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6186" autoAdjust="0"/>
  </p:normalViewPr>
  <p:slideViewPr>
    <p:cSldViewPr>
      <p:cViewPr>
        <p:scale>
          <a:sx n="30" d="100"/>
          <a:sy n="30" d="100"/>
        </p:scale>
        <p:origin x="528" y="1686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wner\Desktop\SMFC%20(2015)\Feb%20'15%20MudWatt%20-%20AC%20anod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wner\Desktop\SMFC%20(2015)\Feb%20'15%20MudWatt%20-%20E.col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wner\Desktop\SMFC%20(2015)\Feb%20'15%20MudWatt%20-%20Activated%20carb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wner\Desktop\SMFC%20(2015)\Feb%20'15%20MudWatt%20-%20Geobacter%20&amp;%20Shewanell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Graphite anode electrode</c:v>
          </c:tx>
          <c:spPr>
            <a:ln w="28575">
              <a:noFill/>
            </a:ln>
          </c:spPr>
          <c:marker>
            <c:symbol val="diamond"/>
            <c:size val="4"/>
          </c:marker>
          <c:xVal>
            <c:numRef>
              <c:f>Sheet1!$N$3:$N$5974</c:f>
              <c:numCache>
                <c:formatCode>General</c:formatCode>
                <c:ptCount val="5972"/>
                <c:pt idx="0">
                  <c:v>0</c:v>
                </c:pt>
                <c:pt idx="1">
                  <c:v>8.333333333333344E-2</c:v>
                </c:pt>
                <c:pt idx="2">
                  <c:v>0.16666666666666671</c:v>
                </c:pt>
                <c:pt idx="3">
                  <c:v>0.25</c:v>
                </c:pt>
                <c:pt idx="4">
                  <c:v>0.33333333333333331</c:v>
                </c:pt>
                <c:pt idx="5">
                  <c:v>0.41666666666666702</c:v>
                </c:pt>
                <c:pt idx="6">
                  <c:v>0.5</c:v>
                </c:pt>
                <c:pt idx="7">
                  <c:v>0.5833333333333337</c:v>
                </c:pt>
                <c:pt idx="8">
                  <c:v>0.66666666666666663</c:v>
                </c:pt>
                <c:pt idx="9">
                  <c:v>0.75000000000000056</c:v>
                </c:pt>
                <c:pt idx="10">
                  <c:v>0.8333333333333337</c:v>
                </c:pt>
                <c:pt idx="11">
                  <c:v>0.91666666666666652</c:v>
                </c:pt>
                <c:pt idx="12">
                  <c:v>1</c:v>
                </c:pt>
                <c:pt idx="13">
                  <c:v>1.0833333333333333</c:v>
                </c:pt>
                <c:pt idx="14">
                  <c:v>1.1666666666666667</c:v>
                </c:pt>
                <c:pt idx="15">
                  <c:v>1.25</c:v>
                </c:pt>
                <c:pt idx="16">
                  <c:v>1.3333333333333333</c:v>
                </c:pt>
                <c:pt idx="17">
                  <c:v>1.4166666666666659</c:v>
                </c:pt>
                <c:pt idx="18">
                  <c:v>1.5</c:v>
                </c:pt>
                <c:pt idx="19">
                  <c:v>1.5833333333333333</c:v>
                </c:pt>
                <c:pt idx="20">
                  <c:v>1.6666666666666667</c:v>
                </c:pt>
                <c:pt idx="21">
                  <c:v>1.7500000000000011</c:v>
                </c:pt>
                <c:pt idx="22">
                  <c:v>1.8333333333333333</c:v>
                </c:pt>
                <c:pt idx="23">
                  <c:v>1.9166666666666659</c:v>
                </c:pt>
                <c:pt idx="24">
                  <c:v>2</c:v>
                </c:pt>
                <c:pt idx="25">
                  <c:v>2.0833333333333357</c:v>
                </c:pt>
                <c:pt idx="26">
                  <c:v>2.1666666666666665</c:v>
                </c:pt>
                <c:pt idx="27">
                  <c:v>2.25</c:v>
                </c:pt>
                <c:pt idx="28">
                  <c:v>2.3333333333333335</c:v>
                </c:pt>
                <c:pt idx="29">
                  <c:v>2.4166666666666639</c:v>
                </c:pt>
                <c:pt idx="30">
                  <c:v>2.5</c:v>
                </c:pt>
                <c:pt idx="31">
                  <c:v>2.5833333333333357</c:v>
                </c:pt>
                <c:pt idx="32">
                  <c:v>2.6666666666666665</c:v>
                </c:pt>
                <c:pt idx="33">
                  <c:v>2.75</c:v>
                </c:pt>
                <c:pt idx="34">
                  <c:v>2.8333333333333335</c:v>
                </c:pt>
                <c:pt idx="35">
                  <c:v>2.9166666666666639</c:v>
                </c:pt>
                <c:pt idx="36">
                  <c:v>3</c:v>
                </c:pt>
                <c:pt idx="37">
                  <c:v>3.0833333333333357</c:v>
                </c:pt>
                <c:pt idx="38">
                  <c:v>3.1666666666666665</c:v>
                </c:pt>
                <c:pt idx="39">
                  <c:v>3.25</c:v>
                </c:pt>
                <c:pt idx="40">
                  <c:v>3.3333333333333335</c:v>
                </c:pt>
                <c:pt idx="41">
                  <c:v>3.4166666666666639</c:v>
                </c:pt>
                <c:pt idx="42">
                  <c:v>3.5</c:v>
                </c:pt>
                <c:pt idx="43">
                  <c:v>3.5833333333333357</c:v>
                </c:pt>
                <c:pt idx="44">
                  <c:v>3.6666666666666665</c:v>
                </c:pt>
                <c:pt idx="45">
                  <c:v>3.75</c:v>
                </c:pt>
                <c:pt idx="46">
                  <c:v>3.8333333333333335</c:v>
                </c:pt>
                <c:pt idx="47">
                  <c:v>3.9166666666666639</c:v>
                </c:pt>
                <c:pt idx="48">
                  <c:v>4</c:v>
                </c:pt>
                <c:pt idx="49">
                  <c:v>4.0833333333333393</c:v>
                </c:pt>
                <c:pt idx="50">
                  <c:v>4.166666666666667</c:v>
                </c:pt>
                <c:pt idx="51">
                  <c:v>4.25</c:v>
                </c:pt>
                <c:pt idx="52">
                  <c:v>4.3333333333333393</c:v>
                </c:pt>
                <c:pt idx="53">
                  <c:v>4.4166666666666714</c:v>
                </c:pt>
                <c:pt idx="54">
                  <c:v>4.5</c:v>
                </c:pt>
                <c:pt idx="55">
                  <c:v>4.5833333333333393</c:v>
                </c:pt>
                <c:pt idx="56">
                  <c:v>4.666666666666667</c:v>
                </c:pt>
                <c:pt idx="57">
                  <c:v>4.75</c:v>
                </c:pt>
                <c:pt idx="58">
                  <c:v>4.8333333333333393</c:v>
                </c:pt>
                <c:pt idx="59">
                  <c:v>4.9166666666666714</c:v>
                </c:pt>
                <c:pt idx="60">
                  <c:v>5</c:v>
                </c:pt>
                <c:pt idx="61">
                  <c:v>5.0833333333333393</c:v>
                </c:pt>
                <c:pt idx="62">
                  <c:v>5.166666666666667</c:v>
                </c:pt>
                <c:pt idx="63">
                  <c:v>5.25</c:v>
                </c:pt>
                <c:pt idx="64">
                  <c:v>5.3333333333333393</c:v>
                </c:pt>
                <c:pt idx="65">
                  <c:v>5.4166666666666714</c:v>
                </c:pt>
                <c:pt idx="66">
                  <c:v>5.5</c:v>
                </c:pt>
                <c:pt idx="67">
                  <c:v>5.5833333333333393</c:v>
                </c:pt>
                <c:pt idx="68">
                  <c:v>5.666666666666667</c:v>
                </c:pt>
                <c:pt idx="69">
                  <c:v>5.75</c:v>
                </c:pt>
                <c:pt idx="70">
                  <c:v>5.8333333333333393</c:v>
                </c:pt>
                <c:pt idx="71">
                  <c:v>5.9166666666666714</c:v>
                </c:pt>
                <c:pt idx="72">
                  <c:v>6</c:v>
                </c:pt>
                <c:pt idx="73">
                  <c:v>6.0833333333333393</c:v>
                </c:pt>
                <c:pt idx="74">
                  <c:v>6.166666666666667</c:v>
                </c:pt>
                <c:pt idx="75">
                  <c:v>6.25</c:v>
                </c:pt>
                <c:pt idx="76">
                  <c:v>6.3333333333333393</c:v>
                </c:pt>
                <c:pt idx="77">
                  <c:v>6.4166666666666714</c:v>
                </c:pt>
                <c:pt idx="78">
                  <c:v>6.5</c:v>
                </c:pt>
                <c:pt idx="79">
                  <c:v>6.5833333333333393</c:v>
                </c:pt>
                <c:pt idx="80">
                  <c:v>6.666666666666667</c:v>
                </c:pt>
                <c:pt idx="81">
                  <c:v>6.75</c:v>
                </c:pt>
                <c:pt idx="82">
                  <c:v>6.8333333333333393</c:v>
                </c:pt>
                <c:pt idx="83">
                  <c:v>6.9166666666666714</c:v>
                </c:pt>
                <c:pt idx="84">
                  <c:v>7</c:v>
                </c:pt>
                <c:pt idx="85">
                  <c:v>7.0833333333333393</c:v>
                </c:pt>
                <c:pt idx="86">
                  <c:v>7.166666666666667</c:v>
                </c:pt>
                <c:pt idx="87">
                  <c:v>7.25</c:v>
                </c:pt>
                <c:pt idx="88">
                  <c:v>7.3333333333333393</c:v>
                </c:pt>
                <c:pt idx="89">
                  <c:v>7.4166666666666714</c:v>
                </c:pt>
                <c:pt idx="90">
                  <c:v>7.5</c:v>
                </c:pt>
                <c:pt idx="91">
                  <c:v>7.5833333333333393</c:v>
                </c:pt>
                <c:pt idx="92">
                  <c:v>7.666666666666667</c:v>
                </c:pt>
                <c:pt idx="93">
                  <c:v>7.75</c:v>
                </c:pt>
                <c:pt idx="94">
                  <c:v>7.8333333333333393</c:v>
                </c:pt>
                <c:pt idx="95">
                  <c:v>7.9166666666666714</c:v>
                </c:pt>
                <c:pt idx="96">
                  <c:v>8</c:v>
                </c:pt>
                <c:pt idx="97">
                  <c:v>8.0833333333333357</c:v>
                </c:pt>
                <c:pt idx="98">
                  <c:v>8.1666666666666767</c:v>
                </c:pt>
                <c:pt idx="99">
                  <c:v>8.25</c:v>
                </c:pt>
                <c:pt idx="100">
                  <c:v>8.3333333333333357</c:v>
                </c:pt>
                <c:pt idx="101">
                  <c:v>8.4166666666666767</c:v>
                </c:pt>
                <c:pt idx="102">
                  <c:v>8.5</c:v>
                </c:pt>
                <c:pt idx="103">
                  <c:v>8.5833333333333357</c:v>
                </c:pt>
                <c:pt idx="104">
                  <c:v>8.6666666666666767</c:v>
                </c:pt>
                <c:pt idx="105">
                  <c:v>8.75</c:v>
                </c:pt>
                <c:pt idx="106">
                  <c:v>8.8333333333333357</c:v>
                </c:pt>
                <c:pt idx="107">
                  <c:v>8.9166666666666767</c:v>
                </c:pt>
                <c:pt idx="108">
                  <c:v>9</c:v>
                </c:pt>
                <c:pt idx="109">
                  <c:v>9.0833333333333357</c:v>
                </c:pt>
                <c:pt idx="110">
                  <c:v>9.1666666666666767</c:v>
                </c:pt>
                <c:pt idx="111">
                  <c:v>9.25</c:v>
                </c:pt>
                <c:pt idx="112">
                  <c:v>9.3333333333333357</c:v>
                </c:pt>
                <c:pt idx="113">
                  <c:v>9.4166666666666767</c:v>
                </c:pt>
                <c:pt idx="114">
                  <c:v>9.5</c:v>
                </c:pt>
                <c:pt idx="115">
                  <c:v>9.5833333333333357</c:v>
                </c:pt>
                <c:pt idx="116">
                  <c:v>9.6666666666666767</c:v>
                </c:pt>
                <c:pt idx="117">
                  <c:v>9.75</c:v>
                </c:pt>
                <c:pt idx="118">
                  <c:v>9.8333333333333357</c:v>
                </c:pt>
                <c:pt idx="119">
                  <c:v>9.9166666666666767</c:v>
                </c:pt>
                <c:pt idx="120">
                  <c:v>10</c:v>
                </c:pt>
                <c:pt idx="121">
                  <c:v>10.083333333333334</c:v>
                </c:pt>
                <c:pt idx="122">
                  <c:v>10.166666666666677</c:v>
                </c:pt>
                <c:pt idx="123">
                  <c:v>10.25</c:v>
                </c:pt>
                <c:pt idx="124">
                  <c:v>10.333333333333334</c:v>
                </c:pt>
                <c:pt idx="125">
                  <c:v>10.416666666666677</c:v>
                </c:pt>
                <c:pt idx="126">
                  <c:v>10.5</c:v>
                </c:pt>
                <c:pt idx="127">
                  <c:v>10.583333333333334</c:v>
                </c:pt>
                <c:pt idx="128">
                  <c:v>10.666666666666677</c:v>
                </c:pt>
                <c:pt idx="129">
                  <c:v>10.75</c:v>
                </c:pt>
                <c:pt idx="130">
                  <c:v>10.833333333333334</c:v>
                </c:pt>
                <c:pt idx="131">
                  <c:v>10.916666666666677</c:v>
                </c:pt>
                <c:pt idx="132">
                  <c:v>11</c:v>
                </c:pt>
                <c:pt idx="133">
                  <c:v>11.083333333333334</c:v>
                </c:pt>
                <c:pt idx="134">
                  <c:v>11.166666666666677</c:v>
                </c:pt>
                <c:pt idx="135">
                  <c:v>11.25</c:v>
                </c:pt>
                <c:pt idx="136">
                  <c:v>11.333333333333334</c:v>
                </c:pt>
                <c:pt idx="137">
                  <c:v>11.416666666666677</c:v>
                </c:pt>
                <c:pt idx="138">
                  <c:v>11.5</c:v>
                </c:pt>
                <c:pt idx="139">
                  <c:v>11.583333333333334</c:v>
                </c:pt>
                <c:pt idx="140">
                  <c:v>11.666666666666677</c:v>
                </c:pt>
                <c:pt idx="141">
                  <c:v>11.75</c:v>
                </c:pt>
                <c:pt idx="142">
                  <c:v>11.833333333333334</c:v>
                </c:pt>
                <c:pt idx="143">
                  <c:v>11.916666666666677</c:v>
                </c:pt>
                <c:pt idx="144">
                  <c:v>12</c:v>
                </c:pt>
                <c:pt idx="145">
                  <c:v>12.083333333333334</c:v>
                </c:pt>
                <c:pt idx="146">
                  <c:v>12.166666666666677</c:v>
                </c:pt>
                <c:pt idx="147">
                  <c:v>12.25</c:v>
                </c:pt>
                <c:pt idx="148">
                  <c:v>12.333333333333334</c:v>
                </c:pt>
                <c:pt idx="149">
                  <c:v>12.416666666666677</c:v>
                </c:pt>
                <c:pt idx="150">
                  <c:v>12.5</c:v>
                </c:pt>
                <c:pt idx="151">
                  <c:v>12.583333333333334</c:v>
                </c:pt>
                <c:pt idx="152">
                  <c:v>12.666666666666677</c:v>
                </c:pt>
                <c:pt idx="153">
                  <c:v>12.75</c:v>
                </c:pt>
                <c:pt idx="154">
                  <c:v>12.833333333333334</c:v>
                </c:pt>
                <c:pt idx="155">
                  <c:v>12.916666666666677</c:v>
                </c:pt>
                <c:pt idx="156">
                  <c:v>13</c:v>
                </c:pt>
                <c:pt idx="157">
                  <c:v>13.083333333333334</c:v>
                </c:pt>
                <c:pt idx="158">
                  <c:v>13.166666666666677</c:v>
                </c:pt>
                <c:pt idx="159">
                  <c:v>13.25</c:v>
                </c:pt>
                <c:pt idx="160">
                  <c:v>13.333333333333334</c:v>
                </c:pt>
                <c:pt idx="161">
                  <c:v>13.416666666666677</c:v>
                </c:pt>
                <c:pt idx="162">
                  <c:v>13.5</c:v>
                </c:pt>
                <c:pt idx="163">
                  <c:v>13.583333333333334</c:v>
                </c:pt>
                <c:pt idx="164">
                  <c:v>13.666666666666677</c:v>
                </c:pt>
                <c:pt idx="165">
                  <c:v>13.75</c:v>
                </c:pt>
                <c:pt idx="166">
                  <c:v>13.833333333333334</c:v>
                </c:pt>
                <c:pt idx="167">
                  <c:v>13.916666666666677</c:v>
                </c:pt>
                <c:pt idx="168">
                  <c:v>14</c:v>
                </c:pt>
                <c:pt idx="169">
                  <c:v>14.083333333333334</c:v>
                </c:pt>
                <c:pt idx="170">
                  <c:v>14.166666666666677</c:v>
                </c:pt>
                <c:pt idx="171">
                  <c:v>14.25</c:v>
                </c:pt>
                <c:pt idx="172">
                  <c:v>14.333333333333334</c:v>
                </c:pt>
                <c:pt idx="173">
                  <c:v>14.416666666666677</c:v>
                </c:pt>
                <c:pt idx="174">
                  <c:v>14.5</c:v>
                </c:pt>
                <c:pt idx="175">
                  <c:v>14.583333333333334</c:v>
                </c:pt>
                <c:pt idx="176">
                  <c:v>14.666666666666677</c:v>
                </c:pt>
                <c:pt idx="177">
                  <c:v>14.75</c:v>
                </c:pt>
                <c:pt idx="178">
                  <c:v>14.833333333333334</c:v>
                </c:pt>
                <c:pt idx="179">
                  <c:v>14.916666666666677</c:v>
                </c:pt>
                <c:pt idx="180">
                  <c:v>15</c:v>
                </c:pt>
                <c:pt idx="181">
                  <c:v>15.083333333333334</c:v>
                </c:pt>
                <c:pt idx="182">
                  <c:v>15.166666666666677</c:v>
                </c:pt>
                <c:pt idx="183">
                  <c:v>15.25</c:v>
                </c:pt>
                <c:pt idx="184">
                  <c:v>15.333333333333334</c:v>
                </c:pt>
                <c:pt idx="185">
                  <c:v>15.416666666666677</c:v>
                </c:pt>
                <c:pt idx="186">
                  <c:v>15.5</c:v>
                </c:pt>
                <c:pt idx="187">
                  <c:v>15.583333333333334</c:v>
                </c:pt>
                <c:pt idx="188">
                  <c:v>15.666666666666677</c:v>
                </c:pt>
                <c:pt idx="189">
                  <c:v>15.75</c:v>
                </c:pt>
                <c:pt idx="190">
                  <c:v>15.833333333333334</c:v>
                </c:pt>
                <c:pt idx="191">
                  <c:v>15.916666666666677</c:v>
                </c:pt>
                <c:pt idx="192">
                  <c:v>16</c:v>
                </c:pt>
                <c:pt idx="193">
                  <c:v>16.083333333333279</c:v>
                </c:pt>
                <c:pt idx="194">
                  <c:v>16.166666666666668</c:v>
                </c:pt>
                <c:pt idx="195">
                  <c:v>16.25</c:v>
                </c:pt>
                <c:pt idx="196">
                  <c:v>16.333333333333297</c:v>
                </c:pt>
                <c:pt idx="197">
                  <c:v>16.416666666666668</c:v>
                </c:pt>
                <c:pt idx="198">
                  <c:v>16.5</c:v>
                </c:pt>
                <c:pt idx="199">
                  <c:v>16.583333333333279</c:v>
                </c:pt>
                <c:pt idx="200">
                  <c:v>16.666666666666668</c:v>
                </c:pt>
                <c:pt idx="201">
                  <c:v>16.75</c:v>
                </c:pt>
                <c:pt idx="202">
                  <c:v>16.833333333333297</c:v>
                </c:pt>
                <c:pt idx="203">
                  <c:v>16.916666666666668</c:v>
                </c:pt>
                <c:pt idx="204">
                  <c:v>17</c:v>
                </c:pt>
                <c:pt idx="205">
                  <c:v>17.083333333333279</c:v>
                </c:pt>
                <c:pt idx="206">
                  <c:v>17.166666666666668</c:v>
                </c:pt>
                <c:pt idx="207">
                  <c:v>17.25</c:v>
                </c:pt>
                <c:pt idx="208">
                  <c:v>17.333333333333297</c:v>
                </c:pt>
                <c:pt idx="209">
                  <c:v>17.416666666666668</c:v>
                </c:pt>
                <c:pt idx="210">
                  <c:v>17.5</c:v>
                </c:pt>
                <c:pt idx="211">
                  <c:v>17.583333333333279</c:v>
                </c:pt>
                <c:pt idx="212">
                  <c:v>17.666666666666668</c:v>
                </c:pt>
                <c:pt idx="213">
                  <c:v>17.75</c:v>
                </c:pt>
                <c:pt idx="214">
                  <c:v>17.833333333333297</c:v>
                </c:pt>
                <c:pt idx="215">
                  <c:v>17.916666666666668</c:v>
                </c:pt>
                <c:pt idx="216">
                  <c:v>18</c:v>
                </c:pt>
                <c:pt idx="217">
                  <c:v>18.083333333333279</c:v>
                </c:pt>
                <c:pt idx="218">
                  <c:v>18.166666666666668</c:v>
                </c:pt>
                <c:pt idx="219">
                  <c:v>18.25</c:v>
                </c:pt>
                <c:pt idx="220">
                  <c:v>18.333333333333297</c:v>
                </c:pt>
                <c:pt idx="221">
                  <c:v>18.416666666666668</c:v>
                </c:pt>
                <c:pt idx="222">
                  <c:v>18.5</c:v>
                </c:pt>
                <c:pt idx="223">
                  <c:v>18.583333333333279</c:v>
                </c:pt>
                <c:pt idx="224">
                  <c:v>18.666666666666668</c:v>
                </c:pt>
                <c:pt idx="225">
                  <c:v>18.75</c:v>
                </c:pt>
                <c:pt idx="226">
                  <c:v>18.833333333333297</c:v>
                </c:pt>
                <c:pt idx="227">
                  <c:v>18.916666666666668</c:v>
                </c:pt>
                <c:pt idx="228">
                  <c:v>19</c:v>
                </c:pt>
                <c:pt idx="229">
                  <c:v>19.083333333333279</c:v>
                </c:pt>
                <c:pt idx="230">
                  <c:v>19.166666666666668</c:v>
                </c:pt>
                <c:pt idx="231">
                  <c:v>19.25</c:v>
                </c:pt>
                <c:pt idx="232">
                  <c:v>19.333333333333297</c:v>
                </c:pt>
                <c:pt idx="233">
                  <c:v>19.416666666666668</c:v>
                </c:pt>
                <c:pt idx="234">
                  <c:v>19.5</c:v>
                </c:pt>
                <c:pt idx="235">
                  <c:v>19.583333333333279</c:v>
                </c:pt>
                <c:pt idx="236">
                  <c:v>19.666666666666668</c:v>
                </c:pt>
                <c:pt idx="237">
                  <c:v>19.75</c:v>
                </c:pt>
                <c:pt idx="238">
                  <c:v>19.833333333333297</c:v>
                </c:pt>
                <c:pt idx="239">
                  <c:v>19.916666666666668</c:v>
                </c:pt>
                <c:pt idx="240">
                  <c:v>20</c:v>
                </c:pt>
                <c:pt idx="241">
                  <c:v>20.083333333333279</c:v>
                </c:pt>
                <c:pt idx="242">
                  <c:v>20.166666666666668</c:v>
                </c:pt>
                <c:pt idx="243">
                  <c:v>20.25</c:v>
                </c:pt>
                <c:pt idx="244">
                  <c:v>20.333333333333297</c:v>
                </c:pt>
                <c:pt idx="245">
                  <c:v>20.416666666666668</c:v>
                </c:pt>
                <c:pt idx="246">
                  <c:v>20.5</c:v>
                </c:pt>
                <c:pt idx="247">
                  <c:v>20.583333333333279</c:v>
                </c:pt>
                <c:pt idx="248">
                  <c:v>20.666666666666668</c:v>
                </c:pt>
                <c:pt idx="249">
                  <c:v>20.75</c:v>
                </c:pt>
                <c:pt idx="250">
                  <c:v>20.833333333333297</c:v>
                </c:pt>
                <c:pt idx="251">
                  <c:v>20.916666666666668</c:v>
                </c:pt>
                <c:pt idx="252">
                  <c:v>21</c:v>
                </c:pt>
                <c:pt idx="253">
                  <c:v>21.083333333333279</c:v>
                </c:pt>
                <c:pt idx="254">
                  <c:v>21.166666666666668</c:v>
                </c:pt>
                <c:pt idx="255">
                  <c:v>21.25</c:v>
                </c:pt>
                <c:pt idx="256">
                  <c:v>21.333333333333297</c:v>
                </c:pt>
                <c:pt idx="257">
                  <c:v>21.416666666666668</c:v>
                </c:pt>
                <c:pt idx="258">
                  <c:v>21.5</c:v>
                </c:pt>
                <c:pt idx="259">
                  <c:v>21.583333333333279</c:v>
                </c:pt>
                <c:pt idx="260">
                  <c:v>21.666666666666668</c:v>
                </c:pt>
                <c:pt idx="261">
                  <c:v>21.75</c:v>
                </c:pt>
                <c:pt idx="262">
                  <c:v>21.833333333333297</c:v>
                </c:pt>
                <c:pt idx="263">
                  <c:v>21.916666666666668</c:v>
                </c:pt>
                <c:pt idx="264">
                  <c:v>22</c:v>
                </c:pt>
                <c:pt idx="265">
                  <c:v>22.083333333333279</c:v>
                </c:pt>
                <c:pt idx="266">
                  <c:v>22.166666666666668</c:v>
                </c:pt>
                <c:pt idx="267">
                  <c:v>22.25</c:v>
                </c:pt>
                <c:pt idx="268">
                  <c:v>22.333333333333297</c:v>
                </c:pt>
                <c:pt idx="269">
                  <c:v>22.416666666666668</c:v>
                </c:pt>
                <c:pt idx="270">
                  <c:v>22.5</c:v>
                </c:pt>
                <c:pt idx="271">
                  <c:v>22.583333333333279</c:v>
                </c:pt>
                <c:pt idx="272">
                  <c:v>22.666666666666668</c:v>
                </c:pt>
                <c:pt idx="273">
                  <c:v>22.75</c:v>
                </c:pt>
                <c:pt idx="274">
                  <c:v>22.833333333333297</c:v>
                </c:pt>
                <c:pt idx="275">
                  <c:v>22.916666666666668</c:v>
                </c:pt>
                <c:pt idx="276">
                  <c:v>23</c:v>
                </c:pt>
                <c:pt idx="277">
                  <c:v>23.083333333333279</c:v>
                </c:pt>
                <c:pt idx="278">
                  <c:v>23.166666666666668</c:v>
                </c:pt>
                <c:pt idx="279">
                  <c:v>23.25</c:v>
                </c:pt>
                <c:pt idx="280">
                  <c:v>23.333333333333297</c:v>
                </c:pt>
                <c:pt idx="281">
                  <c:v>23.416666666666668</c:v>
                </c:pt>
                <c:pt idx="282">
                  <c:v>23.5</c:v>
                </c:pt>
                <c:pt idx="283">
                  <c:v>23.583333333333279</c:v>
                </c:pt>
                <c:pt idx="284">
                  <c:v>23.666666666666668</c:v>
                </c:pt>
                <c:pt idx="285">
                  <c:v>23.75</c:v>
                </c:pt>
                <c:pt idx="286">
                  <c:v>23.833333333333297</c:v>
                </c:pt>
                <c:pt idx="287">
                  <c:v>23.916666666666668</c:v>
                </c:pt>
                <c:pt idx="288">
                  <c:v>24</c:v>
                </c:pt>
                <c:pt idx="289">
                  <c:v>24.083333333333279</c:v>
                </c:pt>
                <c:pt idx="290">
                  <c:v>24.166666666666668</c:v>
                </c:pt>
                <c:pt idx="291">
                  <c:v>24.25</c:v>
                </c:pt>
                <c:pt idx="292">
                  <c:v>24.333333333333297</c:v>
                </c:pt>
                <c:pt idx="293">
                  <c:v>24.416666666666668</c:v>
                </c:pt>
                <c:pt idx="294">
                  <c:v>24.5</c:v>
                </c:pt>
                <c:pt idx="295">
                  <c:v>24.583333333333279</c:v>
                </c:pt>
                <c:pt idx="296">
                  <c:v>24.666666666666668</c:v>
                </c:pt>
                <c:pt idx="297">
                  <c:v>24.75</c:v>
                </c:pt>
                <c:pt idx="298">
                  <c:v>24.833333333333297</c:v>
                </c:pt>
                <c:pt idx="299">
                  <c:v>24.916666666666668</c:v>
                </c:pt>
                <c:pt idx="300">
                  <c:v>25</c:v>
                </c:pt>
                <c:pt idx="301">
                  <c:v>25.083333333333279</c:v>
                </c:pt>
                <c:pt idx="302">
                  <c:v>25.166666666666668</c:v>
                </c:pt>
                <c:pt idx="303">
                  <c:v>25.25</c:v>
                </c:pt>
                <c:pt idx="304">
                  <c:v>25.333333333333297</c:v>
                </c:pt>
                <c:pt idx="305">
                  <c:v>25.416666666666668</c:v>
                </c:pt>
                <c:pt idx="306">
                  <c:v>25.5</c:v>
                </c:pt>
                <c:pt idx="307">
                  <c:v>25.583333333333279</c:v>
                </c:pt>
                <c:pt idx="308">
                  <c:v>25.666666666666668</c:v>
                </c:pt>
                <c:pt idx="309">
                  <c:v>25.75</c:v>
                </c:pt>
                <c:pt idx="310">
                  <c:v>25.833333333333297</c:v>
                </c:pt>
                <c:pt idx="311">
                  <c:v>25.916666666666668</c:v>
                </c:pt>
                <c:pt idx="312">
                  <c:v>26</c:v>
                </c:pt>
                <c:pt idx="313">
                  <c:v>26.083333333333279</c:v>
                </c:pt>
                <c:pt idx="314">
                  <c:v>26.166666666666668</c:v>
                </c:pt>
                <c:pt idx="315">
                  <c:v>26.25</c:v>
                </c:pt>
                <c:pt idx="316">
                  <c:v>26.333333333333297</c:v>
                </c:pt>
                <c:pt idx="317">
                  <c:v>26.416666666666668</c:v>
                </c:pt>
                <c:pt idx="318">
                  <c:v>26.5</c:v>
                </c:pt>
                <c:pt idx="319">
                  <c:v>26.583333333333279</c:v>
                </c:pt>
                <c:pt idx="320">
                  <c:v>26.666666666666668</c:v>
                </c:pt>
                <c:pt idx="321">
                  <c:v>26.75</c:v>
                </c:pt>
                <c:pt idx="322">
                  <c:v>26.833333333333297</c:v>
                </c:pt>
                <c:pt idx="323">
                  <c:v>26.916666666666668</c:v>
                </c:pt>
                <c:pt idx="324">
                  <c:v>27</c:v>
                </c:pt>
                <c:pt idx="325">
                  <c:v>27.083333333333279</c:v>
                </c:pt>
                <c:pt idx="326">
                  <c:v>27.166666666666668</c:v>
                </c:pt>
                <c:pt idx="327">
                  <c:v>27.25</c:v>
                </c:pt>
                <c:pt idx="328">
                  <c:v>27.333333333333297</c:v>
                </c:pt>
                <c:pt idx="329">
                  <c:v>27.416666666666668</c:v>
                </c:pt>
                <c:pt idx="330">
                  <c:v>27.5</c:v>
                </c:pt>
                <c:pt idx="331">
                  <c:v>27.583333333333279</c:v>
                </c:pt>
                <c:pt idx="332">
                  <c:v>27.666666666666668</c:v>
                </c:pt>
                <c:pt idx="333">
                  <c:v>27.75</c:v>
                </c:pt>
                <c:pt idx="334">
                  <c:v>27.833333333333297</c:v>
                </c:pt>
                <c:pt idx="335">
                  <c:v>27.916666666666668</c:v>
                </c:pt>
                <c:pt idx="336">
                  <c:v>28</c:v>
                </c:pt>
                <c:pt idx="337">
                  <c:v>28.083333333333279</c:v>
                </c:pt>
                <c:pt idx="338">
                  <c:v>28.166666666666668</c:v>
                </c:pt>
                <c:pt idx="339">
                  <c:v>28.25</c:v>
                </c:pt>
                <c:pt idx="340">
                  <c:v>28.333333333333297</c:v>
                </c:pt>
                <c:pt idx="341">
                  <c:v>28.416666666666668</c:v>
                </c:pt>
                <c:pt idx="342">
                  <c:v>28.5</c:v>
                </c:pt>
                <c:pt idx="343">
                  <c:v>28.583333333333279</c:v>
                </c:pt>
                <c:pt idx="344">
                  <c:v>28.666666666666668</c:v>
                </c:pt>
                <c:pt idx="345">
                  <c:v>28.75</c:v>
                </c:pt>
                <c:pt idx="346">
                  <c:v>28.833333333333297</c:v>
                </c:pt>
                <c:pt idx="347">
                  <c:v>28.916666666666668</c:v>
                </c:pt>
                <c:pt idx="348">
                  <c:v>29</c:v>
                </c:pt>
                <c:pt idx="349">
                  <c:v>29.083333333333279</c:v>
                </c:pt>
                <c:pt idx="350">
                  <c:v>29.166666666666668</c:v>
                </c:pt>
                <c:pt idx="351">
                  <c:v>29.25</c:v>
                </c:pt>
                <c:pt idx="352">
                  <c:v>29.333333333333297</c:v>
                </c:pt>
                <c:pt idx="353">
                  <c:v>29.416666666666668</c:v>
                </c:pt>
                <c:pt idx="354">
                  <c:v>29.5</c:v>
                </c:pt>
                <c:pt idx="355">
                  <c:v>29.583333333333279</c:v>
                </c:pt>
                <c:pt idx="356">
                  <c:v>29.666666666666668</c:v>
                </c:pt>
                <c:pt idx="357">
                  <c:v>29.75</c:v>
                </c:pt>
                <c:pt idx="358">
                  <c:v>29.833333333333297</c:v>
                </c:pt>
                <c:pt idx="359">
                  <c:v>29.916666666666668</c:v>
                </c:pt>
                <c:pt idx="360">
                  <c:v>30</c:v>
                </c:pt>
                <c:pt idx="361">
                  <c:v>30.083333333333279</c:v>
                </c:pt>
                <c:pt idx="362">
                  <c:v>30.166666666666668</c:v>
                </c:pt>
                <c:pt idx="363">
                  <c:v>30.25</c:v>
                </c:pt>
                <c:pt idx="364">
                  <c:v>30.333333333333297</c:v>
                </c:pt>
                <c:pt idx="365">
                  <c:v>30.416666666666668</c:v>
                </c:pt>
                <c:pt idx="366">
                  <c:v>30.5</c:v>
                </c:pt>
                <c:pt idx="367">
                  <c:v>30.583333333333279</c:v>
                </c:pt>
                <c:pt idx="368">
                  <c:v>30.666666666666668</c:v>
                </c:pt>
                <c:pt idx="369">
                  <c:v>30.75</c:v>
                </c:pt>
                <c:pt idx="370">
                  <c:v>30.833333333333297</c:v>
                </c:pt>
                <c:pt idx="371">
                  <c:v>30.916666666666668</c:v>
                </c:pt>
                <c:pt idx="372">
                  <c:v>31</c:v>
                </c:pt>
                <c:pt idx="373">
                  <c:v>31.083333333333279</c:v>
                </c:pt>
                <c:pt idx="374">
                  <c:v>31.166666666666668</c:v>
                </c:pt>
                <c:pt idx="375">
                  <c:v>31.25</c:v>
                </c:pt>
                <c:pt idx="376">
                  <c:v>31.333333333333297</c:v>
                </c:pt>
                <c:pt idx="377">
                  <c:v>31.416666666666668</c:v>
                </c:pt>
                <c:pt idx="378">
                  <c:v>31.5</c:v>
                </c:pt>
                <c:pt idx="379">
                  <c:v>31.583333333333279</c:v>
                </c:pt>
                <c:pt idx="380">
                  <c:v>31.666666666666668</c:v>
                </c:pt>
                <c:pt idx="381">
                  <c:v>31.75</c:v>
                </c:pt>
                <c:pt idx="382">
                  <c:v>31.833333333333297</c:v>
                </c:pt>
                <c:pt idx="383">
                  <c:v>31.916666666666668</c:v>
                </c:pt>
                <c:pt idx="384">
                  <c:v>32</c:v>
                </c:pt>
                <c:pt idx="385">
                  <c:v>32.083333333333336</c:v>
                </c:pt>
                <c:pt idx="386">
                  <c:v>32.166666666666593</c:v>
                </c:pt>
                <c:pt idx="387">
                  <c:v>32.25</c:v>
                </c:pt>
                <c:pt idx="388">
                  <c:v>32.333333333333336</c:v>
                </c:pt>
                <c:pt idx="389">
                  <c:v>32.416666666666558</c:v>
                </c:pt>
                <c:pt idx="390">
                  <c:v>32.5</c:v>
                </c:pt>
                <c:pt idx="391">
                  <c:v>32.583333333333336</c:v>
                </c:pt>
                <c:pt idx="392">
                  <c:v>32.666666666666593</c:v>
                </c:pt>
                <c:pt idx="393">
                  <c:v>32.75</c:v>
                </c:pt>
                <c:pt idx="394">
                  <c:v>32.833333333333336</c:v>
                </c:pt>
                <c:pt idx="395">
                  <c:v>32.916666666666558</c:v>
                </c:pt>
                <c:pt idx="396">
                  <c:v>33</c:v>
                </c:pt>
                <c:pt idx="397">
                  <c:v>33.083333333333336</c:v>
                </c:pt>
                <c:pt idx="398">
                  <c:v>33.166666666666593</c:v>
                </c:pt>
                <c:pt idx="399">
                  <c:v>33.25</c:v>
                </c:pt>
                <c:pt idx="400">
                  <c:v>33.333333333333336</c:v>
                </c:pt>
                <c:pt idx="401">
                  <c:v>33.416666666666558</c:v>
                </c:pt>
                <c:pt idx="402">
                  <c:v>33.5</c:v>
                </c:pt>
                <c:pt idx="403">
                  <c:v>33.583333333333336</c:v>
                </c:pt>
                <c:pt idx="404">
                  <c:v>33.666666666666593</c:v>
                </c:pt>
                <c:pt idx="405">
                  <c:v>33.75</c:v>
                </c:pt>
                <c:pt idx="406">
                  <c:v>33.833333333333336</c:v>
                </c:pt>
                <c:pt idx="407">
                  <c:v>33.916666666666558</c:v>
                </c:pt>
                <c:pt idx="408">
                  <c:v>34</c:v>
                </c:pt>
                <c:pt idx="409">
                  <c:v>34.083333333333336</c:v>
                </c:pt>
                <c:pt idx="410">
                  <c:v>34.166666666666593</c:v>
                </c:pt>
                <c:pt idx="411">
                  <c:v>34.25</c:v>
                </c:pt>
                <c:pt idx="412">
                  <c:v>34.333333333333336</c:v>
                </c:pt>
                <c:pt idx="413">
                  <c:v>34.416666666666558</c:v>
                </c:pt>
                <c:pt idx="414">
                  <c:v>34.5</c:v>
                </c:pt>
                <c:pt idx="415">
                  <c:v>34.583333333333336</c:v>
                </c:pt>
                <c:pt idx="416">
                  <c:v>34.666666666666593</c:v>
                </c:pt>
                <c:pt idx="417">
                  <c:v>34.75</c:v>
                </c:pt>
                <c:pt idx="418">
                  <c:v>34.833333333333336</c:v>
                </c:pt>
                <c:pt idx="419">
                  <c:v>34.916666666666558</c:v>
                </c:pt>
                <c:pt idx="420">
                  <c:v>35</c:v>
                </c:pt>
                <c:pt idx="421">
                  <c:v>35.083333333333336</c:v>
                </c:pt>
                <c:pt idx="422">
                  <c:v>35.166666666666593</c:v>
                </c:pt>
                <c:pt idx="423">
                  <c:v>35.25</c:v>
                </c:pt>
                <c:pt idx="424">
                  <c:v>35.333333333333336</c:v>
                </c:pt>
                <c:pt idx="425">
                  <c:v>35.416666666666558</c:v>
                </c:pt>
                <c:pt idx="426">
                  <c:v>35.5</c:v>
                </c:pt>
                <c:pt idx="427">
                  <c:v>35.583333333333336</c:v>
                </c:pt>
                <c:pt idx="428">
                  <c:v>35.666666666666593</c:v>
                </c:pt>
                <c:pt idx="429">
                  <c:v>35.75</c:v>
                </c:pt>
                <c:pt idx="430">
                  <c:v>35.833333333333336</c:v>
                </c:pt>
                <c:pt idx="431">
                  <c:v>35.916666666666558</c:v>
                </c:pt>
                <c:pt idx="432">
                  <c:v>36</c:v>
                </c:pt>
                <c:pt idx="433">
                  <c:v>36.083333333333336</c:v>
                </c:pt>
                <c:pt idx="434">
                  <c:v>36.166666666666593</c:v>
                </c:pt>
                <c:pt idx="435">
                  <c:v>36.25</c:v>
                </c:pt>
                <c:pt idx="436">
                  <c:v>36.333333333333336</c:v>
                </c:pt>
                <c:pt idx="437">
                  <c:v>36.416666666666558</c:v>
                </c:pt>
                <c:pt idx="438">
                  <c:v>36.5</c:v>
                </c:pt>
                <c:pt idx="439">
                  <c:v>36.583333333333336</c:v>
                </c:pt>
                <c:pt idx="440">
                  <c:v>36.666666666666593</c:v>
                </c:pt>
                <c:pt idx="441">
                  <c:v>36.75</c:v>
                </c:pt>
                <c:pt idx="442">
                  <c:v>36.833333333333336</c:v>
                </c:pt>
                <c:pt idx="443">
                  <c:v>36.916666666666558</c:v>
                </c:pt>
                <c:pt idx="444">
                  <c:v>37</c:v>
                </c:pt>
                <c:pt idx="445">
                  <c:v>37.083333333333336</c:v>
                </c:pt>
                <c:pt idx="446">
                  <c:v>37.166666666666593</c:v>
                </c:pt>
                <c:pt idx="447">
                  <c:v>37.25</c:v>
                </c:pt>
                <c:pt idx="448">
                  <c:v>37.333333333333336</c:v>
                </c:pt>
                <c:pt idx="449">
                  <c:v>37.416666666666558</c:v>
                </c:pt>
                <c:pt idx="450">
                  <c:v>37.5</c:v>
                </c:pt>
                <c:pt idx="451">
                  <c:v>37.583333333333336</c:v>
                </c:pt>
                <c:pt idx="452">
                  <c:v>37.666666666666593</c:v>
                </c:pt>
                <c:pt idx="453">
                  <c:v>37.75</c:v>
                </c:pt>
                <c:pt idx="454">
                  <c:v>37.833333333333336</c:v>
                </c:pt>
                <c:pt idx="455">
                  <c:v>37.916666666666558</c:v>
                </c:pt>
                <c:pt idx="456">
                  <c:v>38</c:v>
                </c:pt>
                <c:pt idx="457">
                  <c:v>38.083333333333336</c:v>
                </c:pt>
                <c:pt idx="458">
                  <c:v>38.166666666666593</c:v>
                </c:pt>
                <c:pt idx="459">
                  <c:v>38.25</c:v>
                </c:pt>
                <c:pt idx="460">
                  <c:v>38.333333333333336</c:v>
                </c:pt>
                <c:pt idx="461">
                  <c:v>38.416666666666558</c:v>
                </c:pt>
                <c:pt idx="462">
                  <c:v>38.5</c:v>
                </c:pt>
                <c:pt idx="463">
                  <c:v>38.583333333333336</c:v>
                </c:pt>
                <c:pt idx="464">
                  <c:v>38.666666666666593</c:v>
                </c:pt>
                <c:pt idx="465">
                  <c:v>38.75</c:v>
                </c:pt>
                <c:pt idx="466">
                  <c:v>38.833333333333336</c:v>
                </c:pt>
                <c:pt idx="467">
                  <c:v>38.916666666666558</c:v>
                </c:pt>
                <c:pt idx="468">
                  <c:v>39</c:v>
                </c:pt>
                <c:pt idx="469">
                  <c:v>39.083333333333336</c:v>
                </c:pt>
                <c:pt idx="470">
                  <c:v>39.166666666666593</c:v>
                </c:pt>
                <c:pt idx="471">
                  <c:v>39.25</c:v>
                </c:pt>
                <c:pt idx="472">
                  <c:v>39.333333333333336</c:v>
                </c:pt>
                <c:pt idx="473">
                  <c:v>39.416666666666558</c:v>
                </c:pt>
                <c:pt idx="474">
                  <c:v>39.5</c:v>
                </c:pt>
                <c:pt idx="475">
                  <c:v>39.583333333333336</c:v>
                </c:pt>
                <c:pt idx="476">
                  <c:v>39.666666666666593</c:v>
                </c:pt>
                <c:pt idx="477">
                  <c:v>39.75</c:v>
                </c:pt>
                <c:pt idx="478">
                  <c:v>39.833333333333336</c:v>
                </c:pt>
                <c:pt idx="479">
                  <c:v>39.916666666666558</c:v>
                </c:pt>
                <c:pt idx="480">
                  <c:v>40</c:v>
                </c:pt>
                <c:pt idx="481">
                  <c:v>40.083333333333336</c:v>
                </c:pt>
                <c:pt idx="482">
                  <c:v>40.166666666666593</c:v>
                </c:pt>
                <c:pt idx="483">
                  <c:v>40.25</c:v>
                </c:pt>
                <c:pt idx="484">
                  <c:v>40.333333333333336</c:v>
                </c:pt>
                <c:pt idx="485">
                  <c:v>40.416666666666558</c:v>
                </c:pt>
                <c:pt idx="486">
                  <c:v>40.5</c:v>
                </c:pt>
                <c:pt idx="487">
                  <c:v>40.583333333333336</c:v>
                </c:pt>
                <c:pt idx="488">
                  <c:v>40.666666666666593</c:v>
                </c:pt>
                <c:pt idx="489">
                  <c:v>40.75</c:v>
                </c:pt>
                <c:pt idx="490">
                  <c:v>40.833333333333336</c:v>
                </c:pt>
                <c:pt idx="491">
                  <c:v>40.916666666666558</c:v>
                </c:pt>
                <c:pt idx="492">
                  <c:v>41</c:v>
                </c:pt>
                <c:pt idx="493">
                  <c:v>41.083333333333336</c:v>
                </c:pt>
                <c:pt idx="494">
                  <c:v>41.166666666666593</c:v>
                </c:pt>
                <c:pt idx="495">
                  <c:v>41.25</c:v>
                </c:pt>
                <c:pt idx="496">
                  <c:v>41.333333333333336</c:v>
                </c:pt>
                <c:pt idx="497">
                  <c:v>41.416666666666558</c:v>
                </c:pt>
                <c:pt idx="498">
                  <c:v>41.5</c:v>
                </c:pt>
                <c:pt idx="499">
                  <c:v>41.583333333333336</c:v>
                </c:pt>
                <c:pt idx="500">
                  <c:v>41.666666666666593</c:v>
                </c:pt>
                <c:pt idx="501">
                  <c:v>41.75</c:v>
                </c:pt>
                <c:pt idx="502">
                  <c:v>41.833333333333336</c:v>
                </c:pt>
                <c:pt idx="503">
                  <c:v>41.916666666666558</c:v>
                </c:pt>
                <c:pt idx="504">
                  <c:v>42</c:v>
                </c:pt>
                <c:pt idx="505">
                  <c:v>42.083333333333336</c:v>
                </c:pt>
                <c:pt idx="506">
                  <c:v>42.166666666666593</c:v>
                </c:pt>
                <c:pt idx="507">
                  <c:v>42.25</c:v>
                </c:pt>
                <c:pt idx="508">
                  <c:v>42.333333333333336</c:v>
                </c:pt>
                <c:pt idx="509">
                  <c:v>42.416666666666558</c:v>
                </c:pt>
                <c:pt idx="510">
                  <c:v>42.5</c:v>
                </c:pt>
                <c:pt idx="511">
                  <c:v>42.583333333333336</c:v>
                </c:pt>
                <c:pt idx="512">
                  <c:v>42.666666666666593</c:v>
                </c:pt>
                <c:pt idx="513">
                  <c:v>42.75</c:v>
                </c:pt>
                <c:pt idx="514">
                  <c:v>42.833333333333336</c:v>
                </c:pt>
                <c:pt idx="515">
                  <c:v>42.916666666666558</c:v>
                </c:pt>
                <c:pt idx="516">
                  <c:v>43</c:v>
                </c:pt>
                <c:pt idx="517">
                  <c:v>43.083333333333336</c:v>
                </c:pt>
                <c:pt idx="518">
                  <c:v>43.166666666666593</c:v>
                </c:pt>
                <c:pt idx="519">
                  <c:v>43.25</c:v>
                </c:pt>
                <c:pt idx="520">
                  <c:v>43.333333333333336</c:v>
                </c:pt>
                <c:pt idx="521">
                  <c:v>43.416666666666558</c:v>
                </c:pt>
                <c:pt idx="522">
                  <c:v>43.5</c:v>
                </c:pt>
                <c:pt idx="523">
                  <c:v>43.583333333333336</c:v>
                </c:pt>
                <c:pt idx="524">
                  <c:v>43.666666666666593</c:v>
                </c:pt>
                <c:pt idx="525">
                  <c:v>43.75</c:v>
                </c:pt>
                <c:pt idx="526">
                  <c:v>43.833333333333336</c:v>
                </c:pt>
                <c:pt idx="527">
                  <c:v>43.916666666666558</c:v>
                </c:pt>
                <c:pt idx="528">
                  <c:v>44</c:v>
                </c:pt>
                <c:pt idx="529">
                  <c:v>44.083333333333336</c:v>
                </c:pt>
                <c:pt idx="530">
                  <c:v>44.166666666666593</c:v>
                </c:pt>
                <c:pt idx="531">
                  <c:v>44.25</c:v>
                </c:pt>
                <c:pt idx="532">
                  <c:v>44.333333333333336</c:v>
                </c:pt>
                <c:pt idx="533">
                  <c:v>44.416666666666558</c:v>
                </c:pt>
                <c:pt idx="534">
                  <c:v>44.5</c:v>
                </c:pt>
                <c:pt idx="535">
                  <c:v>44.583333333333336</c:v>
                </c:pt>
                <c:pt idx="536">
                  <c:v>44.666666666666593</c:v>
                </c:pt>
                <c:pt idx="537">
                  <c:v>44.75</c:v>
                </c:pt>
                <c:pt idx="538">
                  <c:v>44.833333333333336</c:v>
                </c:pt>
                <c:pt idx="539">
                  <c:v>44.916666666666558</c:v>
                </c:pt>
                <c:pt idx="540">
                  <c:v>45</c:v>
                </c:pt>
                <c:pt idx="541">
                  <c:v>45.083333333333336</c:v>
                </c:pt>
                <c:pt idx="542">
                  <c:v>45.166666666666593</c:v>
                </c:pt>
                <c:pt idx="543">
                  <c:v>45.25</c:v>
                </c:pt>
                <c:pt idx="544">
                  <c:v>45.333333333333336</c:v>
                </c:pt>
                <c:pt idx="545">
                  <c:v>45.416666666666558</c:v>
                </c:pt>
                <c:pt idx="546">
                  <c:v>45.5</c:v>
                </c:pt>
                <c:pt idx="547">
                  <c:v>45.583333333333336</c:v>
                </c:pt>
                <c:pt idx="548">
                  <c:v>45.666666666666593</c:v>
                </c:pt>
                <c:pt idx="549">
                  <c:v>45.75</c:v>
                </c:pt>
                <c:pt idx="550">
                  <c:v>45.833333333333336</c:v>
                </c:pt>
                <c:pt idx="551">
                  <c:v>45.916666666666558</c:v>
                </c:pt>
                <c:pt idx="552">
                  <c:v>46</c:v>
                </c:pt>
                <c:pt idx="553">
                  <c:v>46.083333333333336</c:v>
                </c:pt>
                <c:pt idx="554">
                  <c:v>46.166666666666593</c:v>
                </c:pt>
                <c:pt idx="555">
                  <c:v>46.25</c:v>
                </c:pt>
                <c:pt idx="556">
                  <c:v>46.333333333333336</c:v>
                </c:pt>
                <c:pt idx="557">
                  <c:v>46.416666666666558</c:v>
                </c:pt>
                <c:pt idx="558">
                  <c:v>46.5</c:v>
                </c:pt>
                <c:pt idx="559">
                  <c:v>46.583333333333336</c:v>
                </c:pt>
                <c:pt idx="560">
                  <c:v>46.666666666666593</c:v>
                </c:pt>
                <c:pt idx="561">
                  <c:v>46.75</c:v>
                </c:pt>
                <c:pt idx="562">
                  <c:v>46.833333333333336</c:v>
                </c:pt>
                <c:pt idx="563">
                  <c:v>46.916666666666558</c:v>
                </c:pt>
                <c:pt idx="564">
                  <c:v>47</c:v>
                </c:pt>
                <c:pt idx="565">
                  <c:v>47.083333333333336</c:v>
                </c:pt>
                <c:pt idx="566">
                  <c:v>47.166666666666593</c:v>
                </c:pt>
                <c:pt idx="567">
                  <c:v>47.25</c:v>
                </c:pt>
                <c:pt idx="568">
                  <c:v>47.333333333333336</c:v>
                </c:pt>
                <c:pt idx="569">
                  <c:v>47.416666666666558</c:v>
                </c:pt>
                <c:pt idx="570">
                  <c:v>47.5</c:v>
                </c:pt>
                <c:pt idx="571">
                  <c:v>47.583333333333336</c:v>
                </c:pt>
                <c:pt idx="572">
                  <c:v>47.666666666666593</c:v>
                </c:pt>
                <c:pt idx="573">
                  <c:v>47.75</c:v>
                </c:pt>
                <c:pt idx="574">
                  <c:v>47.833333333333336</c:v>
                </c:pt>
                <c:pt idx="575">
                  <c:v>47.916666666666558</c:v>
                </c:pt>
                <c:pt idx="576">
                  <c:v>48</c:v>
                </c:pt>
                <c:pt idx="577">
                  <c:v>48.083333333333336</c:v>
                </c:pt>
                <c:pt idx="578">
                  <c:v>48.166666666666593</c:v>
                </c:pt>
                <c:pt idx="579">
                  <c:v>48.25</c:v>
                </c:pt>
                <c:pt idx="580">
                  <c:v>48.333333333333336</c:v>
                </c:pt>
                <c:pt idx="581">
                  <c:v>48.416666666666558</c:v>
                </c:pt>
                <c:pt idx="582">
                  <c:v>48.5</c:v>
                </c:pt>
                <c:pt idx="583">
                  <c:v>48.583333333333336</c:v>
                </c:pt>
                <c:pt idx="584">
                  <c:v>48.666666666666593</c:v>
                </c:pt>
                <c:pt idx="585">
                  <c:v>48.75</c:v>
                </c:pt>
                <c:pt idx="586">
                  <c:v>48.833333333333336</c:v>
                </c:pt>
                <c:pt idx="587">
                  <c:v>48.916666666666558</c:v>
                </c:pt>
                <c:pt idx="588">
                  <c:v>49</c:v>
                </c:pt>
                <c:pt idx="589">
                  <c:v>49.083333333333336</c:v>
                </c:pt>
                <c:pt idx="590">
                  <c:v>49.166666666666593</c:v>
                </c:pt>
                <c:pt idx="591">
                  <c:v>49.25</c:v>
                </c:pt>
                <c:pt idx="592">
                  <c:v>49.333333333333336</c:v>
                </c:pt>
                <c:pt idx="593">
                  <c:v>49.416666666666558</c:v>
                </c:pt>
                <c:pt idx="594">
                  <c:v>49.5</c:v>
                </c:pt>
                <c:pt idx="595">
                  <c:v>49.583333333333336</c:v>
                </c:pt>
                <c:pt idx="596">
                  <c:v>49.666666666666593</c:v>
                </c:pt>
                <c:pt idx="597">
                  <c:v>49.75</c:v>
                </c:pt>
                <c:pt idx="598">
                  <c:v>49.833333333333336</c:v>
                </c:pt>
                <c:pt idx="599">
                  <c:v>49.916666666666558</c:v>
                </c:pt>
                <c:pt idx="600">
                  <c:v>50</c:v>
                </c:pt>
                <c:pt idx="601">
                  <c:v>50.083333333333336</c:v>
                </c:pt>
                <c:pt idx="602">
                  <c:v>50.166666666666593</c:v>
                </c:pt>
                <c:pt idx="603">
                  <c:v>50.25</c:v>
                </c:pt>
                <c:pt idx="604">
                  <c:v>50.333333333333336</c:v>
                </c:pt>
                <c:pt idx="605">
                  <c:v>50.416666666666558</c:v>
                </c:pt>
                <c:pt idx="606">
                  <c:v>50.5</c:v>
                </c:pt>
                <c:pt idx="607">
                  <c:v>50.583333333333336</c:v>
                </c:pt>
                <c:pt idx="608">
                  <c:v>50.666666666666593</c:v>
                </c:pt>
                <c:pt idx="609">
                  <c:v>50.75</c:v>
                </c:pt>
                <c:pt idx="610">
                  <c:v>50.833333333333336</c:v>
                </c:pt>
                <c:pt idx="611">
                  <c:v>50.916666666666558</c:v>
                </c:pt>
                <c:pt idx="612">
                  <c:v>51</c:v>
                </c:pt>
                <c:pt idx="613">
                  <c:v>51.083333333333336</c:v>
                </c:pt>
                <c:pt idx="614">
                  <c:v>51.166666666666593</c:v>
                </c:pt>
                <c:pt idx="615">
                  <c:v>51.25</c:v>
                </c:pt>
                <c:pt idx="616">
                  <c:v>51.333333333333336</c:v>
                </c:pt>
                <c:pt idx="617">
                  <c:v>51.416666666666558</c:v>
                </c:pt>
                <c:pt idx="618">
                  <c:v>51.5</c:v>
                </c:pt>
                <c:pt idx="619">
                  <c:v>51.583333333333336</c:v>
                </c:pt>
                <c:pt idx="620">
                  <c:v>51.666666666666593</c:v>
                </c:pt>
                <c:pt idx="621">
                  <c:v>51.75</c:v>
                </c:pt>
                <c:pt idx="622">
                  <c:v>51.833333333333336</c:v>
                </c:pt>
                <c:pt idx="623">
                  <c:v>51.916666666666558</c:v>
                </c:pt>
                <c:pt idx="624">
                  <c:v>52</c:v>
                </c:pt>
                <c:pt idx="625">
                  <c:v>52.083333333333336</c:v>
                </c:pt>
                <c:pt idx="626">
                  <c:v>52.166666666666593</c:v>
                </c:pt>
                <c:pt idx="627">
                  <c:v>52.25</c:v>
                </c:pt>
                <c:pt idx="628">
                  <c:v>52.333333333333336</c:v>
                </c:pt>
                <c:pt idx="629">
                  <c:v>52.416666666666558</c:v>
                </c:pt>
                <c:pt idx="630">
                  <c:v>52.5</c:v>
                </c:pt>
                <c:pt idx="631">
                  <c:v>52.583333333333336</c:v>
                </c:pt>
                <c:pt idx="632">
                  <c:v>52.666666666666593</c:v>
                </c:pt>
                <c:pt idx="633">
                  <c:v>52.75</c:v>
                </c:pt>
                <c:pt idx="634">
                  <c:v>52.833333333333336</c:v>
                </c:pt>
                <c:pt idx="635">
                  <c:v>52.916666666666558</c:v>
                </c:pt>
                <c:pt idx="636">
                  <c:v>53</c:v>
                </c:pt>
                <c:pt idx="637">
                  <c:v>53.083333333333336</c:v>
                </c:pt>
                <c:pt idx="638">
                  <c:v>53.166666666666593</c:v>
                </c:pt>
                <c:pt idx="639">
                  <c:v>53.25</c:v>
                </c:pt>
                <c:pt idx="640">
                  <c:v>53.333333333333336</c:v>
                </c:pt>
                <c:pt idx="641">
                  <c:v>53.416666666666558</c:v>
                </c:pt>
                <c:pt idx="642">
                  <c:v>53.5</c:v>
                </c:pt>
                <c:pt idx="643">
                  <c:v>53.583333333333336</c:v>
                </c:pt>
                <c:pt idx="644">
                  <c:v>53.666666666666593</c:v>
                </c:pt>
                <c:pt idx="645">
                  <c:v>53.75</c:v>
                </c:pt>
                <c:pt idx="646">
                  <c:v>53.833333333333336</c:v>
                </c:pt>
                <c:pt idx="647">
                  <c:v>53.916666666666558</c:v>
                </c:pt>
                <c:pt idx="648">
                  <c:v>54</c:v>
                </c:pt>
                <c:pt idx="649">
                  <c:v>54.083333333333336</c:v>
                </c:pt>
                <c:pt idx="650">
                  <c:v>54.166666666666593</c:v>
                </c:pt>
                <c:pt idx="651">
                  <c:v>54.25</c:v>
                </c:pt>
                <c:pt idx="652">
                  <c:v>54.333333333333336</c:v>
                </c:pt>
                <c:pt idx="653">
                  <c:v>54.416666666666558</c:v>
                </c:pt>
                <c:pt idx="654">
                  <c:v>54.5</c:v>
                </c:pt>
                <c:pt idx="655">
                  <c:v>54.583333333333336</c:v>
                </c:pt>
                <c:pt idx="656">
                  <c:v>54.666666666666593</c:v>
                </c:pt>
                <c:pt idx="657">
                  <c:v>54.75</c:v>
                </c:pt>
                <c:pt idx="658">
                  <c:v>54.833333333333336</c:v>
                </c:pt>
                <c:pt idx="659">
                  <c:v>54.916666666666558</c:v>
                </c:pt>
                <c:pt idx="660">
                  <c:v>55</c:v>
                </c:pt>
                <c:pt idx="661">
                  <c:v>55.083333333333336</c:v>
                </c:pt>
                <c:pt idx="662">
                  <c:v>55.166666666666593</c:v>
                </c:pt>
                <c:pt idx="663">
                  <c:v>55.25</c:v>
                </c:pt>
                <c:pt idx="664">
                  <c:v>55.333333333333336</c:v>
                </c:pt>
                <c:pt idx="665">
                  <c:v>55.416666666666558</c:v>
                </c:pt>
                <c:pt idx="666">
                  <c:v>55.5</c:v>
                </c:pt>
                <c:pt idx="667">
                  <c:v>55.583333333333336</c:v>
                </c:pt>
                <c:pt idx="668">
                  <c:v>55.666666666666593</c:v>
                </c:pt>
                <c:pt idx="669">
                  <c:v>55.75</c:v>
                </c:pt>
                <c:pt idx="670">
                  <c:v>55.833333333333336</c:v>
                </c:pt>
                <c:pt idx="671">
                  <c:v>55.916666666666558</c:v>
                </c:pt>
                <c:pt idx="672">
                  <c:v>56</c:v>
                </c:pt>
                <c:pt idx="673">
                  <c:v>56.083333333333336</c:v>
                </c:pt>
                <c:pt idx="674">
                  <c:v>56.166666666666593</c:v>
                </c:pt>
                <c:pt idx="675">
                  <c:v>56.25</c:v>
                </c:pt>
                <c:pt idx="676">
                  <c:v>56.333333333333336</c:v>
                </c:pt>
                <c:pt idx="677">
                  <c:v>56.416666666666558</c:v>
                </c:pt>
                <c:pt idx="678">
                  <c:v>56.5</c:v>
                </c:pt>
                <c:pt idx="679">
                  <c:v>56.583333333333336</c:v>
                </c:pt>
                <c:pt idx="680">
                  <c:v>56.666666666666593</c:v>
                </c:pt>
                <c:pt idx="681">
                  <c:v>56.75</c:v>
                </c:pt>
                <c:pt idx="682">
                  <c:v>56.833333333333336</c:v>
                </c:pt>
                <c:pt idx="683">
                  <c:v>56.916666666666558</c:v>
                </c:pt>
                <c:pt idx="684">
                  <c:v>57</c:v>
                </c:pt>
                <c:pt idx="685">
                  <c:v>57.083333333333336</c:v>
                </c:pt>
                <c:pt idx="686">
                  <c:v>57.166666666666593</c:v>
                </c:pt>
                <c:pt idx="687">
                  <c:v>57.25</c:v>
                </c:pt>
                <c:pt idx="688">
                  <c:v>57.333333333333336</c:v>
                </c:pt>
                <c:pt idx="689">
                  <c:v>57.416666666666558</c:v>
                </c:pt>
                <c:pt idx="690">
                  <c:v>57.5</c:v>
                </c:pt>
                <c:pt idx="691">
                  <c:v>57.583333333333336</c:v>
                </c:pt>
                <c:pt idx="692">
                  <c:v>57.666666666666593</c:v>
                </c:pt>
                <c:pt idx="693">
                  <c:v>57.75</c:v>
                </c:pt>
                <c:pt idx="694">
                  <c:v>57.833333333333336</c:v>
                </c:pt>
                <c:pt idx="695">
                  <c:v>57.916666666666558</c:v>
                </c:pt>
                <c:pt idx="696">
                  <c:v>58</c:v>
                </c:pt>
                <c:pt idx="697">
                  <c:v>58.083333333333336</c:v>
                </c:pt>
                <c:pt idx="698">
                  <c:v>58.166666666666593</c:v>
                </c:pt>
                <c:pt idx="699">
                  <c:v>58.25</c:v>
                </c:pt>
                <c:pt idx="700">
                  <c:v>58.333333333333336</c:v>
                </c:pt>
                <c:pt idx="701">
                  <c:v>58.416666666666558</c:v>
                </c:pt>
                <c:pt idx="702">
                  <c:v>58.5</c:v>
                </c:pt>
                <c:pt idx="703">
                  <c:v>58.583333333333336</c:v>
                </c:pt>
                <c:pt idx="704">
                  <c:v>58.666666666666593</c:v>
                </c:pt>
                <c:pt idx="705">
                  <c:v>58.75</c:v>
                </c:pt>
                <c:pt idx="706">
                  <c:v>58.833333333333336</c:v>
                </c:pt>
                <c:pt idx="707">
                  <c:v>58.916666666666558</c:v>
                </c:pt>
                <c:pt idx="708">
                  <c:v>59</c:v>
                </c:pt>
                <c:pt idx="709">
                  <c:v>59.083333333333336</c:v>
                </c:pt>
                <c:pt idx="710">
                  <c:v>59.166666666666593</c:v>
                </c:pt>
                <c:pt idx="711">
                  <c:v>59.25</c:v>
                </c:pt>
                <c:pt idx="712">
                  <c:v>59.333333333333336</c:v>
                </c:pt>
                <c:pt idx="713">
                  <c:v>59.416666666666558</c:v>
                </c:pt>
                <c:pt idx="714">
                  <c:v>59.5</c:v>
                </c:pt>
                <c:pt idx="715">
                  <c:v>59.583333333333336</c:v>
                </c:pt>
                <c:pt idx="716">
                  <c:v>59.666666666666593</c:v>
                </c:pt>
                <c:pt idx="717">
                  <c:v>59.75</c:v>
                </c:pt>
                <c:pt idx="718">
                  <c:v>59.833333333333336</c:v>
                </c:pt>
                <c:pt idx="719">
                  <c:v>59.916666666666558</c:v>
                </c:pt>
                <c:pt idx="720">
                  <c:v>60</c:v>
                </c:pt>
                <c:pt idx="721">
                  <c:v>60.083333333333336</c:v>
                </c:pt>
                <c:pt idx="722">
                  <c:v>60.166666666666593</c:v>
                </c:pt>
                <c:pt idx="723">
                  <c:v>60.25</c:v>
                </c:pt>
                <c:pt idx="724">
                  <c:v>60.333333333333336</c:v>
                </c:pt>
                <c:pt idx="725">
                  <c:v>60.416666666666558</c:v>
                </c:pt>
                <c:pt idx="726">
                  <c:v>60.5</c:v>
                </c:pt>
                <c:pt idx="727">
                  <c:v>60.583333333333336</c:v>
                </c:pt>
                <c:pt idx="728">
                  <c:v>60.666666666666593</c:v>
                </c:pt>
                <c:pt idx="729">
                  <c:v>60.75</c:v>
                </c:pt>
                <c:pt idx="730">
                  <c:v>60.833333333333336</c:v>
                </c:pt>
                <c:pt idx="731">
                  <c:v>60.916666666666558</c:v>
                </c:pt>
                <c:pt idx="732">
                  <c:v>61</c:v>
                </c:pt>
                <c:pt idx="733">
                  <c:v>61.083333333333336</c:v>
                </c:pt>
                <c:pt idx="734">
                  <c:v>61.166666666666593</c:v>
                </c:pt>
                <c:pt idx="735">
                  <c:v>61.25</c:v>
                </c:pt>
                <c:pt idx="736">
                  <c:v>61.333333333333336</c:v>
                </c:pt>
                <c:pt idx="737">
                  <c:v>61.416666666666558</c:v>
                </c:pt>
                <c:pt idx="738">
                  <c:v>61.5</c:v>
                </c:pt>
                <c:pt idx="739">
                  <c:v>61.583333333333336</c:v>
                </c:pt>
                <c:pt idx="740">
                  <c:v>61.666666666666593</c:v>
                </c:pt>
                <c:pt idx="741">
                  <c:v>61.75</c:v>
                </c:pt>
                <c:pt idx="742">
                  <c:v>61.833333333333336</c:v>
                </c:pt>
                <c:pt idx="743">
                  <c:v>61.916666666666558</c:v>
                </c:pt>
                <c:pt idx="744">
                  <c:v>62</c:v>
                </c:pt>
                <c:pt idx="745">
                  <c:v>62.083333333333336</c:v>
                </c:pt>
                <c:pt idx="746">
                  <c:v>62.166666666666593</c:v>
                </c:pt>
                <c:pt idx="747">
                  <c:v>62.25</c:v>
                </c:pt>
                <c:pt idx="748">
                  <c:v>62.333333333333336</c:v>
                </c:pt>
                <c:pt idx="749">
                  <c:v>62.416666666666558</c:v>
                </c:pt>
                <c:pt idx="750">
                  <c:v>62.5</c:v>
                </c:pt>
                <c:pt idx="751">
                  <c:v>62.583333333333336</c:v>
                </c:pt>
                <c:pt idx="752">
                  <c:v>62.666666666666593</c:v>
                </c:pt>
                <c:pt idx="753">
                  <c:v>62.75</c:v>
                </c:pt>
                <c:pt idx="754">
                  <c:v>62.833333333333336</c:v>
                </c:pt>
                <c:pt idx="755">
                  <c:v>62.916666666666558</c:v>
                </c:pt>
                <c:pt idx="756">
                  <c:v>63</c:v>
                </c:pt>
                <c:pt idx="757">
                  <c:v>63.083333333333336</c:v>
                </c:pt>
                <c:pt idx="758">
                  <c:v>63.166666666666593</c:v>
                </c:pt>
                <c:pt idx="759">
                  <c:v>63.25</c:v>
                </c:pt>
                <c:pt idx="760">
                  <c:v>63.333333333333336</c:v>
                </c:pt>
                <c:pt idx="761">
                  <c:v>63.416666666666558</c:v>
                </c:pt>
                <c:pt idx="762">
                  <c:v>63.5</c:v>
                </c:pt>
                <c:pt idx="763">
                  <c:v>63.583333333333336</c:v>
                </c:pt>
                <c:pt idx="764">
                  <c:v>63.666666666666593</c:v>
                </c:pt>
                <c:pt idx="765">
                  <c:v>63.75</c:v>
                </c:pt>
                <c:pt idx="766">
                  <c:v>63.833333333333336</c:v>
                </c:pt>
                <c:pt idx="767">
                  <c:v>63.916666666666558</c:v>
                </c:pt>
                <c:pt idx="768">
                  <c:v>64</c:v>
                </c:pt>
                <c:pt idx="769">
                  <c:v>64.083333333333258</c:v>
                </c:pt>
                <c:pt idx="770">
                  <c:v>64.166666666666671</c:v>
                </c:pt>
                <c:pt idx="771">
                  <c:v>64.25</c:v>
                </c:pt>
                <c:pt idx="772">
                  <c:v>64.333333333333258</c:v>
                </c:pt>
                <c:pt idx="773">
                  <c:v>64.416666666666742</c:v>
                </c:pt>
                <c:pt idx="774">
                  <c:v>64.5</c:v>
                </c:pt>
                <c:pt idx="775">
                  <c:v>64.583333333333258</c:v>
                </c:pt>
                <c:pt idx="776">
                  <c:v>64.666666666666671</c:v>
                </c:pt>
                <c:pt idx="777">
                  <c:v>64.75</c:v>
                </c:pt>
                <c:pt idx="778">
                  <c:v>64.833333333333258</c:v>
                </c:pt>
                <c:pt idx="779">
                  <c:v>64.916666666666742</c:v>
                </c:pt>
                <c:pt idx="780">
                  <c:v>65</c:v>
                </c:pt>
                <c:pt idx="781">
                  <c:v>65.083333333333258</c:v>
                </c:pt>
                <c:pt idx="782">
                  <c:v>65.166666666666671</c:v>
                </c:pt>
                <c:pt idx="783">
                  <c:v>65.25</c:v>
                </c:pt>
                <c:pt idx="784">
                  <c:v>65.333333333333258</c:v>
                </c:pt>
                <c:pt idx="785">
                  <c:v>65.416666666666742</c:v>
                </c:pt>
                <c:pt idx="786">
                  <c:v>65.5</c:v>
                </c:pt>
                <c:pt idx="787">
                  <c:v>65.583333333333258</c:v>
                </c:pt>
                <c:pt idx="788">
                  <c:v>65.666666666666671</c:v>
                </c:pt>
                <c:pt idx="789">
                  <c:v>65.75</c:v>
                </c:pt>
                <c:pt idx="790">
                  <c:v>65.833333333333258</c:v>
                </c:pt>
                <c:pt idx="791">
                  <c:v>65.916666666666742</c:v>
                </c:pt>
                <c:pt idx="792">
                  <c:v>66</c:v>
                </c:pt>
                <c:pt idx="793">
                  <c:v>66.083333333333258</c:v>
                </c:pt>
                <c:pt idx="794">
                  <c:v>66.166666666666671</c:v>
                </c:pt>
                <c:pt idx="795">
                  <c:v>66.25</c:v>
                </c:pt>
                <c:pt idx="796">
                  <c:v>66.333333333333258</c:v>
                </c:pt>
                <c:pt idx="797">
                  <c:v>66.416666666666742</c:v>
                </c:pt>
                <c:pt idx="798">
                  <c:v>66.5</c:v>
                </c:pt>
                <c:pt idx="799">
                  <c:v>66.583333333333258</c:v>
                </c:pt>
                <c:pt idx="800">
                  <c:v>66.666666666666671</c:v>
                </c:pt>
                <c:pt idx="801">
                  <c:v>66.75</c:v>
                </c:pt>
                <c:pt idx="802">
                  <c:v>66.833333333333258</c:v>
                </c:pt>
                <c:pt idx="803">
                  <c:v>66.916666666666742</c:v>
                </c:pt>
                <c:pt idx="804">
                  <c:v>67</c:v>
                </c:pt>
                <c:pt idx="805">
                  <c:v>67.083333333333258</c:v>
                </c:pt>
                <c:pt idx="806">
                  <c:v>67.166666666666671</c:v>
                </c:pt>
                <c:pt idx="807">
                  <c:v>67.25</c:v>
                </c:pt>
                <c:pt idx="808">
                  <c:v>67.333333333333258</c:v>
                </c:pt>
                <c:pt idx="809">
                  <c:v>67.416666666666742</c:v>
                </c:pt>
                <c:pt idx="810">
                  <c:v>67.5</c:v>
                </c:pt>
                <c:pt idx="811">
                  <c:v>67.583333333333258</c:v>
                </c:pt>
                <c:pt idx="812">
                  <c:v>67.666666666666671</c:v>
                </c:pt>
                <c:pt idx="813">
                  <c:v>67.75</c:v>
                </c:pt>
                <c:pt idx="814">
                  <c:v>67.833333333333258</c:v>
                </c:pt>
                <c:pt idx="815">
                  <c:v>67.916666666666742</c:v>
                </c:pt>
                <c:pt idx="816">
                  <c:v>68</c:v>
                </c:pt>
                <c:pt idx="817">
                  <c:v>68.083333333333258</c:v>
                </c:pt>
                <c:pt idx="818">
                  <c:v>68.166666666666671</c:v>
                </c:pt>
                <c:pt idx="819">
                  <c:v>68.25</c:v>
                </c:pt>
                <c:pt idx="820">
                  <c:v>68.333333333333258</c:v>
                </c:pt>
                <c:pt idx="821">
                  <c:v>68.416666666666742</c:v>
                </c:pt>
                <c:pt idx="822">
                  <c:v>68.5</c:v>
                </c:pt>
                <c:pt idx="823">
                  <c:v>68.583333333333258</c:v>
                </c:pt>
                <c:pt idx="824">
                  <c:v>68.666666666666671</c:v>
                </c:pt>
                <c:pt idx="825">
                  <c:v>68.75</c:v>
                </c:pt>
                <c:pt idx="826">
                  <c:v>68.833333333333258</c:v>
                </c:pt>
                <c:pt idx="827">
                  <c:v>68.916666666666742</c:v>
                </c:pt>
                <c:pt idx="828">
                  <c:v>69</c:v>
                </c:pt>
                <c:pt idx="829">
                  <c:v>69.083333333333258</c:v>
                </c:pt>
                <c:pt idx="830">
                  <c:v>69.166666666666671</c:v>
                </c:pt>
                <c:pt idx="831">
                  <c:v>69.25</c:v>
                </c:pt>
                <c:pt idx="832">
                  <c:v>69.333333333333258</c:v>
                </c:pt>
                <c:pt idx="833">
                  <c:v>69.416666666666742</c:v>
                </c:pt>
                <c:pt idx="834">
                  <c:v>69.5</c:v>
                </c:pt>
                <c:pt idx="835">
                  <c:v>69.583333333333258</c:v>
                </c:pt>
                <c:pt idx="836">
                  <c:v>69.666666666666671</c:v>
                </c:pt>
                <c:pt idx="837">
                  <c:v>69.75</c:v>
                </c:pt>
                <c:pt idx="838">
                  <c:v>69.833333333333258</c:v>
                </c:pt>
                <c:pt idx="839">
                  <c:v>69.916666666666742</c:v>
                </c:pt>
                <c:pt idx="840">
                  <c:v>70</c:v>
                </c:pt>
                <c:pt idx="841">
                  <c:v>70.083333333333258</c:v>
                </c:pt>
                <c:pt idx="842">
                  <c:v>70.166666666666671</c:v>
                </c:pt>
                <c:pt idx="843">
                  <c:v>70.25</c:v>
                </c:pt>
                <c:pt idx="844">
                  <c:v>70.333333333333258</c:v>
                </c:pt>
                <c:pt idx="845">
                  <c:v>70.416666666666742</c:v>
                </c:pt>
                <c:pt idx="846">
                  <c:v>70.5</c:v>
                </c:pt>
                <c:pt idx="847">
                  <c:v>70.583333333333258</c:v>
                </c:pt>
                <c:pt idx="848">
                  <c:v>70.666666666666671</c:v>
                </c:pt>
                <c:pt idx="849">
                  <c:v>70.75</c:v>
                </c:pt>
                <c:pt idx="850">
                  <c:v>70.833333333333258</c:v>
                </c:pt>
                <c:pt idx="851">
                  <c:v>70.916666666666742</c:v>
                </c:pt>
                <c:pt idx="852">
                  <c:v>71</c:v>
                </c:pt>
                <c:pt idx="853">
                  <c:v>71.083333333333258</c:v>
                </c:pt>
                <c:pt idx="854">
                  <c:v>71.166666666666671</c:v>
                </c:pt>
                <c:pt idx="855">
                  <c:v>71.25</c:v>
                </c:pt>
                <c:pt idx="856">
                  <c:v>71.333333333333258</c:v>
                </c:pt>
                <c:pt idx="857">
                  <c:v>71.416666666666742</c:v>
                </c:pt>
                <c:pt idx="858">
                  <c:v>71.5</c:v>
                </c:pt>
                <c:pt idx="859">
                  <c:v>71.583333333333258</c:v>
                </c:pt>
                <c:pt idx="860">
                  <c:v>71.666666666666671</c:v>
                </c:pt>
                <c:pt idx="861">
                  <c:v>71.75</c:v>
                </c:pt>
                <c:pt idx="862">
                  <c:v>71.833333333333258</c:v>
                </c:pt>
                <c:pt idx="863">
                  <c:v>71.916666666666742</c:v>
                </c:pt>
                <c:pt idx="864">
                  <c:v>72</c:v>
                </c:pt>
                <c:pt idx="865">
                  <c:v>72.083333333333258</c:v>
                </c:pt>
                <c:pt idx="866">
                  <c:v>72.166666666666671</c:v>
                </c:pt>
                <c:pt idx="867">
                  <c:v>72.25</c:v>
                </c:pt>
                <c:pt idx="868">
                  <c:v>72.333333333333258</c:v>
                </c:pt>
                <c:pt idx="869">
                  <c:v>72.416666666666742</c:v>
                </c:pt>
                <c:pt idx="870">
                  <c:v>72.5</c:v>
                </c:pt>
                <c:pt idx="871">
                  <c:v>72.583333333333258</c:v>
                </c:pt>
                <c:pt idx="872">
                  <c:v>72.666666666666671</c:v>
                </c:pt>
                <c:pt idx="873">
                  <c:v>72.75</c:v>
                </c:pt>
                <c:pt idx="874">
                  <c:v>72.833333333333258</c:v>
                </c:pt>
                <c:pt idx="875">
                  <c:v>72.916666666666742</c:v>
                </c:pt>
                <c:pt idx="876">
                  <c:v>73</c:v>
                </c:pt>
                <c:pt idx="877">
                  <c:v>73.083333333333258</c:v>
                </c:pt>
                <c:pt idx="878">
                  <c:v>73.166666666666671</c:v>
                </c:pt>
                <c:pt idx="879">
                  <c:v>73.25</c:v>
                </c:pt>
                <c:pt idx="880">
                  <c:v>73.333333333333258</c:v>
                </c:pt>
                <c:pt idx="881">
                  <c:v>73.416666666666742</c:v>
                </c:pt>
                <c:pt idx="882">
                  <c:v>73.5</c:v>
                </c:pt>
                <c:pt idx="883">
                  <c:v>73.583333333333258</c:v>
                </c:pt>
                <c:pt idx="884">
                  <c:v>73.666666666666671</c:v>
                </c:pt>
                <c:pt idx="885">
                  <c:v>73.75</c:v>
                </c:pt>
                <c:pt idx="886">
                  <c:v>73.833333333333258</c:v>
                </c:pt>
                <c:pt idx="887">
                  <c:v>73.916666666666742</c:v>
                </c:pt>
                <c:pt idx="888">
                  <c:v>74</c:v>
                </c:pt>
                <c:pt idx="889">
                  <c:v>74.083333333333258</c:v>
                </c:pt>
                <c:pt idx="890">
                  <c:v>74.166666666666671</c:v>
                </c:pt>
                <c:pt idx="891">
                  <c:v>74.25</c:v>
                </c:pt>
                <c:pt idx="892">
                  <c:v>74.333333333333258</c:v>
                </c:pt>
                <c:pt idx="893">
                  <c:v>74.416666666666742</c:v>
                </c:pt>
                <c:pt idx="894">
                  <c:v>74.5</c:v>
                </c:pt>
                <c:pt idx="895">
                  <c:v>74.583333333333258</c:v>
                </c:pt>
                <c:pt idx="896">
                  <c:v>74.666666666666671</c:v>
                </c:pt>
                <c:pt idx="897">
                  <c:v>74.75</c:v>
                </c:pt>
                <c:pt idx="898">
                  <c:v>74.833333333333258</c:v>
                </c:pt>
                <c:pt idx="899">
                  <c:v>74.916666666666742</c:v>
                </c:pt>
                <c:pt idx="900">
                  <c:v>75</c:v>
                </c:pt>
                <c:pt idx="901">
                  <c:v>75.083333333333258</c:v>
                </c:pt>
                <c:pt idx="902">
                  <c:v>75.166666666666671</c:v>
                </c:pt>
                <c:pt idx="903">
                  <c:v>75.25</c:v>
                </c:pt>
                <c:pt idx="904">
                  <c:v>75.333333333333258</c:v>
                </c:pt>
                <c:pt idx="905">
                  <c:v>75.416666666666742</c:v>
                </c:pt>
                <c:pt idx="906">
                  <c:v>75.5</c:v>
                </c:pt>
                <c:pt idx="907">
                  <c:v>75.583333333333258</c:v>
                </c:pt>
                <c:pt idx="908">
                  <c:v>75.666666666666671</c:v>
                </c:pt>
                <c:pt idx="909">
                  <c:v>75.75</c:v>
                </c:pt>
                <c:pt idx="910">
                  <c:v>75.833333333333258</c:v>
                </c:pt>
                <c:pt idx="911">
                  <c:v>75.916666666666742</c:v>
                </c:pt>
                <c:pt idx="912">
                  <c:v>76</c:v>
                </c:pt>
                <c:pt idx="913">
                  <c:v>76.083333333333258</c:v>
                </c:pt>
                <c:pt idx="914">
                  <c:v>76.166666666666671</c:v>
                </c:pt>
                <c:pt idx="915">
                  <c:v>76.25</c:v>
                </c:pt>
                <c:pt idx="916">
                  <c:v>76.333333333333258</c:v>
                </c:pt>
                <c:pt idx="917">
                  <c:v>76.416666666666742</c:v>
                </c:pt>
                <c:pt idx="918">
                  <c:v>76.5</c:v>
                </c:pt>
                <c:pt idx="919">
                  <c:v>76.583333333333258</c:v>
                </c:pt>
                <c:pt idx="920">
                  <c:v>76.666666666666671</c:v>
                </c:pt>
                <c:pt idx="921">
                  <c:v>76.75</c:v>
                </c:pt>
                <c:pt idx="922">
                  <c:v>76.833333333333258</c:v>
                </c:pt>
                <c:pt idx="923">
                  <c:v>76.916666666666742</c:v>
                </c:pt>
                <c:pt idx="924">
                  <c:v>77</c:v>
                </c:pt>
                <c:pt idx="925">
                  <c:v>77.083333333333258</c:v>
                </c:pt>
                <c:pt idx="926">
                  <c:v>77.166666666666671</c:v>
                </c:pt>
                <c:pt idx="927">
                  <c:v>77.25</c:v>
                </c:pt>
                <c:pt idx="928">
                  <c:v>77.333333333333258</c:v>
                </c:pt>
                <c:pt idx="929">
                  <c:v>77.416666666666742</c:v>
                </c:pt>
                <c:pt idx="930">
                  <c:v>77.5</c:v>
                </c:pt>
                <c:pt idx="931">
                  <c:v>77.583333333333258</c:v>
                </c:pt>
                <c:pt idx="932">
                  <c:v>77.666666666666671</c:v>
                </c:pt>
                <c:pt idx="933">
                  <c:v>77.75</c:v>
                </c:pt>
                <c:pt idx="934">
                  <c:v>77.833333333333258</c:v>
                </c:pt>
                <c:pt idx="935">
                  <c:v>77.916666666666742</c:v>
                </c:pt>
                <c:pt idx="936">
                  <c:v>78</c:v>
                </c:pt>
                <c:pt idx="937">
                  <c:v>78.083333333333258</c:v>
                </c:pt>
                <c:pt idx="938">
                  <c:v>78.166666666666671</c:v>
                </c:pt>
                <c:pt idx="939">
                  <c:v>78.25</c:v>
                </c:pt>
                <c:pt idx="940">
                  <c:v>78.333333333333258</c:v>
                </c:pt>
                <c:pt idx="941">
                  <c:v>78.416666666666742</c:v>
                </c:pt>
                <c:pt idx="942">
                  <c:v>78.5</c:v>
                </c:pt>
                <c:pt idx="943">
                  <c:v>78.583333333333258</c:v>
                </c:pt>
                <c:pt idx="944">
                  <c:v>78.666666666666671</c:v>
                </c:pt>
                <c:pt idx="945">
                  <c:v>78.75</c:v>
                </c:pt>
                <c:pt idx="946">
                  <c:v>78.833333333333258</c:v>
                </c:pt>
                <c:pt idx="947">
                  <c:v>78.916666666666742</c:v>
                </c:pt>
                <c:pt idx="948">
                  <c:v>79</c:v>
                </c:pt>
                <c:pt idx="949">
                  <c:v>79.083333333333258</c:v>
                </c:pt>
                <c:pt idx="950">
                  <c:v>79.166666666666671</c:v>
                </c:pt>
                <c:pt idx="951">
                  <c:v>79.25</c:v>
                </c:pt>
                <c:pt idx="952">
                  <c:v>79.333333333333258</c:v>
                </c:pt>
                <c:pt idx="953">
                  <c:v>79.416666666666742</c:v>
                </c:pt>
                <c:pt idx="954">
                  <c:v>79.5</c:v>
                </c:pt>
                <c:pt idx="955">
                  <c:v>79.583333333333258</c:v>
                </c:pt>
                <c:pt idx="956">
                  <c:v>79.666666666666671</c:v>
                </c:pt>
                <c:pt idx="957">
                  <c:v>79.75</c:v>
                </c:pt>
                <c:pt idx="958">
                  <c:v>79.833333333333258</c:v>
                </c:pt>
                <c:pt idx="959">
                  <c:v>79.916666666666742</c:v>
                </c:pt>
                <c:pt idx="960">
                  <c:v>80</c:v>
                </c:pt>
                <c:pt idx="961">
                  <c:v>80.083333333333258</c:v>
                </c:pt>
                <c:pt idx="962">
                  <c:v>80.166666666666671</c:v>
                </c:pt>
                <c:pt idx="963">
                  <c:v>80.25</c:v>
                </c:pt>
                <c:pt idx="964">
                  <c:v>80.333333333333258</c:v>
                </c:pt>
                <c:pt idx="965">
                  <c:v>80.416666666666742</c:v>
                </c:pt>
                <c:pt idx="966">
                  <c:v>80.5</c:v>
                </c:pt>
                <c:pt idx="967">
                  <c:v>80.583333333333258</c:v>
                </c:pt>
                <c:pt idx="968">
                  <c:v>80.666666666666671</c:v>
                </c:pt>
                <c:pt idx="969">
                  <c:v>80.75</c:v>
                </c:pt>
                <c:pt idx="970">
                  <c:v>80.833333333333258</c:v>
                </c:pt>
                <c:pt idx="971">
                  <c:v>80.916666666666742</c:v>
                </c:pt>
                <c:pt idx="972">
                  <c:v>81</c:v>
                </c:pt>
                <c:pt idx="973">
                  <c:v>81.083333333333258</c:v>
                </c:pt>
                <c:pt idx="974">
                  <c:v>81.166666666666671</c:v>
                </c:pt>
                <c:pt idx="975">
                  <c:v>81.25</c:v>
                </c:pt>
                <c:pt idx="976">
                  <c:v>81.333333333333258</c:v>
                </c:pt>
                <c:pt idx="977">
                  <c:v>81.416666666666742</c:v>
                </c:pt>
                <c:pt idx="978">
                  <c:v>81.5</c:v>
                </c:pt>
                <c:pt idx="979">
                  <c:v>81.583333333333258</c:v>
                </c:pt>
                <c:pt idx="980">
                  <c:v>81.666666666666671</c:v>
                </c:pt>
                <c:pt idx="981">
                  <c:v>81.75</c:v>
                </c:pt>
                <c:pt idx="982">
                  <c:v>81.833333333333258</c:v>
                </c:pt>
                <c:pt idx="983">
                  <c:v>81.916666666666742</c:v>
                </c:pt>
                <c:pt idx="984">
                  <c:v>82</c:v>
                </c:pt>
                <c:pt idx="985">
                  <c:v>82.083333333333258</c:v>
                </c:pt>
                <c:pt idx="986">
                  <c:v>82.166666666666671</c:v>
                </c:pt>
                <c:pt idx="987">
                  <c:v>82.25</c:v>
                </c:pt>
                <c:pt idx="988">
                  <c:v>82.333333333333258</c:v>
                </c:pt>
                <c:pt idx="989">
                  <c:v>82.416666666666742</c:v>
                </c:pt>
                <c:pt idx="990">
                  <c:v>82.5</c:v>
                </c:pt>
                <c:pt idx="991">
                  <c:v>82.583333333333258</c:v>
                </c:pt>
                <c:pt idx="992">
                  <c:v>82.666666666666671</c:v>
                </c:pt>
                <c:pt idx="993">
                  <c:v>82.75</c:v>
                </c:pt>
                <c:pt idx="994">
                  <c:v>82.833333333333258</c:v>
                </c:pt>
                <c:pt idx="995">
                  <c:v>82.916666666666742</c:v>
                </c:pt>
                <c:pt idx="996">
                  <c:v>83</c:v>
                </c:pt>
                <c:pt idx="997">
                  <c:v>83.083333333333258</c:v>
                </c:pt>
                <c:pt idx="998">
                  <c:v>83.166666666666671</c:v>
                </c:pt>
                <c:pt idx="999">
                  <c:v>83.25</c:v>
                </c:pt>
                <c:pt idx="1000">
                  <c:v>83.333333333333258</c:v>
                </c:pt>
                <c:pt idx="1001">
                  <c:v>83.416666666666742</c:v>
                </c:pt>
                <c:pt idx="1002">
                  <c:v>83.5</c:v>
                </c:pt>
                <c:pt idx="1003">
                  <c:v>83.583333333333258</c:v>
                </c:pt>
                <c:pt idx="1004">
                  <c:v>83.666666666666671</c:v>
                </c:pt>
                <c:pt idx="1005">
                  <c:v>83.75</c:v>
                </c:pt>
                <c:pt idx="1006">
                  <c:v>83.833333333333258</c:v>
                </c:pt>
                <c:pt idx="1007">
                  <c:v>83.916666666666742</c:v>
                </c:pt>
                <c:pt idx="1008">
                  <c:v>84</c:v>
                </c:pt>
                <c:pt idx="1009">
                  <c:v>84.083333333333258</c:v>
                </c:pt>
                <c:pt idx="1010">
                  <c:v>84.166666666666671</c:v>
                </c:pt>
                <c:pt idx="1011">
                  <c:v>84.25</c:v>
                </c:pt>
                <c:pt idx="1012">
                  <c:v>84.333333333333258</c:v>
                </c:pt>
                <c:pt idx="1013">
                  <c:v>84.416666666666742</c:v>
                </c:pt>
                <c:pt idx="1014">
                  <c:v>84.5</c:v>
                </c:pt>
                <c:pt idx="1015">
                  <c:v>84.583333333333258</c:v>
                </c:pt>
                <c:pt idx="1016">
                  <c:v>84.666666666666671</c:v>
                </c:pt>
                <c:pt idx="1017">
                  <c:v>84.75</c:v>
                </c:pt>
                <c:pt idx="1018">
                  <c:v>84.833333333333258</c:v>
                </c:pt>
                <c:pt idx="1019">
                  <c:v>84.916666666666742</c:v>
                </c:pt>
                <c:pt idx="1020">
                  <c:v>85</c:v>
                </c:pt>
                <c:pt idx="1021">
                  <c:v>85.083333333333258</c:v>
                </c:pt>
                <c:pt idx="1022">
                  <c:v>85.166666666666671</c:v>
                </c:pt>
                <c:pt idx="1023">
                  <c:v>85.25</c:v>
                </c:pt>
                <c:pt idx="1024">
                  <c:v>85.333333333333258</c:v>
                </c:pt>
                <c:pt idx="1025">
                  <c:v>85.416666666666742</c:v>
                </c:pt>
                <c:pt idx="1026">
                  <c:v>85.5</c:v>
                </c:pt>
                <c:pt idx="1027">
                  <c:v>85.583333333333258</c:v>
                </c:pt>
                <c:pt idx="1028">
                  <c:v>85.666666666666671</c:v>
                </c:pt>
                <c:pt idx="1029">
                  <c:v>85.75</c:v>
                </c:pt>
                <c:pt idx="1030">
                  <c:v>85.833333333333258</c:v>
                </c:pt>
                <c:pt idx="1031">
                  <c:v>85.916666666666742</c:v>
                </c:pt>
                <c:pt idx="1032">
                  <c:v>86</c:v>
                </c:pt>
                <c:pt idx="1033">
                  <c:v>86.083333333333258</c:v>
                </c:pt>
                <c:pt idx="1034">
                  <c:v>86.166666666666671</c:v>
                </c:pt>
                <c:pt idx="1035">
                  <c:v>86.25</c:v>
                </c:pt>
                <c:pt idx="1036">
                  <c:v>86.333333333333258</c:v>
                </c:pt>
                <c:pt idx="1037">
                  <c:v>86.416666666666742</c:v>
                </c:pt>
                <c:pt idx="1038">
                  <c:v>86.5</c:v>
                </c:pt>
                <c:pt idx="1039">
                  <c:v>86.583333333333258</c:v>
                </c:pt>
                <c:pt idx="1040">
                  <c:v>86.666666666666671</c:v>
                </c:pt>
                <c:pt idx="1041">
                  <c:v>86.75</c:v>
                </c:pt>
                <c:pt idx="1042">
                  <c:v>86.833333333333258</c:v>
                </c:pt>
                <c:pt idx="1043">
                  <c:v>86.916666666666742</c:v>
                </c:pt>
                <c:pt idx="1044">
                  <c:v>87</c:v>
                </c:pt>
                <c:pt idx="1045">
                  <c:v>87.083333333333258</c:v>
                </c:pt>
                <c:pt idx="1046">
                  <c:v>87.166666666666671</c:v>
                </c:pt>
                <c:pt idx="1047">
                  <c:v>87.25</c:v>
                </c:pt>
                <c:pt idx="1048">
                  <c:v>87.333333333333258</c:v>
                </c:pt>
                <c:pt idx="1049">
                  <c:v>87.416666666666742</c:v>
                </c:pt>
                <c:pt idx="1050">
                  <c:v>87.5</c:v>
                </c:pt>
                <c:pt idx="1051">
                  <c:v>87.583333333333258</c:v>
                </c:pt>
                <c:pt idx="1052">
                  <c:v>87.666666666666671</c:v>
                </c:pt>
                <c:pt idx="1053">
                  <c:v>87.75</c:v>
                </c:pt>
                <c:pt idx="1054">
                  <c:v>87.833333333333258</c:v>
                </c:pt>
                <c:pt idx="1055">
                  <c:v>87.916666666666742</c:v>
                </c:pt>
                <c:pt idx="1056">
                  <c:v>88</c:v>
                </c:pt>
                <c:pt idx="1057">
                  <c:v>88.083333333333258</c:v>
                </c:pt>
                <c:pt idx="1058">
                  <c:v>88.166666666666671</c:v>
                </c:pt>
                <c:pt idx="1059">
                  <c:v>88.25</c:v>
                </c:pt>
                <c:pt idx="1060">
                  <c:v>88.333333333333258</c:v>
                </c:pt>
                <c:pt idx="1061">
                  <c:v>88.416666666666742</c:v>
                </c:pt>
                <c:pt idx="1062">
                  <c:v>88.5</c:v>
                </c:pt>
                <c:pt idx="1063">
                  <c:v>88.583333333333258</c:v>
                </c:pt>
                <c:pt idx="1064">
                  <c:v>88.666666666666671</c:v>
                </c:pt>
                <c:pt idx="1065">
                  <c:v>88.75</c:v>
                </c:pt>
                <c:pt idx="1066">
                  <c:v>88.833333333333258</c:v>
                </c:pt>
                <c:pt idx="1067">
                  <c:v>88.916666666666742</c:v>
                </c:pt>
                <c:pt idx="1068">
                  <c:v>89</c:v>
                </c:pt>
                <c:pt idx="1069">
                  <c:v>89.083333333333258</c:v>
                </c:pt>
                <c:pt idx="1070">
                  <c:v>89.166666666666671</c:v>
                </c:pt>
                <c:pt idx="1071">
                  <c:v>89.25</c:v>
                </c:pt>
                <c:pt idx="1072">
                  <c:v>89.333333333333258</c:v>
                </c:pt>
                <c:pt idx="1073">
                  <c:v>89.416666666666742</c:v>
                </c:pt>
                <c:pt idx="1074">
                  <c:v>89.5</c:v>
                </c:pt>
                <c:pt idx="1075">
                  <c:v>89.583333333333258</c:v>
                </c:pt>
                <c:pt idx="1076">
                  <c:v>89.666666666666671</c:v>
                </c:pt>
                <c:pt idx="1077">
                  <c:v>89.75</c:v>
                </c:pt>
                <c:pt idx="1078">
                  <c:v>89.833333333333258</c:v>
                </c:pt>
                <c:pt idx="1079">
                  <c:v>89.916666666666742</c:v>
                </c:pt>
                <c:pt idx="1080">
                  <c:v>90</c:v>
                </c:pt>
                <c:pt idx="1081">
                  <c:v>90.083333333333258</c:v>
                </c:pt>
                <c:pt idx="1082">
                  <c:v>90.166666666666671</c:v>
                </c:pt>
                <c:pt idx="1083">
                  <c:v>90.25</c:v>
                </c:pt>
                <c:pt idx="1084">
                  <c:v>90.333333333333258</c:v>
                </c:pt>
                <c:pt idx="1085">
                  <c:v>90.416666666666742</c:v>
                </c:pt>
                <c:pt idx="1086">
                  <c:v>90.5</c:v>
                </c:pt>
                <c:pt idx="1087">
                  <c:v>90.583333333333258</c:v>
                </c:pt>
                <c:pt idx="1088">
                  <c:v>90.666666666666671</c:v>
                </c:pt>
                <c:pt idx="1089">
                  <c:v>90.75</c:v>
                </c:pt>
                <c:pt idx="1090">
                  <c:v>90.833333333333258</c:v>
                </c:pt>
                <c:pt idx="1091">
                  <c:v>90.916666666666742</c:v>
                </c:pt>
                <c:pt idx="1092">
                  <c:v>91</c:v>
                </c:pt>
                <c:pt idx="1093">
                  <c:v>91.083333333333258</c:v>
                </c:pt>
                <c:pt idx="1094">
                  <c:v>91.166666666666671</c:v>
                </c:pt>
                <c:pt idx="1095">
                  <c:v>91.25</c:v>
                </c:pt>
                <c:pt idx="1096">
                  <c:v>91.333333333333258</c:v>
                </c:pt>
                <c:pt idx="1097">
                  <c:v>91.416666666666742</c:v>
                </c:pt>
                <c:pt idx="1098">
                  <c:v>91.5</c:v>
                </c:pt>
                <c:pt idx="1099">
                  <c:v>91.583333333333258</c:v>
                </c:pt>
                <c:pt idx="1100">
                  <c:v>91.666666666666671</c:v>
                </c:pt>
                <c:pt idx="1101">
                  <c:v>91.75</c:v>
                </c:pt>
                <c:pt idx="1102">
                  <c:v>91.833333333333258</c:v>
                </c:pt>
                <c:pt idx="1103">
                  <c:v>91.916666666666742</c:v>
                </c:pt>
                <c:pt idx="1104">
                  <c:v>92</c:v>
                </c:pt>
                <c:pt idx="1105">
                  <c:v>92.083333333333258</c:v>
                </c:pt>
                <c:pt idx="1106">
                  <c:v>92.166666666666671</c:v>
                </c:pt>
                <c:pt idx="1107">
                  <c:v>92.25</c:v>
                </c:pt>
                <c:pt idx="1108">
                  <c:v>92.333333333333258</c:v>
                </c:pt>
                <c:pt idx="1109">
                  <c:v>92.416666666666742</c:v>
                </c:pt>
                <c:pt idx="1110">
                  <c:v>92.5</c:v>
                </c:pt>
                <c:pt idx="1111">
                  <c:v>92.583333333333258</c:v>
                </c:pt>
                <c:pt idx="1112">
                  <c:v>92.666666666666671</c:v>
                </c:pt>
                <c:pt idx="1113">
                  <c:v>92.75</c:v>
                </c:pt>
                <c:pt idx="1114">
                  <c:v>92.833333333333258</c:v>
                </c:pt>
                <c:pt idx="1115">
                  <c:v>92.916666666666742</c:v>
                </c:pt>
                <c:pt idx="1116">
                  <c:v>93</c:v>
                </c:pt>
                <c:pt idx="1117">
                  <c:v>93.083333333333258</c:v>
                </c:pt>
                <c:pt idx="1118">
                  <c:v>93.166666666666671</c:v>
                </c:pt>
                <c:pt idx="1119">
                  <c:v>93.25</c:v>
                </c:pt>
                <c:pt idx="1120">
                  <c:v>93.333333333333258</c:v>
                </c:pt>
                <c:pt idx="1121">
                  <c:v>93.416666666666742</c:v>
                </c:pt>
                <c:pt idx="1122">
                  <c:v>93.5</c:v>
                </c:pt>
                <c:pt idx="1123">
                  <c:v>93.583333333333258</c:v>
                </c:pt>
                <c:pt idx="1124">
                  <c:v>93.666666666666671</c:v>
                </c:pt>
                <c:pt idx="1125">
                  <c:v>93.75</c:v>
                </c:pt>
                <c:pt idx="1126">
                  <c:v>93.833333333333258</c:v>
                </c:pt>
                <c:pt idx="1127">
                  <c:v>93.916666666666742</c:v>
                </c:pt>
                <c:pt idx="1128">
                  <c:v>94</c:v>
                </c:pt>
                <c:pt idx="1129">
                  <c:v>94.083333333333258</c:v>
                </c:pt>
                <c:pt idx="1130">
                  <c:v>94.166666666666671</c:v>
                </c:pt>
                <c:pt idx="1131">
                  <c:v>94.25</c:v>
                </c:pt>
                <c:pt idx="1132">
                  <c:v>94.333333333333258</c:v>
                </c:pt>
                <c:pt idx="1133">
                  <c:v>94.416666666666742</c:v>
                </c:pt>
                <c:pt idx="1134">
                  <c:v>94.5</c:v>
                </c:pt>
                <c:pt idx="1135">
                  <c:v>94.583333333333258</c:v>
                </c:pt>
                <c:pt idx="1136">
                  <c:v>94.666666666666671</c:v>
                </c:pt>
                <c:pt idx="1137">
                  <c:v>94.75</c:v>
                </c:pt>
                <c:pt idx="1138">
                  <c:v>94.833333333333258</c:v>
                </c:pt>
                <c:pt idx="1139">
                  <c:v>94.916666666666742</c:v>
                </c:pt>
                <c:pt idx="1140">
                  <c:v>95</c:v>
                </c:pt>
                <c:pt idx="1141">
                  <c:v>95.083333333333258</c:v>
                </c:pt>
                <c:pt idx="1142">
                  <c:v>95.166666666666671</c:v>
                </c:pt>
                <c:pt idx="1143">
                  <c:v>95.25</c:v>
                </c:pt>
                <c:pt idx="1144">
                  <c:v>95.333333333333258</c:v>
                </c:pt>
                <c:pt idx="1145">
                  <c:v>95.416666666666742</c:v>
                </c:pt>
                <c:pt idx="1146">
                  <c:v>95.5</c:v>
                </c:pt>
                <c:pt idx="1147">
                  <c:v>95.583333333333258</c:v>
                </c:pt>
                <c:pt idx="1148">
                  <c:v>95.666666666666671</c:v>
                </c:pt>
                <c:pt idx="1149">
                  <c:v>95.75</c:v>
                </c:pt>
                <c:pt idx="1150">
                  <c:v>95.833333333333258</c:v>
                </c:pt>
                <c:pt idx="1151">
                  <c:v>95.916666666666742</c:v>
                </c:pt>
                <c:pt idx="1152">
                  <c:v>96</c:v>
                </c:pt>
                <c:pt idx="1153">
                  <c:v>96.083333333333258</c:v>
                </c:pt>
                <c:pt idx="1154">
                  <c:v>96.166666666666671</c:v>
                </c:pt>
                <c:pt idx="1155">
                  <c:v>96.25</c:v>
                </c:pt>
                <c:pt idx="1156">
                  <c:v>96.333333333333258</c:v>
                </c:pt>
                <c:pt idx="1157">
                  <c:v>96.416666666666742</c:v>
                </c:pt>
                <c:pt idx="1158">
                  <c:v>96.5</c:v>
                </c:pt>
                <c:pt idx="1159">
                  <c:v>96.583333333333258</c:v>
                </c:pt>
                <c:pt idx="1160">
                  <c:v>96.666666666666671</c:v>
                </c:pt>
                <c:pt idx="1161">
                  <c:v>96.75</c:v>
                </c:pt>
                <c:pt idx="1162">
                  <c:v>96.833333333333258</c:v>
                </c:pt>
                <c:pt idx="1163">
                  <c:v>96.916666666666742</c:v>
                </c:pt>
                <c:pt idx="1164">
                  <c:v>97</c:v>
                </c:pt>
                <c:pt idx="1165">
                  <c:v>97.083333333333258</c:v>
                </c:pt>
                <c:pt idx="1166">
                  <c:v>97.166666666666671</c:v>
                </c:pt>
                <c:pt idx="1167">
                  <c:v>97.25</c:v>
                </c:pt>
                <c:pt idx="1168">
                  <c:v>97.333333333333258</c:v>
                </c:pt>
                <c:pt idx="1169">
                  <c:v>97.416666666666742</c:v>
                </c:pt>
                <c:pt idx="1170">
                  <c:v>97.5</c:v>
                </c:pt>
                <c:pt idx="1171">
                  <c:v>97.583333333333258</c:v>
                </c:pt>
                <c:pt idx="1172">
                  <c:v>97.666666666666671</c:v>
                </c:pt>
                <c:pt idx="1173">
                  <c:v>97.75</c:v>
                </c:pt>
                <c:pt idx="1174">
                  <c:v>97.833333333333258</c:v>
                </c:pt>
                <c:pt idx="1175">
                  <c:v>97.916666666666742</c:v>
                </c:pt>
                <c:pt idx="1176">
                  <c:v>98</c:v>
                </c:pt>
                <c:pt idx="1177">
                  <c:v>98.083333333333258</c:v>
                </c:pt>
                <c:pt idx="1178">
                  <c:v>98.166666666666671</c:v>
                </c:pt>
                <c:pt idx="1179">
                  <c:v>98.25</c:v>
                </c:pt>
                <c:pt idx="1180">
                  <c:v>98.333333333333258</c:v>
                </c:pt>
                <c:pt idx="1181">
                  <c:v>98.416666666666742</c:v>
                </c:pt>
                <c:pt idx="1182">
                  <c:v>98.5</c:v>
                </c:pt>
                <c:pt idx="1183">
                  <c:v>98.583333333333258</c:v>
                </c:pt>
                <c:pt idx="1184">
                  <c:v>98.666666666666671</c:v>
                </c:pt>
                <c:pt idx="1185">
                  <c:v>98.75</c:v>
                </c:pt>
                <c:pt idx="1186">
                  <c:v>98.833333333333258</c:v>
                </c:pt>
                <c:pt idx="1187">
                  <c:v>98.916666666666742</c:v>
                </c:pt>
                <c:pt idx="1188">
                  <c:v>99</c:v>
                </c:pt>
                <c:pt idx="1189">
                  <c:v>99.083333333333258</c:v>
                </c:pt>
                <c:pt idx="1190">
                  <c:v>99.166666666666671</c:v>
                </c:pt>
                <c:pt idx="1191">
                  <c:v>99.25</c:v>
                </c:pt>
                <c:pt idx="1192">
                  <c:v>99.333333333333258</c:v>
                </c:pt>
                <c:pt idx="1193">
                  <c:v>99.416666666666742</c:v>
                </c:pt>
                <c:pt idx="1194">
                  <c:v>99.5</c:v>
                </c:pt>
                <c:pt idx="1195">
                  <c:v>99.583333333333258</c:v>
                </c:pt>
                <c:pt idx="1196">
                  <c:v>99.666666666666671</c:v>
                </c:pt>
                <c:pt idx="1197">
                  <c:v>99.75</c:v>
                </c:pt>
                <c:pt idx="1198">
                  <c:v>99.833333333333258</c:v>
                </c:pt>
                <c:pt idx="1199">
                  <c:v>99.916666666666742</c:v>
                </c:pt>
                <c:pt idx="1200">
                  <c:v>100</c:v>
                </c:pt>
                <c:pt idx="1201">
                  <c:v>100.08333333333326</c:v>
                </c:pt>
                <c:pt idx="1202">
                  <c:v>100.16666666666667</c:v>
                </c:pt>
                <c:pt idx="1203">
                  <c:v>100.25</c:v>
                </c:pt>
                <c:pt idx="1204">
                  <c:v>100.33333333333326</c:v>
                </c:pt>
                <c:pt idx="1205">
                  <c:v>100.41666666666674</c:v>
                </c:pt>
                <c:pt idx="1206">
                  <c:v>100.5</c:v>
                </c:pt>
                <c:pt idx="1207">
                  <c:v>100.58333333333326</c:v>
                </c:pt>
                <c:pt idx="1208">
                  <c:v>100.66666666666667</c:v>
                </c:pt>
                <c:pt idx="1209">
                  <c:v>100.75</c:v>
                </c:pt>
                <c:pt idx="1210">
                  <c:v>100.83333333333326</c:v>
                </c:pt>
                <c:pt idx="1211">
                  <c:v>100.91666666666674</c:v>
                </c:pt>
                <c:pt idx="1212">
                  <c:v>101</c:v>
                </c:pt>
                <c:pt idx="1213">
                  <c:v>101.08333333333326</c:v>
                </c:pt>
                <c:pt idx="1214">
                  <c:v>101.16666666666667</c:v>
                </c:pt>
                <c:pt idx="1215">
                  <c:v>101.25</c:v>
                </c:pt>
                <c:pt idx="1216">
                  <c:v>101.33333333333326</c:v>
                </c:pt>
                <c:pt idx="1217">
                  <c:v>101.41666666666674</c:v>
                </c:pt>
                <c:pt idx="1218">
                  <c:v>101.5</c:v>
                </c:pt>
                <c:pt idx="1219">
                  <c:v>101.58333333333326</c:v>
                </c:pt>
                <c:pt idx="1220">
                  <c:v>101.66666666666667</c:v>
                </c:pt>
                <c:pt idx="1221">
                  <c:v>101.75</c:v>
                </c:pt>
                <c:pt idx="1222">
                  <c:v>101.83333333333326</c:v>
                </c:pt>
                <c:pt idx="1223">
                  <c:v>101.91666666666674</c:v>
                </c:pt>
                <c:pt idx="1224">
                  <c:v>102</c:v>
                </c:pt>
                <c:pt idx="1225">
                  <c:v>102.08333333333326</c:v>
                </c:pt>
                <c:pt idx="1226">
                  <c:v>102.16666666666667</c:v>
                </c:pt>
                <c:pt idx="1227">
                  <c:v>102.25</c:v>
                </c:pt>
                <c:pt idx="1228">
                  <c:v>102.33333333333326</c:v>
                </c:pt>
                <c:pt idx="1229">
                  <c:v>102.41666666666674</c:v>
                </c:pt>
                <c:pt idx="1230">
                  <c:v>102.5</c:v>
                </c:pt>
                <c:pt idx="1231">
                  <c:v>102.58333333333326</c:v>
                </c:pt>
                <c:pt idx="1232">
                  <c:v>102.66666666666667</c:v>
                </c:pt>
                <c:pt idx="1233">
                  <c:v>102.75</c:v>
                </c:pt>
                <c:pt idx="1234">
                  <c:v>102.83333333333326</c:v>
                </c:pt>
                <c:pt idx="1235">
                  <c:v>102.91666666666674</c:v>
                </c:pt>
                <c:pt idx="1236">
                  <c:v>103</c:v>
                </c:pt>
                <c:pt idx="1237">
                  <c:v>103.08333333333326</c:v>
                </c:pt>
                <c:pt idx="1238">
                  <c:v>103.16666666666667</c:v>
                </c:pt>
                <c:pt idx="1239">
                  <c:v>103.25</c:v>
                </c:pt>
                <c:pt idx="1240">
                  <c:v>103.33333333333326</c:v>
                </c:pt>
                <c:pt idx="1241">
                  <c:v>103.41666666666674</c:v>
                </c:pt>
                <c:pt idx="1242">
                  <c:v>103.5</c:v>
                </c:pt>
                <c:pt idx="1243">
                  <c:v>103.58333333333326</c:v>
                </c:pt>
                <c:pt idx="1244">
                  <c:v>103.66666666666667</c:v>
                </c:pt>
                <c:pt idx="1245">
                  <c:v>103.75</c:v>
                </c:pt>
                <c:pt idx="1246">
                  <c:v>103.83333333333326</c:v>
                </c:pt>
                <c:pt idx="1247">
                  <c:v>103.91666666666674</c:v>
                </c:pt>
                <c:pt idx="1248">
                  <c:v>104</c:v>
                </c:pt>
                <c:pt idx="1249">
                  <c:v>104.08333333333326</c:v>
                </c:pt>
                <c:pt idx="1250">
                  <c:v>104.16666666666667</c:v>
                </c:pt>
                <c:pt idx="1251">
                  <c:v>104.25</c:v>
                </c:pt>
                <c:pt idx="1252">
                  <c:v>104.33333333333326</c:v>
                </c:pt>
                <c:pt idx="1253">
                  <c:v>104.41666666666674</c:v>
                </c:pt>
                <c:pt idx="1254">
                  <c:v>104.5</c:v>
                </c:pt>
                <c:pt idx="1255">
                  <c:v>104.58333333333326</c:v>
                </c:pt>
                <c:pt idx="1256">
                  <c:v>104.66666666666667</c:v>
                </c:pt>
                <c:pt idx="1257">
                  <c:v>104.75</c:v>
                </c:pt>
                <c:pt idx="1258">
                  <c:v>104.83333333333326</c:v>
                </c:pt>
                <c:pt idx="1259">
                  <c:v>104.91666666666674</c:v>
                </c:pt>
                <c:pt idx="1260">
                  <c:v>105</c:v>
                </c:pt>
                <c:pt idx="1261">
                  <c:v>105.08333333333326</c:v>
                </c:pt>
                <c:pt idx="1262">
                  <c:v>105.16666666666667</c:v>
                </c:pt>
                <c:pt idx="1263">
                  <c:v>105.25</c:v>
                </c:pt>
                <c:pt idx="1264">
                  <c:v>105.33333333333326</c:v>
                </c:pt>
                <c:pt idx="1265">
                  <c:v>105.41666666666674</c:v>
                </c:pt>
                <c:pt idx="1266">
                  <c:v>105.5</c:v>
                </c:pt>
                <c:pt idx="1267">
                  <c:v>105.58333333333326</c:v>
                </c:pt>
                <c:pt idx="1268">
                  <c:v>105.66666666666667</c:v>
                </c:pt>
                <c:pt idx="1269">
                  <c:v>105.75</c:v>
                </c:pt>
                <c:pt idx="1270">
                  <c:v>105.83333333333326</c:v>
                </c:pt>
                <c:pt idx="1271">
                  <c:v>105.91666666666674</c:v>
                </c:pt>
                <c:pt idx="1272">
                  <c:v>106</c:v>
                </c:pt>
                <c:pt idx="1273">
                  <c:v>106.08333333333326</c:v>
                </c:pt>
                <c:pt idx="1274">
                  <c:v>106.16666666666667</c:v>
                </c:pt>
                <c:pt idx="1275">
                  <c:v>106.25</c:v>
                </c:pt>
                <c:pt idx="1276">
                  <c:v>106.33333333333326</c:v>
                </c:pt>
                <c:pt idx="1277">
                  <c:v>106.41666666666674</c:v>
                </c:pt>
                <c:pt idx="1278">
                  <c:v>106.5</c:v>
                </c:pt>
                <c:pt idx="1279">
                  <c:v>106.58333333333326</c:v>
                </c:pt>
                <c:pt idx="1280">
                  <c:v>106.66666666666667</c:v>
                </c:pt>
                <c:pt idx="1281">
                  <c:v>106.75</c:v>
                </c:pt>
                <c:pt idx="1282">
                  <c:v>106.83333333333326</c:v>
                </c:pt>
                <c:pt idx="1283">
                  <c:v>106.91666666666674</c:v>
                </c:pt>
                <c:pt idx="1284">
                  <c:v>107</c:v>
                </c:pt>
                <c:pt idx="1285">
                  <c:v>107.08333333333326</c:v>
                </c:pt>
                <c:pt idx="1286">
                  <c:v>107.16666666666667</c:v>
                </c:pt>
                <c:pt idx="1287">
                  <c:v>107.25</c:v>
                </c:pt>
                <c:pt idx="1288">
                  <c:v>107.33333333333326</c:v>
                </c:pt>
                <c:pt idx="1289">
                  <c:v>107.41666666666674</c:v>
                </c:pt>
                <c:pt idx="1290">
                  <c:v>107.5</c:v>
                </c:pt>
                <c:pt idx="1291">
                  <c:v>107.58333333333326</c:v>
                </c:pt>
                <c:pt idx="1292">
                  <c:v>107.66666666666667</c:v>
                </c:pt>
                <c:pt idx="1293">
                  <c:v>107.75</c:v>
                </c:pt>
                <c:pt idx="1294">
                  <c:v>107.83333333333326</c:v>
                </c:pt>
                <c:pt idx="1295">
                  <c:v>107.91666666666674</c:v>
                </c:pt>
                <c:pt idx="1296">
                  <c:v>108</c:v>
                </c:pt>
                <c:pt idx="1297">
                  <c:v>108.08333333333326</c:v>
                </c:pt>
                <c:pt idx="1298">
                  <c:v>108.16666666666667</c:v>
                </c:pt>
                <c:pt idx="1299">
                  <c:v>108.25</c:v>
                </c:pt>
                <c:pt idx="1300">
                  <c:v>108.33333333333326</c:v>
                </c:pt>
                <c:pt idx="1301">
                  <c:v>108.41666666666674</c:v>
                </c:pt>
                <c:pt idx="1302">
                  <c:v>108.5</c:v>
                </c:pt>
                <c:pt idx="1303">
                  <c:v>108.58333333333326</c:v>
                </c:pt>
                <c:pt idx="1304">
                  <c:v>108.66666666666667</c:v>
                </c:pt>
                <c:pt idx="1305">
                  <c:v>108.75</c:v>
                </c:pt>
                <c:pt idx="1306">
                  <c:v>108.83333333333326</c:v>
                </c:pt>
                <c:pt idx="1307">
                  <c:v>108.91666666666674</c:v>
                </c:pt>
                <c:pt idx="1308">
                  <c:v>109</c:v>
                </c:pt>
                <c:pt idx="1309">
                  <c:v>109.08333333333326</c:v>
                </c:pt>
                <c:pt idx="1310">
                  <c:v>109.16666666666667</c:v>
                </c:pt>
                <c:pt idx="1311">
                  <c:v>109.25</c:v>
                </c:pt>
                <c:pt idx="1312">
                  <c:v>109.33333333333326</c:v>
                </c:pt>
                <c:pt idx="1313">
                  <c:v>109.41666666666674</c:v>
                </c:pt>
                <c:pt idx="1314">
                  <c:v>109.5</c:v>
                </c:pt>
                <c:pt idx="1315">
                  <c:v>109.58333333333326</c:v>
                </c:pt>
                <c:pt idx="1316">
                  <c:v>109.66666666666667</c:v>
                </c:pt>
                <c:pt idx="1317">
                  <c:v>109.75</c:v>
                </c:pt>
                <c:pt idx="1318">
                  <c:v>109.83333333333326</c:v>
                </c:pt>
                <c:pt idx="1319">
                  <c:v>109.91666666666674</c:v>
                </c:pt>
                <c:pt idx="1320">
                  <c:v>110</c:v>
                </c:pt>
                <c:pt idx="1321">
                  <c:v>110.08333333333326</c:v>
                </c:pt>
                <c:pt idx="1322">
                  <c:v>110.16666666666667</c:v>
                </c:pt>
                <c:pt idx="1323">
                  <c:v>110.25</c:v>
                </c:pt>
                <c:pt idx="1324">
                  <c:v>110.33333333333326</c:v>
                </c:pt>
                <c:pt idx="1325">
                  <c:v>110.41666666666674</c:v>
                </c:pt>
                <c:pt idx="1326">
                  <c:v>110.5</c:v>
                </c:pt>
                <c:pt idx="1327">
                  <c:v>110.58333333333326</c:v>
                </c:pt>
                <c:pt idx="1328">
                  <c:v>110.66666666666667</c:v>
                </c:pt>
                <c:pt idx="1329">
                  <c:v>110.75</c:v>
                </c:pt>
                <c:pt idx="1330">
                  <c:v>110.83333333333326</c:v>
                </c:pt>
                <c:pt idx="1331">
                  <c:v>110.91666666666674</c:v>
                </c:pt>
                <c:pt idx="1332">
                  <c:v>111</c:v>
                </c:pt>
                <c:pt idx="1333">
                  <c:v>111.08333333333326</c:v>
                </c:pt>
                <c:pt idx="1334">
                  <c:v>111.16666666666667</c:v>
                </c:pt>
                <c:pt idx="1335">
                  <c:v>111.25</c:v>
                </c:pt>
                <c:pt idx="1336">
                  <c:v>111.33333333333326</c:v>
                </c:pt>
                <c:pt idx="1337">
                  <c:v>111.41666666666674</c:v>
                </c:pt>
                <c:pt idx="1338">
                  <c:v>111.5</c:v>
                </c:pt>
                <c:pt idx="1339">
                  <c:v>111.58333333333326</c:v>
                </c:pt>
                <c:pt idx="1340">
                  <c:v>111.66666666666667</c:v>
                </c:pt>
                <c:pt idx="1341">
                  <c:v>111.75</c:v>
                </c:pt>
                <c:pt idx="1342">
                  <c:v>111.83333333333326</c:v>
                </c:pt>
                <c:pt idx="1343">
                  <c:v>111.91666666666674</c:v>
                </c:pt>
                <c:pt idx="1344">
                  <c:v>112</c:v>
                </c:pt>
                <c:pt idx="1345">
                  <c:v>112.08333333333326</c:v>
                </c:pt>
                <c:pt idx="1346">
                  <c:v>112.16666666666667</c:v>
                </c:pt>
                <c:pt idx="1347">
                  <c:v>112.25</c:v>
                </c:pt>
                <c:pt idx="1348">
                  <c:v>112.33333333333326</c:v>
                </c:pt>
                <c:pt idx="1349">
                  <c:v>112.41666666666674</c:v>
                </c:pt>
                <c:pt idx="1350">
                  <c:v>112.5</c:v>
                </c:pt>
                <c:pt idx="1351">
                  <c:v>112.58333333333326</c:v>
                </c:pt>
                <c:pt idx="1352">
                  <c:v>112.66666666666667</c:v>
                </c:pt>
                <c:pt idx="1353">
                  <c:v>112.75</c:v>
                </c:pt>
                <c:pt idx="1354">
                  <c:v>112.83333333333326</c:v>
                </c:pt>
                <c:pt idx="1355">
                  <c:v>112.91666666666674</c:v>
                </c:pt>
                <c:pt idx="1356">
                  <c:v>113</c:v>
                </c:pt>
                <c:pt idx="1357">
                  <c:v>113.08333333333326</c:v>
                </c:pt>
                <c:pt idx="1358">
                  <c:v>113.16666666666667</c:v>
                </c:pt>
                <c:pt idx="1359">
                  <c:v>113.25</c:v>
                </c:pt>
                <c:pt idx="1360">
                  <c:v>113.33333333333326</c:v>
                </c:pt>
                <c:pt idx="1361">
                  <c:v>113.41666666666674</c:v>
                </c:pt>
                <c:pt idx="1362">
                  <c:v>113.5</c:v>
                </c:pt>
                <c:pt idx="1363">
                  <c:v>113.58333333333326</c:v>
                </c:pt>
                <c:pt idx="1364">
                  <c:v>113.66666666666667</c:v>
                </c:pt>
                <c:pt idx="1365">
                  <c:v>113.75</c:v>
                </c:pt>
                <c:pt idx="1366">
                  <c:v>113.83333333333326</c:v>
                </c:pt>
                <c:pt idx="1367">
                  <c:v>113.91666666666674</c:v>
                </c:pt>
                <c:pt idx="1368">
                  <c:v>114</c:v>
                </c:pt>
                <c:pt idx="1369">
                  <c:v>114.08333333333326</c:v>
                </c:pt>
                <c:pt idx="1370">
                  <c:v>114.16666666666667</c:v>
                </c:pt>
                <c:pt idx="1371">
                  <c:v>114.25</c:v>
                </c:pt>
                <c:pt idx="1372">
                  <c:v>114.33333333333326</c:v>
                </c:pt>
                <c:pt idx="1373">
                  <c:v>114.41666666666674</c:v>
                </c:pt>
                <c:pt idx="1374">
                  <c:v>114.5</c:v>
                </c:pt>
                <c:pt idx="1375">
                  <c:v>114.58333333333326</c:v>
                </c:pt>
                <c:pt idx="1376">
                  <c:v>114.66666666666667</c:v>
                </c:pt>
                <c:pt idx="1377">
                  <c:v>114.75</c:v>
                </c:pt>
                <c:pt idx="1378">
                  <c:v>114.83333333333326</c:v>
                </c:pt>
                <c:pt idx="1379">
                  <c:v>114.91666666666674</c:v>
                </c:pt>
                <c:pt idx="1380">
                  <c:v>115</c:v>
                </c:pt>
                <c:pt idx="1381">
                  <c:v>115.08333333333326</c:v>
                </c:pt>
                <c:pt idx="1382">
                  <c:v>115.16666666666667</c:v>
                </c:pt>
                <c:pt idx="1383">
                  <c:v>115.25</c:v>
                </c:pt>
                <c:pt idx="1384">
                  <c:v>115.33333333333326</c:v>
                </c:pt>
                <c:pt idx="1385">
                  <c:v>115.41666666666674</c:v>
                </c:pt>
                <c:pt idx="1386">
                  <c:v>115.5</c:v>
                </c:pt>
                <c:pt idx="1387">
                  <c:v>115.58333333333326</c:v>
                </c:pt>
                <c:pt idx="1388">
                  <c:v>115.66666666666667</c:v>
                </c:pt>
                <c:pt idx="1389">
                  <c:v>115.75</c:v>
                </c:pt>
                <c:pt idx="1390">
                  <c:v>115.83333333333326</c:v>
                </c:pt>
                <c:pt idx="1391">
                  <c:v>115.91666666666674</c:v>
                </c:pt>
                <c:pt idx="1392">
                  <c:v>116</c:v>
                </c:pt>
                <c:pt idx="1393">
                  <c:v>116.08333333333326</c:v>
                </c:pt>
                <c:pt idx="1394">
                  <c:v>116.16666666666667</c:v>
                </c:pt>
                <c:pt idx="1395">
                  <c:v>116.25</c:v>
                </c:pt>
                <c:pt idx="1396">
                  <c:v>116.33333333333326</c:v>
                </c:pt>
                <c:pt idx="1397">
                  <c:v>116.41666666666674</c:v>
                </c:pt>
                <c:pt idx="1398">
                  <c:v>116.5</c:v>
                </c:pt>
                <c:pt idx="1399">
                  <c:v>116.58333333333326</c:v>
                </c:pt>
                <c:pt idx="1400">
                  <c:v>116.66666666666667</c:v>
                </c:pt>
                <c:pt idx="1401">
                  <c:v>116.75</c:v>
                </c:pt>
                <c:pt idx="1402">
                  <c:v>116.83333333333326</c:v>
                </c:pt>
                <c:pt idx="1403">
                  <c:v>116.91666666666674</c:v>
                </c:pt>
                <c:pt idx="1404">
                  <c:v>117</c:v>
                </c:pt>
                <c:pt idx="1405">
                  <c:v>117.08333333333326</c:v>
                </c:pt>
                <c:pt idx="1406">
                  <c:v>117.16666666666667</c:v>
                </c:pt>
                <c:pt idx="1407">
                  <c:v>117.25</c:v>
                </c:pt>
                <c:pt idx="1408">
                  <c:v>117.33333333333326</c:v>
                </c:pt>
                <c:pt idx="1409">
                  <c:v>117.41666666666674</c:v>
                </c:pt>
                <c:pt idx="1410">
                  <c:v>117.5</c:v>
                </c:pt>
                <c:pt idx="1411">
                  <c:v>117.58333333333326</c:v>
                </c:pt>
                <c:pt idx="1412">
                  <c:v>117.66666666666667</c:v>
                </c:pt>
                <c:pt idx="1413">
                  <c:v>117.75</c:v>
                </c:pt>
                <c:pt idx="1414">
                  <c:v>117.83333333333326</c:v>
                </c:pt>
                <c:pt idx="1415">
                  <c:v>117.91666666666674</c:v>
                </c:pt>
                <c:pt idx="1416">
                  <c:v>118</c:v>
                </c:pt>
                <c:pt idx="1417">
                  <c:v>118.08333333333326</c:v>
                </c:pt>
                <c:pt idx="1418">
                  <c:v>118.16666666666667</c:v>
                </c:pt>
                <c:pt idx="1419">
                  <c:v>118.25</c:v>
                </c:pt>
                <c:pt idx="1420">
                  <c:v>118.33333333333326</c:v>
                </c:pt>
                <c:pt idx="1421">
                  <c:v>118.41666666666674</c:v>
                </c:pt>
                <c:pt idx="1422">
                  <c:v>118.5</c:v>
                </c:pt>
                <c:pt idx="1423">
                  <c:v>118.58333333333326</c:v>
                </c:pt>
                <c:pt idx="1424">
                  <c:v>118.66666666666667</c:v>
                </c:pt>
                <c:pt idx="1425">
                  <c:v>118.75</c:v>
                </c:pt>
                <c:pt idx="1426">
                  <c:v>118.83333333333326</c:v>
                </c:pt>
                <c:pt idx="1427">
                  <c:v>118.91666666666674</c:v>
                </c:pt>
                <c:pt idx="1428">
                  <c:v>119</c:v>
                </c:pt>
                <c:pt idx="1429">
                  <c:v>119.08333333333326</c:v>
                </c:pt>
                <c:pt idx="1430">
                  <c:v>119.16666666666667</c:v>
                </c:pt>
                <c:pt idx="1431">
                  <c:v>119.25</c:v>
                </c:pt>
                <c:pt idx="1432">
                  <c:v>119.33333333333326</c:v>
                </c:pt>
                <c:pt idx="1433">
                  <c:v>119.41666666666674</c:v>
                </c:pt>
                <c:pt idx="1434">
                  <c:v>119.5</c:v>
                </c:pt>
                <c:pt idx="1435">
                  <c:v>119.58333333333326</c:v>
                </c:pt>
                <c:pt idx="1436">
                  <c:v>119.66666666666667</c:v>
                </c:pt>
                <c:pt idx="1437">
                  <c:v>119.75</c:v>
                </c:pt>
                <c:pt idx="1438">
                  <c:v>119.83333333333326</c:v>
                </c:pt>
                <c:pt idx="1439">
                  <c:v>119.91666666666674</c:v>
                </c:pt>
                <c:pt idx="1440">
                  <c:v>120</c:v>
                </c:pt>
                <c:pt idx="1441">
                  <c:v>120.08333333333326</c:v>
                </c:pt>
                <c:pt idx="1442">
                  <c:v>120.16666666666667</c:v>
                </c:pt>
                <c:pt idx="1443">
                  <c:v>120.25</c:v>
                </c:pt>
                <c:pt idx="1444">
                  <c:v>120.33333333333326</c:v>
                </c:pt>
                <c:pt idx="1445">
                  <c:v>120.41666666666674</c:v>
                </c:pt>
                <c:pt idx="1446">
                  <c:v>120.5</c:v>
                </c:pt>
                <c:pt idx="1447">
                  <c:v>120.58333333333326</c:v>
                </c:pt>
                <c:pt idx="1448">
                  <c:v>120.66666666666667</c:v>
                </c:pt>
                <c:pt idx="1449">
                  <c:v>120.75</c:v>
                </c:pt>
                <c:pt idx="1450">
                  <c:v>120.83333333333326</c:v>
                </c:pt>
                <c:pt idx="1451">
                  <c:v>120.91666666666674</c:v>
                </c:pt>
                <c:pt idx="1452">
                  <c:v>121</c:v>
                </c:pt>
                <c:pt idx="1453">
                  <c:v>121.08333333333326</c:v>
                </c:pt>
                <c:pt idx="1454">
                  <c:v>121.16666666666667</c:v>
                </c:pt>
                <c:pt idx="1455">
                  <c:v>121.25</c:v>
                </c:pt>
                <c:pt idx="1456">
                  <c:v>121.33333333333326</c:v>
                </c:pt>
                <c:pt idx="1457">
                  <c:v>121.41666666666674</c:v>
                </c:pt>
                <c:pt idx="1458">
                  <c:v>121.5</c:v>
                </c:pt>
                <c:pt idx="1459">
                  <c:v>121.58333333333326</c:v>
                </c:pt>
                <c:pt idx="1460">
                  <c:v>121.66666666666667</c:v>
                </c:pt>
                <c:pt idx="1461">
                  <c:v>121.75</c:v>
                </c:pt>
                <c:pt idx="1462">
                  <c:v>121.83333333333326</c:v>
                </c:pt>
                <c:pt idx="1463">
                  <c:v>121.91666666666674</c:v>
                </c:pt>
                <c:pt idx="1464">
                  <c:v>122</c:v>
                </c:pt>
                <c:pt idx="1465">
                  <c:v>122.08333333333326</c:v>
                </c:pt>
                <c:pt idx="1466">
                  <c:v>122.16666666666667</c:v>
                </c:pt>
                <c:pt idx="1467">
                  <c:v>122.25</c:v>
                </c:pt>
                <c:pt idx="1468">
                  <c:v>122.33333333333326</c:v>
                </c:pt>
                <c:pt idx="1469">
                  <c:v>122.41666666666674</c:v>
                </c:pt>
                <c:pt idx="1470">
                  <c:v>122.5</c:v>
                </c:pt>
                <c:pt idx="1471">
                  <c:v>122.58333333333326</c:v>
                </c:pt>
                <c:pt idx="1472">
                  <c:v>122.66666666666667</c:v>
                </c:pt>
                <c:pt idx="1473">
                  <c:v>122.75</c:v>
                </c:pt>
                <c:pt idx="1474">
                  <c:v>122.83333333333326</c:v>
                </c:pt>
                <c:pt idx="1475">
                  <c:v>122.91666666666674</c:v>
                </c:pt>
                <c:pt idx="1476">
                  <c:v>123</c:v>
                </c:pt>
                <c:pt idx="1477">
                  <c:v>123.08333333333326</c:v>
                </c:pt>
                <c:pt idx="1478">
                  <c:v>123.16666666666667</c:v>
                </c:pt>
                <c:pt idx="1479">
                  <c:v>123.25</c:v>
                </c:pt>
                <c:pt idx="1480">
                  <c:v>123.33333333333326</c:v>
                </c:pt>
                <c:pt idx="1481">
                  <c:v>123.41666666666674</c:v>
                </c:pt>
                <c:pt idx="1482">
                  <c:v>123.5</c:v>
                </c:pt>
                <c:pt idx="1483">
                  <c:v>123.58333333333326</c:v>
                </c:pt>
                <c:pt idx="1484">
                  <c:v>123.66666666666667</c:v>
                </c:pt>
                <c:pt idx="1485">
                  <c:v>123.75</c:v>
                </c:pt>
                <c:pt idx="1486">
                  <c:v>123.83333333333326</c:v>
                </c:pt>
                <c:pt idx="1487">
                  <c:v>123.91666666666674</c:v>
                </c:pt>
                <c:pt idx="1488">
                  <c:v>124</c:v>
                </c:pt>
                <c:pt idx="1489">
                  <c:v>124.08333333333326</c:v>
                </c:pt>
                <c:pt idx="1490">
                  <c:v>124.16666666666667</c:v>
                </c:pt>
                <c:pt idx="1491">
                  <c:v>124.25</c:v>
                </c:pt>
                <c:pt idx="1492">
                  <c:v>124.33333333333326</c:v>
                </c:pt>
                <c:pt idx="1493">
                  <c:v>124.41666666666674</c:v>
                </c:pt>
                <c:pt idx="1494">
                  <c:v>124.5</c:v>
                </c:pt>
                <c:pt idx="1495">
                  <c:v>124.58333333333326</c:v>
                </c:pt>
                <c:pt idx="1496">
                  <c:v>124.66666666666667</c:v>
                </c:pt>
                <c:pt idx="1497">
                  <c:v>124.75</c:v>
                </c:pt>
                <c:pt idx="1498">
                  <c:v>124.83333333333326</c:v>
                </c:pt>
                <c:pt idx="1499">
                  <c:v>124.91666666666674</c:v>
                </c:pt>
                <c:pt idx="1500">
                  <c:v>125</c:v>
                </c:pt>
                <c:pt idx="1501">
                  <c:v>125.08333333333326</c:v>
                </c:pt>
                <c:pt idx="1502">
                  <c:v>125.16666666666667</c:v>
                </c:pt>
                <c:pt idx="1503">
                  <c:v>125.25</c:v>
                </c:pt>
                <c:pt idx="1504">
                  <c:v>125.33333333333326</c:v>
                </c:pt>
                <c:pt idx="1505">
                  <c:v>125.41666666666674</c:v>
                </c:pt>
                <c:pt idx="1506">
                  <c:v>125.5</c:v>
                </c:pt>
                <c:pt idx="1507">
                  <c:v>125.58333333333326</c:v>
                </c:pt>
                <c:pt idx="1508">
                  <c:v>125.66666666666667</c:v>
                </c:pt>
                <c:pt idx="1509">
                  <c:v>125.75</c:v>
                </c:pt>
                <c:pt idx="1510">
                  <c:v>125.83333333333326</c:v>
                </c:pt>
                <c:pt idx="1511">
                  <c:v>125.91666666666674</c:v>
                </c:pt>
                <c:pt idx="1512">
                  <c:v>126</c:v>
                </c:pt>
                <c:pt idx="1513">
                  <c:v>126.08333333333326</c:v>
                </c:pt>
                <c:pt idx="1514">
                  <c:v>126.16666666666667</c:v>
                </c:pt>
                <c:pt idx="1515">
                  <c:v>126.25</c:v>
                </c:pt>
                <c:pt idx="1516">
                  <c:v>126.33333333333326</c:v>
                </c:pt>
                <c:pt idx="1517">
                  <c:v>126.41666666666674</c:v>
                </c:pt>
                <c:pt idx="1518">
                  <c:v>126.5</c:v>
                </c:pt>
                <c:pt idx="1519">
                  <c:v>126.58333333333326</c:v>
                </c:pt>
                <c:pt idx="1520">
                  <c:v>126.66666666666667</c:v>
                </c:pt>
                <c:pt idx="1521">
                  <c:v>126.75</c:v>
                </c:pt>
                <c:pt idx="1522">
                  <c:v>126.83333333333326</c:v>
                </c:pt>
                <c:pt idx="1523">
                  <c:v>126.91666666666674</c:v>
                </c:pt>
                <c:pt idx="1524">
                  <c:v>127</c:v>
                </c:pt>
                <c:pt idx="1525">
                  <c:v>127.08333333333326</c:v>
                </c:pt>
                <c:pt idx="1526">
                  <c:v>127.16666666666667</c:v>
                </c:pt>
                <c:pt idx="1527">
                  <c:v>127.25</c:v>
                </c:pt>
                <c:pt idx="1528">
                  <c:v>127.33333333333326</c:v>
                </c:pt>
                <c:pt idx="1529">
                  <c:v>127.41666666666674</c:v>
                </c:pt>
                <c:pt idx="1530">
                  <c:v>127.5</c:v>
                </c:pt>
                <c:pt idx="1531">
                  <c:v>127.58333333333326</c:v>
                </c:pt>
                <c:pt idx="1532">
                  <c:v>127.66666666666667</c:v>
                </c:pt>
                <c:pt idx="1533">
                  <c:v>127.75</c:v>
                </c:pt>
                <c:pt idx="1534">
                  <c:v>127.83333333333326</c:v>
                </c:pt>
                <c:pt idx="1535">
                  <c:v>127.91666666666674</c:v>
                </c:pt>
                <c:pt idx="1536">
                  <c:v>128</c:v>
                </c:pt>
                <c:pt idx="1537">
                  <c:v>128.08333333333348</c:v>
                </c:pt>
                <c:pt idx="1538">
                  <c:v>128.16666666666652</c:v>
                </c:pt>
                <c:pt idx="1539">
                  <c:v>128.25</c:v>
                </c:pt>
                <c:pt idx="1540">
                  <c:v>128.33333333333348</c:v>
                </c:pt>
                <c:pt idx="1541">
                  <c:v>128.41666666666652</c:v>
                </c:pt>
                <c:pt idx="1542">
                  <c:v>128.5</c:v>
                </c:pt>
                <c:pt idx="1543">
                  <c:v>128.58333333333348</c:v>
                </c:pt>
                <c:pt idx="1544">
                  <c:v>128.66666666666652</c:v>
                </c:pt>
                <c:pt idx="1545">
                  <c:v>128.75</c:v>
                </c:pt>
                <c:pt idx="1546">
                  <c:v>128.83333333333348</c:v>
                </c:pt>
                <c:pt idx="1547">
                  <c:v>128.91666666666652</c:v>
                </c:pt>
                <c:pt idx="1548">
                  <c:v>129</c:v>
                </c:pt>
                <c:pt idx="1549">
                  <c:v>129.08333333333348</c:v>
                </c:pt>
                <c:pt idx="1550">
                  <c:v>129.16666666666652</c:v>
                </c:pt>
                <c:pt idx="1551">
                  <c:v>129.25</c:v>
                </c:pt>
                <c:pt idx="1552">
                  <c:v>129.33333333333348</c:v>
                </c:pt>
                <c:pt idx="1553">
                  <c:v>129.41666666666652</c:v>
                </c:pt>
                <c:pt idx="1554">
                  <c:v>129.5</c:v>
                </c:pt>
                <c:pt idx="1555">
                  <c:v>129.58333333333348</c:v>
                </c:pt>
                <c:pt idx="1556">
                  <c:v>129.66666666666652</c:v>
                </c:pt>
                <c:pt idx="1557">
                  <c:v>129.75</c:v>
                </c:pt>
                <c:pt idx="1558">
                  <c:v>129.83333333333348</c:v>
                </c:pt>
                <c:pt idx="1559">
                  <c:v>129.91666666666652</c:v>
                </c:pt>
                <c:pt idx="1560">
                  <c:v>130</c:v>
                </c:pt>
                <c:pt idx="1561">
                  <c:v>130.08333333333348</c:v>
                </c:pt>
                <c:pt idx="1562">
                  <c:v>130.16666666666652</c:v>
                </c:pt>
                <c:pt idx="1563">
                  <c:v>130.25</c:v>
                </c:pt>
                <c:pt idx="1564">
                  <c:v>130.33333333333348</c:v>
                </c:pt>
                <c:pt idx="1565">
                  <c:v>130.41666666666652</c:v>
                </c:pt>
                <c:pt idx="1566">
                  <c:v>130.5</c:v>
                </c:pt>
                <c:pt idx="1567">
                  <c:v>130.58333333333348</c:v>
                </c:pt>
                <c:pt idx="1568">
                  <c:v>130.66666666666652</c:v>
                </c:pt>
                <c:pt idx="1569">
                  <c:v>130.75</c:v>
                </c:pt>
                <c:pt idx="1570">
                  <c:v>130.83333333333348</c:v>
                </c:pt>
                <c:pt idx="1571">
                  <c:v>130.91666666666652</c:v>
                </c:pt>
                <c:pt idx="1572">
                  <c:v>131</c:v>
                </c:pt>
                <c:pt idx="1573">
                  <c:v>131.08333333333348</c:v>
                </c:pt>
                <c:pt idx="1574">
                  <c:v>131.16666666666652</c:v>
                </c:pt>
                <c:pt idx="1575">
                  <c:v>131.25</c:v>
                </c:pt>
                <c:pt idx="1576">
                  <c:v>131.33333333333348</c:v>
                </c:pt>
                <c:pt idx="1577">
                  <c:v>131.41666666666652</c:v>
                </c:pt>
                <c:pt idx="1578">
                  <c:v>131.5</c:v>
                </c:pt>
                <c:pt idx="1579">
                  <c:v>131.58333333333348</c:v>
                </c:pt>
                <c:pt idx="1580">
                  <c:v>131.66666666666652</c:v>
                </c:pt>
                <c:pt idx="1581">
                  <c:v>131.75</c:v>
                </c:pt>
                <c:pt idx="1582">
                  <c:v>131.83333333333348</c:v>
                </c:pt>
                <c:pt idx="1583">
                  <c:v>131.91666666666652</c:v>
                </c:pt>
                <c:pt idx="1584">
                  <c:v>132</c:v>
                </c:pt>
                <c:pt idx="1585">
                  <c:v>132.08333333333348</c:v>
                </c:pt>
                <c:pt idx="1586">
                  <c:v>132.16666666666652</c:v>
                </c:pt>
                <c:pt idx="1587">
                  <c:v>132.25</c:v>
                </c:pt>
                <c:pt idx="1588">
                  <c:v>132.33333333333348</c:v>
                </c:pt>
                <c:pt idx="1589">
                  <c:v>132.41666666666652</c:v>
                </c:pt>
                <c:pt idx="1590">
                  <c:v>132.5</c:v>
                </c:pt>
                <c:pt idx="1591">
                  <c:v>132.58333333333348</c:v>
                </c:pt>
                <c:pt idx="1592">
                  <c:v>132.66666666666652</c:v>
                </c:pt>
                <c:pt idx="1593">
                  <c:v>132.75</c:v>
                </c:pt>
                <c:pt idx="1594">
                  <c:v>132.83333333333348</c:v>
                </c:pt>
                <c:pt idx="1595">
                  <c:v>132.91666666666652</c:v>
                </c:pt>
                <c:pt idx="1596">
                  <c:v>133</c:v>
                </c:pt>
                <c:pt idx="1597">
                  <c:v>133.08333333333348</c:v>
                </c:pt>
                <c:pt idx="1598">
                  <c:v>133.16666666666652</c:v>
                </c:pt>
                <c:pt idx="1599">
                  <c:v>133.25</c:v>
                </c:pt>
                <c:pt idx="1600">
                  <c:v>133.33333333333348</c:v>
                </c:pt>
                <c:pt idx="1601">
                  <c:v>133.41666666666652</c:v>
                </c:pt>
                <c:pt idx="1602">
                  <c:v>133.5</c:v>
                </c:pt>
                <c:pt idx="1603">
                  <c:v>133.58333333333348</c:v>
                </c:pt>
                <c:pt idx="1604">
                  <c:v>133.66666666666652</c:v>
                </c:pt>
                <c:pt idx="1605">
                  <c:v>133.75</c:v>
                </c:pt>
                <c:pt idx="1606">
                  <c:v>133.83333333333348</c:v>
                </c:pt>
                <c:pt idx="1607">
                  <c:v>133.91666666666652</c:v>
                </c:pt>
                <c:pt idx="1608">
                  <c:v>134</c:v>
                </c:pt>
                <c:pt idx="1609">
                  <c:v>134.08333333333348</c:v>
                </c:pt>
                <c:pt idx="1610">
                  <c:v>134.16666666666652</c:v>
                </c:pt>
                <c:pt idx="1611">
                  <c:v>134.25</c:v>
                </c:pt>
                <c:pt idx="1612">
                  <c:v>134.33333333333348</c:v>
                </c:pt>
                <c:pt idx="1613">
                  <c:v>134.41666666666652</c:v>
                </c:pt>
                <c:pt idx="1614">
                  <c:v>134.5</c:v>
                </c:pt>
                <c:pt idx="1615">
                  <c:v>134.58333333333348</c:v>
                </c:pt>
                <c:pt idx="1616">
                  <c:v>134.66666666666652</c:v>
                </c:pt>
                <c:pt idx="1617">
                  <c:v>134.75</c:v>
                </c:pt>
                <c:pt idx="1618">
                  <c:v>134.83333333333348</c:v>
                </c:pt>
                <c:pt idx="1619">
                  <c:v>134.91666666666652</c:v>
                </c:pt>
                <c:pt idx="1620">
                  <c:v>135</c:v>
                </c:pt>
                <c:pt idx="1621">
                  <c:v>135.08333333333348</c:v>
                </c:pt>
                <c:pt idx="1622">
                  <c:v>135.16666666666652</c:v>
                </c:pt>
                <c:pt idx="1623">
                  <c:v>135.25</c:v>
                </c:pt>
                <c:pt idx="1624">
                  <c:v>135.33333333333348</c:v>
                </c:pt>
                <c:pt idx="1625">
                  <c:v>135.41666666666652</c:v>
                </c:pt>
                <c:pt idx="1626">
                  <c:v>135.5</c:v>
                </c:pt>
                <c:pt idx="1627">
                  <c:v>135.58333333333348</c:v>
                </c:pt>
                <c:pt idx="1628">
                  <c:v>135.66666666666652</c:v>
                </c:pt>
                <c:pt idx="1629">
                  <c:v>135.75</c:v>
                </c:pt>
                <c:pt idx="1630">
                  <c:v>135.83333333333348</c:v>
                </c:pt>
                <c:pt idx="1631">
                  <c:v>135.91666666666652</c:v>
                </c:pt>
                <c:pt idx="1632">
                  <c:v>136</c:v>
                </c:pt>
                <c:pt idx="1633">
                  <c:v>136.08333333333348</c:v>
                </c:pt>
                <c:pt idx="1634">
                  <c:v>136.16666666666652</c:v>
                </c:pt>
                <c:pt idx="1635">
                  <c:v>136.25</c:v>
                </c:pt>
                <c:pt idx="1636">
                  <c:v>136.33333333333348</c:v>
                </c:pt>
                <c:pt idx="1637">
                  <c:v>136.41666666666652</c:v>
                </c:pt>
                <c:pt idx="1638">
                  <c:v>136.5</c:v>
                </c:pt>
                <c:pt idx="1639">
                  <c:v>136.58333333333348</c:v>
                </c:pt>
                <c:pt idx="1640">
                  <c:v>136.66666666666652</c:v>
                </c:pt>
                <c:pt idx="1641">
                  <c:v>136.75</c:v>
                </c:pt>
                <c:pt idx="1642">
                  <c:v>136.83333333333348</c:v>
                </c:pt>
                <c:pt idx="1643">
                  <c:v>136.91666666666652</c:v>
                </c:pt>
                <c:pt idx="1644">
                  <c:v>137</c:v>
                </c:pt>
                <c:pt idx="1645">
                  <c:v>137.08333333333348</c:v>
                </c:pt>
                <c:pt idx="1646">
                  <c:v>137.16666666666652</c:v>
                </c:pt>
                <c:pt idx="1647">
                  <c:v>137.25</c:v>
                </c:pt>
                <c:pt idx="1648">
                  <c:v>137.33333333333348</c:v>
                </c:pt>
                <c:pt idx="1649">
                  <c:v>137.41666666666652</c:v>
                </c:pt>
                <c:pt idx="1650">
                  <c:v>137.5</c:v>
                </c:pt>
                <c:pt idx="1651">
                  <c:v>137.58333333333348</c:v>
                </c:pt>
                <c:pt idx="1652">
                  <c:v>137.66666666666652</c:v>
                </c:pt>
                <c:pt idx="1653">
                  <c:v>137.75</c:v>
                </c:pt>
                <c:pt idx="1654">
                  <c:v>137.83333333333348</c:v>
                </c:pt>
                <c:pt idx="1655">
                  <c:v>137.91666666666652</c:v>
                </c:pt>
                <c:pt idx="1656">
                  <c:v>138</c:v>
                </c:pt>
                <c:pt idx="1657">
                  <c:v>138.08333333333348</c:v>
                </c:pt>
                <c:pt idx="1658">
                  <c:v>138.16666666666652</c:v>
                </c:pt>
                <c:pt idx="1659">
                  <c:v>138.25</c:v>
                </c:pt>
                <c:pt idx="1660">
                  <c:v>138.33333333333348</c:v>
                </c:pt>
                <c:pt idx="1661">
                  <c:v>138.41666666666652</c:v>
                </c:pt>
                <c:pt idx="1662">
                  <c:v>138.5</c:v>
                </c:pt>
                <c:pt idx="1663">
                  <c:v>138.58333333333348</c:v>
                </c:pt>
                <c:pt idx="1664">
                  <c:v>138.66666666666652</c:v>
                </c:pt>
                <c:pt idx="1665">
                  <c:v>138.75</c:v>
                </c:pt>
                <c:pt idx="1666">
                  <c:v>138.83333333333348</c:v>
                </c:pt>
                <c:pt idx="1667">
                  <c:v>138.91666666666652</c:v>
                </c:pt>
                <c:pt idx="1668">
                  <c:v>139</c:v>
                </c:pt>
                <c:pt idx="1669">
                  <c:v>139.08333333333348</c:v>
                </c:pt>
                <c:pt idx="1670">
                  <c:v>139.16666666666652</c:v>
                </c:pt>
                <c:pt idx="1671">
                  <c:v>139.25</c:v>
                </c:pt>
                <c:pt idx="1672">
                  <c:v>139.33333333333348</c:v>
                </c:pt>
                <c:pt idx="1673">
                  <c:v>139.41666666666652</c:v>
                </c:pt>
                <c:pt idx="1674">
                  <c:v>139.5</c:v>
                </c:pt>
                <c:pt idx="1675">
                  <c:v>139.58333333333348</c:v>
                </c:pt>
                <c:pt idx="1676">
                  <c:v>139.66666666666652</c:v>
                </c:pt>
                <c:pt idx="1677">
                  <c:v>139.75</c:v>
                </c:pt>
                <c:pt idx="1678">
                  <c:v>139.83333333333348</c:v>
                </c:pt>
                <c:pt idx="1679">
                  <c:v>139.91666666666652</c:v>
                </c:pt>
                <c:pt idx="1680">
                  <c:v>140</c:v>
                </c:pt>
                <c:pt idx="1681">
                  <c:v>140.08333333333348</c:v>
                </c:pt>
                <c:pt idx="1682">
                  <c:v>140.16666666666652</c:v>
                </c:pt>
                <c:pt idx="1683">
                  <c:v>140.25</c:v>
                </c:pt>
                <c:pt idx="1684">
                  <c:v>140.33333333333348</c:v>
                </c:pt>
                <c:pt idx="1685">
                  <c:v>140.41666666666652</c:v>
                </c:pt>
                <c:pt idx="1686">
                  <c:v>140.5</c:v>
                </c:pt>
                <c:pt idx="1687">
                  <c:v>140.58333333333348</c:v>
                </c:pt>
                <c:pt idx="1688">
                  <c:v>140.66666666666652</c:v>
                </c:pt>
                <c:pt idx="1689">
                  <c:v>140.75</c:v>
                </c:pt>
                <c:pt idx="1690">
                  <c:v>140.83333333333348</c:v>
                </c:pt>
                <c:pt idx="1691">
                  <c:v>140.91666666666652</c:v>
                </c:pt>
                <c:pt idx="1692">
                  <c:v>141</c:v>
                </c:pt>
                <c:pt idx="1693">
                  <c:v>141.08333333333348</c:v>
                </c:pt>
                <c:pt idx="1694">
                  <c:v>141.16666666666652</c:v>
                </c:pt>
                <c:pt idx="1695">
                  <c:v>141.25</c:v>
                </c:pt>
                <c:pt idx="1696">
                  <c:v>141.33333333333348</c:v>
                </c:pt>
                <c:pt idx="1697">
                  <c:v>141.41666666666652</c:v>
                </c:pt>
                <c:pt idx="1698">
                  <c:v>141.5</c:v>
                </c:pt>
                <c:pt idx="1699">
                  <c:v>141.58333333333348</c:v>
                </c:pt>
                <c:pt idx="1700">
                  <c:v>141.66666666666652</c:v>
                </c:pt>
                <c:pt idx="1701">
                  <c:v>141.75</c:v>
                </c:pt>
                <c:pt idx="1702">
                  <c:v>141.83333333333348</c:v>
                </c:pt>
                <c:pt idx="1703">
                  <c:v>141.91666666666652</c:v>
                </c:pt>
                <c:pt idx="1704">
                  <c:v>142</c:v>
                </c:pt>
                <c:pt idx="1705">
                  <c:v>142.08333333333348</c:v>
                </c:pt>
                <c:pt idx="1706">
                  <c:v>142.16666666666652</c:v>
                </c:pt>
                <c:pt idx="1707">
                  <c:v>142.25</c:v>
                </c:pt>
                <c:pt idx="1708">
                  <c:v>142.33333333333348</c:v>
                </c:pt>
                <c:pt idx="1709">
                  <c:v>142.41666666666652</c:v>
                </c:pt>
                <c:pt idx="1710">
                  <c:v>142.5</c:v>
                </c:pt>
                <c:pt idx="1711">
                  <c:v>142.58333333333348</c:v>
                </c:pt>
                <c:pt idx="1712">
                  <c:v>142.66666666666652</c:v>
                </c:pt>
                <c:pt idx="1713">
                  <c:v>142.75</c:v>
                </c:pt>
                <c:pt idx="1714">
                  <c:v>142.83333333333348</c:v>
                </c:pt>
                <c:pt idx="1715">
                  <c:v>142.91666666666652</c:v>
                </c:pt>
                <c:pt idx="1716">
                  <c:v>143</c:v>
                </c:pt>
                <c:pt idx="1717">
                  <c:v>143.08333333333348</c:v>
                </c:pt>
                <c:pt idx="1718">
                  <c:v>143.16666666666652</c:v>
                </c:pt>
                <c:pt idx="1719">
                  <c:v>143.25</c:v>
                </c:pt>
                <c:pt idx="1720">
                  <c:v>143.33333333333348</c:v>
                </c:pt>
                <c:pt idx="1721">
                  <c:v>143.41666666666652</c:v>
                </c:pt>
                <c:pt idx="1722">
                  <c:v>143.5</c:v>
                </c:pt>
                <c:pt idx="1723">
                  <c:v>143.58333333333348</c:v>
                </c:pt>
                <c:pt idx="1724">
                  <c:v>143.66666666666652</c:v>
                </c:pt>
                <c:pt idx="1725">
                  <c:v>143.75</c:v>
                </c:pt>
                <c:pt idx="1726">
                  <c:v>143.83333333333348</c:v>
                </c:pt>
                <c:pt idx="1727">
                  <c:v>143.91666666666652</c:v>
                </c:pt>
                <c:pt idx="1728">
                  <c:v>144</c:v>
                </c:pt>
                <c:pt idx="1729">
                  <c:v>144.08333333333348</c:v>
                </c:pt>
                <c:pt idx="1730">
                  <c:v>144.16666666666652</c:v>
                </c:pt>
                <c:pt idx="1731">
                  <c:v>144.25</c:v>
                </c:pt>
                <c:pt idx="1732">
                  <c:v>144.33333333333348</c:v>
                </c:pt>
                <c:pt idx="1733">
                  <c:v>144.41666666666652</c:v>
                </c:pt>
                <c:pt idx="1734">
                  <c:v>144.5</c:v>
                </c:pt>
                <c:pt idx="1735">
                  <c:v>144.58333333333348</c:v>
                </c:pt>
                <c:pt idx="1736">
                  <c:v>144.66666666666652</c:v>
                </c:pt>
                <c:pt idx="1737">
                  <c:v>144.75</c:v>
                </c:pt>
                <c:pt idx="1738">
                  <c:v>144.83333333333348</c:v>
                </c:pt>
                <c:pt idx="1739">
                  <c:v>144.91666666666652</c:v>
                </c:pt>
                <c:pt idx="1740">
                  <c:v>145</c:v>
                </c:pt>
                <c:pt idx="1741">
                  <c:v>145.08333333333348</c:v>
                </c:pt>
                <c:pt idx="1742">
                  <c:v>145.16666666666652</c:v>
                </c:pt>
                <c:pt idx="1743">
                  <c:v>145.25</c:v>
                </c:pt>
                <c:pt idx="1744">
                  <c:v>145.33333333333348</c:v>
                </c:pt>
                <c:pt idx="1745">
                  <c:v>145.41666666666652</c:v>
                </c:pt>
                <c:pt idx="1746">
                  <c:v>145.5</c:v>
                </c:pt>
                <c:pt idx="1747">
                  <c:v>145.58333333333348</c:v>
                </c:pt>
                <c:pt idx="1748">
                  <c:v>145.66666666666652</c:v>
                </c:pt>
                <c:pt idx="1749">
                  <c:v>145.75</c:v>
                </c:pt>
                <c:pt idx="1750">
                  <c:v>145.83333333333348</c:v>
                </c:pt>
                <c:pt idx="1751">
                  <c:v>145.91666666666652</c:v>
                </c:pt>
                <c:pt idx="1752">
                  <c:v>146</c:v>
                </c:pt>
                <c:pt idx="1753">
                  <c:v>146.08333333333348</c:v>
                </c:pt>
                <c:pt idx="1754">
                  <c:v>146.16666666666652</c:v>
                </c:pt>
                <c:pt idx="1755">
                  <c:v>146.25</c:v>
                </c:pt>
                <c:pt idx="1756">
                  <c:v>146.33333333333348</c:v>
                </c:pt>
                <c:pt idx="1757">
                  <c:v>146.41666666666652</c:v>
                </c:pt>
                <c:pt idx="1758">
                  <c:v>146.5</c:v>
                </c:pt>
                <c:pt idx="1759">
                  <c:v>146.58333333333348</c:v>
                </c:pt>
                <c:pt idx="1760">
                  <c:v>146.66666666666652</c:v>
                </c:pt>
                <c:pt idx="1761">
                  <c:v>146.75</c:v>
                </c:pt>
                <c:pt idx="1762">
                  <c:v>146.83333333333348</c:v>
                </c:pt>
                <c:pt idx="1763">
                  <c:v>146.91666666666652</c:v>
                </c:pt>
                <c:pt idx="1764">
                  <c:v>147</c:v>
                </c:pt>
                <c:pt idx="1765">
                  <c:v>147.08333333333348</c:v>
                </c:pt>
                <c:pt idx="1766">
                  <c:v>147.16666666666652</c:v>
                </c:pt>
                <c:pt idx="1767">
                  <c:v>147.25</c:v>
                </c:pt>
                <c:pt idx="1768">
                  <c:v>147.33333333333348</c:v>
                </c:pt>
                <c:pt idx="1769">
                  <c:v>147.41666666666652</c:v>
                </c:pt>
                <c:pt idx="1770">
                  <c:v>147.5</c:v>
                </c:pt>
                <c:pt idx="1771">
                  <c:v>147.58333333333348</c:v>
                </c:pt>
                <c:pt idx="1772">
                  <c:v>147.66666666666652</c:v>
                </c:pt>
                <c:pt idx="1773">
                  <c:v>147.75</c:v>
                </c:pt>
                <c:pt idx="1774">
                  <c:v>147.83333333333348</c:v>
                </c:pt>
                <c:pt idx="1775">
                  <c:v>147.91666666666652</c:v>
                </c:pt>
                <c:pt idx="1776">
                  <c:v>148</c:v>
                </c:pt>
                <c:pt idx="1777">
                  <c:v>148.08333333333348</c:v>
                </c:pt>
                <c:pt idx="1778">
                  <c:v>148.16666666666652</c:v>
                </c:pt>
                <c:pt idx="1779">
                  <c:v>148.25</c:v>
                </c:pt>
                <c:pt idx="1780">
                  <c:v>148.33333333333348</c:v>
                </c:pt>
                <c:pt idx="1781">
                  <c:v>148.41666666666652</c:v>
                </c:pt>
                <c:pt idx="1782">
                  <c:v>148.5</c:v>
                </c:pt>
                <c:pt idx="1783">
                  <c:v>148.58333333333348</c:v>
                </c:pt>
                <c:pt idx="1784">
                  <c:v>148.66666666666652</c:v>
                </c:pt>
                <c:pt idx="1785">
                  <c:v>148.75</c:v>
                </c:pt>
                <c:pt idx="1786">
                  <c:v>148.83333333333348</c:v>
                </c:pt>
                <c:pt idx="1787">
                  <c:v>148.91666666666652</c:v>
                </c:pt>
                <c:pt idx="1788">
                  <c:v>149</c:v>
                </c:pt>
                <c:pt idx="1789">
                  <c:v>149.08333333333348</c:v>
                </c:pt>
                <c:pt idx="1790">
                  <c:v>149.16666666666652</c:v>
                </c:pt>
                <c:pt idx="1791">
                  <c:v>149.25</c:v>
                </c:pt>
                <c:pt idx="1792">
                  <c:v>149.33333333333348</c:v>
                </c:pt>
                <c:pt idx="1793">
                  <c:v>149.41666666666652</c:v>
                </c:pt>
                <c:pt idx="1794">
                  <c:v>149.5</c:v>
                </c:pt>
                <c:pt idx="1795">
                  <c:v>149.58333333333348</c:v>
                </c:pt>
                <c:pt idx="1796">
                  <c:v>149.66666666666652</c:v>
                </c:pt>
                <c:pt idx="1797">
                  <c:v>149.75</c:v>
                </c:pt>
                <c:pt idx="1798">
                  <c:v>149.83333333333348</c:v>
                </c:pt>
                <c:pt idx="1799">
                  <c:v>149.91666666666652</c:v>
                </c:pt>
                <c:pt idx="1800">
                  <c:v>150</c:v>
                </c:pt>
                <c:pt idx="1801">
                  <c:v>150.08333333333348</c:v>
                </c:pt>
                <c:pt idx="1802">
                  <c:v>150.16666666666652</c:v>
                </c:pt>
                <c:pt idx="1803">
                  <c:v>150.25</c:v>
                </c:pt>
                <c:pt idx="1804">
                  <c:v>150.33333333333348</c:v>
                </c:pt>
                <c:pt idx="1805">
                  <c:v>150.41666666666652</c:v>
                </c:pt>
                <c:pt idx="1806">
                  <c:v>150.5</c:v>
                </c:pt>
                <c:pt idx="1807">
                  <c:v>150.58333333333348</c:v>
                </c:pt>
                <c:pt idx="1808">
                  <c:v>150.66666666666652</c:v>
                </c:pt>
                <c:pt idx="1809">
                  <c:v>150.75</c:v>
                </c:pt>
                <c:pt idx="1810">
                  <c:v>150.83333333333348</c:v>
                </c:pt>
                <c:pt idx="1811">
                  <c:v>150.91666666666652</c:v>
                </c:pt>
                <c:pt idx="1812">
                  <c:v>151</c:v>
                </c:pt>
                <c:pt idx="1813">
                  <c:v>151.08333333333348</c:v>
                </c:pt>
                <c:pt idx="1814">
                  <c:v>151.16666666666652</c:v>
                </c:pt>
                <c:pt idx="1815">
                  <c:v>151.25</c:v>
                </c:pt>
                <c:pt idx="1816">
                  <c:v>151.33333333333348</c:v>
                </c:pt>
                <c:pt idx="1817">
                  <c:v>151.41666666666652</c:v>
                </c:pt>
                <c:pt idx="1818">
                  <c:v>151.5</c:v>
                </c:pt>
                <c:pt idx="1819">
                  <c:v>151.58333333333348</c:v>
                </c:pt>
                <c:pt idx="1820">
                  <c:v>151.66666666666652</c:v>
                </c:pt>
                <c:pt idx="1821">
                  <c:v>151.75</c:v>
                </c:pt>
                <c:pt idx="1822">
                  <c:v>151.83333333333348</c:v>
                </c:pt>
                <c:pt idx="1823">
                  <c:v>151.91666666666652</c:v>
                </c:pt>
                <c:pt idx="1824">
                  <c:v>152</c:v>
                </c:pt>
                <c:pt idx="1825">
                  <c:v>152.08333333333348</c:v>
                </c:pt>
                <c:pt idx="1826">
                  <c:v>152.16666666666652</c:v>
                </c:pt>
                <c:pt idx="1827">
                  <c:v>152.25</c:v>
                </c:pt>
                <c:pt idx="1828">
                  <c:v>152.33333333333348</c:v>
                </c:pt>
                <c:pt idx="1829">
                  <c:v>152.41666666666652</c:v>
                </c:pt>
                <c:pt idx="1830">
                  <c:v>152.5</c:v>
                </c:pt>
                <c:pt idx="1831">
                  <c:v>152.58333333333348</c:v>
                </c:pt>
                <c:pt idx="1832">
                  <c:v>152.66666666666652</c:v>
                </c:pt>
                <c:pt idx="1833">
                  <c:v>152.75</c:v>
                </c:pt>
                <c:pt idx="1834">
                  <c:v>152.83333333333348</c:v>
                </c:pt>
                <c:pt idx="1835">
                  <c:v>152.91666666666652</c:v>
                </c:pt>
                <c:pt idx="1836">
                  <c:v>153</c:v>
                </c:pt>
                <c:pt idx="1837">
                  <c:v>153.08333333333348</c:v>
                </c:pt>
                <c:pt idx="1838">
                  <c:v>153.16666666666652</c:v>
                </c:pt>
                <c:pt idx="1839">
                  <c:v>153.25</c:v>
                </c:pt>
                <c:pt idx="1840">
                  <c:v>153.33333333333348</c:v>
                </c:pt>
                <c:pt idx="1841">
                  <c:v>153.41666666666652</c:v>
                </c:pt>
                <c:pt idx="1842">
                  <c:v>153.5</c:v>
                </c:pt>
                <c:pt idx="1843">
                  <c:v>153.58333333333348</c:v>
                </c:pt>
                <c:pt idx="1844">
                  <c:v>153.66666666666652</c:v>
                </c:pt>
                <c:pt idx="1845">
                  <c:v>153.75</c:v>
                </c:pt>
                <c:pt idx="1846">
                  <c:v>153.83333333333348</c:v>
                </c:pt>
                <c:pt idx="1847">
                  <c:v>153.91666666666652</c:v>
                </c:pt>
                <c:pt idx="1848">
                  <c:v>154</c:v>
                </c:pt>
                <c:pt idx="1849">
                  <c:v>154.08333333333348</c:v>
                </c:pt>
                <c:pt idx="1850">
                  <c:v>154.16666666666652</c:v>
                </c:pt>
                <c:pt idx="1851">
                  <c:v>154.25</c:v>
                </c:pt>
                <c:pt idx="1852">
                  <c:v>154.33333333333348</c:v>
                </c:pt>
                <c:pt idx="1853">
                  <c:v>154.41666666666652</c:v>
                </c:pt>
                <c:pt idx="1854">
                  <c:v>154.5</c:v>
                </c:pt>
                <c:pt idx="1855">
                  <c:v>154.58333333333348</c:v>
                </c:pt>
                <c:pt idx="1856">
                  <c:v>154.66666666666652</c:v>
                </c:pt>
                <c:pt idx="1857">
                  <c:v>154.75</c:v>
                </c:pt>
                <c:pt idx="1858">
                  <c:v>154.83333333333348</c:v>
                </c:pt>
                <c:pt idx="1859">
                  <c:v>154.91666666666652</c:v>
                </c:pt>
                <c:pt idx="1860">
                  <c:v>155</c:v>
                </c:pt>
                <c:pt idx="1861">
                  <c:v>155.08333333333348</c:v>
                </c:pt>
                <c:pt idx="1862">
                  <c:v>155.16666666666652</c:v>
                </c:pt>
                <c:pt idx="1863">
                  <c:v>155.25</c:v>
                </c:pt>
                <c:pt idx="1864">
                  <c:v>155.33333333333348</c:v>
                </c:pt>
                <c:pt idx="1865">
                  <c:v>155.41666666666652</c:v>
                </c:pt>
                <c:pt idx="1866">
                  <c:v>155.5</c:v>
                </c:pt>
                <c:pt idx="1867">
                  <c:v>155.58333333333348</c:v>
                </c:pt>
                <c:pt idx="1868">
                  <c:v>155.66666666666652</c:v>
                </c:pt>
                <c:pt idx="1869">
                  <c:v>155.75</c:v>
                </c:pt>
                <c:pt idx="1870">
                  <c:v>155.83333333333348</c:v>
                </c:pt>
                <c:pt idx="1871">
                  <c:v>155.91666666666652</c:v>
                </c:pt>
                <c:pt idx="1872">
                  <c:v>156</c:v>
                </c:pt>
                <c:pt idx="1873">
                  <c:v>156.08333333333348</c:v>
                </c:pt>
                <c:pt idx="1874">
                  <c:v>156.16666666666652</c:v>
                </c:pt>
                <c:pt idx="1875">
                  <c:v>156.25</c:v>
                </c:pt>
                <c:pt idx="1876">
                  <c:v>156.33333333333348</c:v>
                </c:pt>
                <c:pt idx="1877">
                  <c:v>156.41666666666652</c:v>
                </c:pt>
                <c:pt idx="1878">
                  <c:v>156.5</c:v>
                </c:pt>
                <c:pt idx="1879">
                  <c:v>156.58333333333348</c:v>
                </c:pt>
                <c:pt idx="1880">
                  <c:v>156.66666666666652</c:v>
                </c:pt>
                <c:pt idx="1881">
                  <c:v>156.75</c:v>
                </c:pt>
                <c:pt idx="1882">
                  <c:v>156.83333333333348</c:v>
                </c:pt>
                <c:pt idx="1883">
                  <c:v>156.91666666666652</c:v>
                </c:pt>
                <c:pt idx="1884">
                  <c:v>157</c:v>
                </c:pt>
                <c:pt idx="1885">
                  <c:v>157.08333333333348</c:v>
                </c:pt>
                <c:pt idx="1886">
                  <c:v>157.16666666666652</c:v>
                </c:pt>
                <c:pt idx="1887">
                  <c:v>157.25</c:v>
                </c:pt>
                <c:pt idx="1888">
                  <c:v>157.33333333333348</c:v>
                </c:pt>
                <c:pt idx="1889">
                  <c:v>157.41666666666652</c:v>
                </c:pt>
                <c:pt idx="1890">
                  <c:v>157.5</c:v>
                </c:pt>
                <c:pt idx="1891">
                  <c:v>157.58333333333348</c:v>
                </c:pt>
                <c:pt idx="1892">
                  <c:v>157.66666666666652</c:v>
                </c:pt>
                <c:pt idx="1893">
                  <c:v>157.75</c:v>
                </c:pt>
                <c:pt idx="1894">
                  <c:v>157.83333333333348</c:v>
                </c:pt>
                <c:pt idx="1895">
                  <c:v>157.91666666666652</c:v>
                </c:pt>
                <c:pt idx="1896">
                  <c:v>158</c:v>
                </c:pt>
                <c:pt idx="1897">
                  <c:v>158.08333333333348</c:v>
                </c:pt>
                <c:pt idx="1898">
                  <c:v>158.16666666666652</c:v>
                </c:pt>
                <c:pt idx="1899">
                  <c:v>158.25</c:v>
                </c:pt>
                <c:pt idx="1900">
                  <c:v>158.33333333333348</c:v>
                </c:pt>
                <c:pt idx="1901">
                  <c:v>158.41666666666652</c:v>
                </c:pt>
                <c:pt idx="1902">
                  <c:v>158.5</c:v>
                </c:pt>
                <c:pt idx="1903">
                  <c:v>158.58333333333348</c:v>
                </c:pt>
                <c:pt idx="1904">
                  <c:v>158.66666666666652</c:v>
                </c:pt>
                <c:pt idx="1905">
                  <c:v>158.75</c:v>
                </c:pt>
                <c:pt idx="1906">
                  <c:v>158.83333333333348</c:v>
                </c:pt>
                <c:pt idx="1907">
                  <c:v>158.91666666666652</c:v>
                </c:pt>
                <c:pt idx="1908">
                  <c:v>159</c:v>
                </c:pt>
                <c:pt idx="1909">
                  <c:v>159.08333333333348</c:v>
                </c:pt>
                <c:pt idx="1910">
                  <c:v>159.16666666666652</c:v>
                </c:pt>
                <c:pt idx="1911">
                  <c:v>159.25</c:v>
                </c:pt>
                <c:pt idx="1912">
                  <c:v>159.33333333333348</c:v>
                </c:pt>
                <c:pt idx="1913">
                  <c:v>159.41666666666652</c:v>
                </c:pt>
                <c:pt idx="1914">
                  <c:v>159.5</c:v>
                </c:pt>
                <c:pt idx="1915">
                  <c:v>159.58333333333348</c:v>
                </c:pt>
                <c:pt idx="1916">
                  <c:v>159.66666666666652</c:v>
                </c:pt>
                <c:pt idx="1917">
                  <c:v>159.75</c:v>
                </c:pt>
                <c:pt idx="1918">
                  <c:v>159.83333333333348</c:v>
                </c:pt>
                <c:pt idx="1919">
                  <c:v>159.91666666666652</c:v>
                </c:pt>
                <c:pt idx="1920">
                  <c:v>160</c:v>
                </c:pt>
                <c:pt idx="1921">
                  <c:v>160.08333333333348</c:v>
                </c:pt>
                <c:pt idx="1922">
                  <c:v>160.16666666666652</c:v>
                </c:pt>
                <c:pt idx="1923">
                  <c:v>160.25</c:v>
                </c:pt>
                <c:pt idx="1924">
                  <c:v>160.33333333333348</c:v>
                </c:pt>
                <c:pt idx="1925">
                  <c:v>160.41666666666652</c:v>
                </c:pt>
                <c:pt idx="1926">
                  <c:v>160.5</c:v>
                </c:pt>
                <c:pt idx="1927">
                  <c:v>160.58333333333348</c:v>
                </c:pt>
                <c:pt idx="1928">
                  <c:v>160.66666666666652</c:v>
                </c:pt>
                <c:pt idx="1929">
                  <c:v>160.75</c:v>
                </c:pt>
                <c:pt idx="1930">
                  <c:v>160.83333333333348</c:v>
                </c:pt>
                <c:pt idx="1931">
                  <c:v>160.91666666666652</c:v>
                </c:pt>
                <c:pt idx="1932">
                  <c:v>161</c:v>
                </c:pt>
                <c:pt idx="1933">
                  <c:v>161.08333333333348</c:v>
                </c:pt>
                <c:pt idx="1934">
                  <c:v>161.16666666666652</c:v>
                </c:pt>
                <c:pt idx="1935">
                  <c:v>161.25</c:v>
                </c:pt>
                <c:pt idx="1936">
                  <c:v>161.33333333333348</c:v>
                </c:pt>
                <c:pt idx="1937">
                  <c:v>161.41666666666652</c:v>
                </c:pt>
                <c:pt idx="1938">
                  <c:v>161.5</c:v>
                </c:pt>
                <c:pt idx="1939">
                  <c:v>161.58333333333348</c:v>
                </c:pt>
                <c:pt idx="1940">
                  <c:v>161.66666666666652</c:v>
                </c:pt>
                <c:pt idx="1941">
                  <c:v>161.75</c:v>
                </c:pt>
                <c:pt idx="1942">
                  <c:v>161.83333333333348</c:v>
                </c:pt>
                <c:pt idx="1943">
                  <c:v>161.91666666666652</c:v>
                </c:pt>
                <c:pt idx="1944">
                  <c:v>162</c:v>
                </c:pt>
                <c:pt idx="1945">
                  <c:v>162.08333333333348</c:v>
                </c:pt>
                <c:pt idx="1946">
                  <c:v>162.16666666666652</c:v>
                </c:pt>
                <c:pt idx="1947">
                  <c:v>162.25</c:v>
                </c:pt>
                <c:pt idx="1948">
                  <c:v>162.33333333333348</c:v>
                </c:pt>
                <c:pt idx="1949">
                  <c:v>162.41666666666652</c:v>
                </c:pt>
                <c:pt idx="1950">
                  <c:v>162.5</c:v>
                </c:pt>
                <c:pt idx="1951">
                  <c:v>162.58333333333348</c:v>
                </c:pt>
                <c:pt idx="1952">
                  <c:v>162.66666666666652</c:v>
                </c:pt>
                <c:pt idx="1953">
                  <c:v>162.75</c:v>
                </c:pt>
                <c:pt idx="1954">
                  <c:v>162.83333333333348</c:v>
                </c:pt>
                <c:pt idx="1955">
                  <c:v>162.91666666666652</c:v>
                </c:pt>
                <c:pt idx="1956">
                  <c:v>163</c:v>
                </c:pt>
                <c:pt idx="1957">
                  <c:v>163.08333333333348</c:v>
                </c:pt>
                <c:pt idx="1958">
                  <c:v>163.16666666666652</c:v>
                </c:pt>
                <c:pt idx="1959">
                  <c:v>163.25</c:v>
                </c:pt>
                <c:pt idx="1960">
                  <c:v>163.33333333333348</c:v>
                </c:pt>
                <c:pt idx="1961">
                  <c:v>163.41666666666652</c:v>
                </c:pt>
                <c:pt idx="1962">
                  <c:v>163.5</c:v>
                </c:pt>
                <c:pt idx="1963">
                  <c:v>163.58333333333348</c:v>
                </c:pt>
                <c:pt idx="1964">
                  <c:v>163.66666666666652</c:v>
                </c:pt>
                <c:pt idx="1965">
                  <c:v>163.75</c:v>
                </c:pt>
                <c:pt idx="1966">
                  <c:v>163.83333333333348</c:v>
                </c:pt>
                <c:pt idx="1967">
                  <c:v>163.91666666666652</c:v>
                </c:pt>
                <c:pt idx="1968">
                  <c:v>164</c:v>
                </c:pt>
                <c:pt idx="1969">
                  <c:v>164.08333333333348</c:v>
                </c:pt>
                <c:pt idx="1970">
                  <c:v>164.16666666666652</c:v>
                </c:pt>
                <c:pt idx="1971">
                  <c:v>164.25</c:v>
                </c:pt>
                <c:pt idx="1972">
                  <c:v>164.33333333333348</c:v>
                </c:pt>
                <c:pt idx="1973">
                  <c:v>164.41666666666652</c:v>
                </c:pt>
                <c:pt idx="1974">
                  <c:v>164.5</c:v>
                </c:pt>
                <c:pt idx="1975">
                  <c:v>164.58333333333348</c:v>
                </c:pt>
                <c:pt idx="1976">
                  <c:v>164.66666666666652</c:v>
                </c:pt>
                <c:pt idx="1977">
                  <c:v>164.75</c:v>
                </c:pt>
                <c:pt idx="1978">
                  <c:v>164.83333333333348</c:v>
                </c:pt>
                <c:pt idx="1979">
                  <c:v>164.91666666666652</c:v>
                </c:pt>
                <c:pt idx="1980">
                  <c:v>165</c:v>
                </c:pt>
                <c:pt idx="1981">
                  <c:v>165.08333333333348</c:v>
                </c:pt>
                <c:pt idx="1982">
                  <c:v>165.16666666666652</c:v>
                </c:pt>
                <c:pt idx="1983">
                  <c:v>165.25</c:v>
                </c:pt>
                <c:pt idx="1984">
                  <c:v>165.33333333333348</c:v>
                </c:pt>
                <c:pt idx="1985">
                  <c:v>165.41666666666652</c:v>
                </c:pt>
                <c:pt idx="1986">
                  <c:v>165.5</c:v>
                </c:pt>
                <c:pt idx="1987">
                  <c:v>165.58333333333348</c:v>
                </c:pt>
                <c:pt idx="1988">
                  <c:v>165.66666666666652</c:v>
                </c:pt>
                <c:pt idx="1989">
                  <c:v>165.75</c:v>
                </c:pt>
                <c:pt idx="1990">
                  <c:v>165.83333333333348</c:v>
                </c:pt>
                <c:pt idx="1991">
                  <c:v>165.91666666666652</c:v>
                </c:pt>
                <c:pt idx="1992">
                  <c:v>166</c:v>
                </c:pt>
                <c:pt idx="1993">
                  <c:v>166.08333333333348</c:v>
                </c:pt>
                <c:pt idx="1994">
                  <c:v>166.16666666666652</c:v>
                </c:pt>
                <c:pt idx="1995">
                  <c:v>166.25</c:v>
                </c:pt>
                <c:pt idx="1996">
                  <c:v>166.33333333333348</c:v>
                </c:pt>
                <c:pt idx="1997">
                  <c:v>166.41666666666652</c:v>
                </c:pt>
                <c:pt idx="1998">
                  <c:v>166.5</c:v>
                </c:pt>
                <c:pt idx="1999">
                  <c:v>166.58333333333348</c:v>
                </c:pt>
                <c:pt idx="2000">
                  <c:v>166.66666666666652</c:v>
                </c:pt>
                <c:pt idx="2001">
                  <c:v>166.75</c:v>
                </c:pt>
                <c:pt idx="2002">
                  <c:v>166.83333333333348</c:v>
                </c:pt>
                <c:pt idx="2003">
                  <c:v>166.91666666666652</c:v>
                </c:pt>
                <c:pt idx="2004">
                  <c:v>167</c:v>
                </c:pt>
                <c:pt idx="2005">
                  <c:v>167.08333333333348</c:v>
                </c:pt>
                <c:pt idx="2006">
                  <c:v>167.16666666666652</c:v>
                </c:pt>
                <c:pt idx="2007">
                  <c:v>167.25</c:v>
                </c:pt>
                <c:pt idx="2008">
                  <c:v>167.33333333333348</c:v>
                </c:pt>
                <c:pt idx="2009">
                  <c:v>167.41666666666652</c:v>
                </c:pt>
                <c:pt idx="2010">
                  <c:v>167.5</c:v>
                </c:pt>
                <c:pt idx="2011">
                  <c:v>167.58333333333348</c:v>
                </c:pt>
                <c:pt idx="2012">
                  <c:v>167.66666666666652</c:v>
                </c:pt>
                <c:pt idx="2013">
                  <c:v>167.75</c:v>
                </c:pt>
                <c:pt idx="2014">
                  <c:v>167.83333333333348</c:v>
                </c:pt>
                <c:pt idx="2015">
                  <c:v>167.91666666666652</c:v>
                </c:pt>
                <c:pt idx="2016">
                  <c:v>168</c:v>
                </c:pt>
                <c:pt idx="2017">
                  <c:v>168.08333333333348</c:v>
                </c:pt>
                <c:pt idx="2018">
                  <c:v>168.16666666666652</c:v>
                </c:pt>
                <c:pt idx="2019">
                  <c:v>168.25</c:v>
                </c:pt>
                <c:pt idx="2020">
                  <c:v>168.33333333333348</c:v>
                </c:pt>
                <c:pt idx="2021">
                  <c:v>168.41666666666652</c:v>
                </c:pt>
                <c:pt idx="2022">
                  <c:v>168.5</c:v>
                </c:pt>
                <c:pt idx="2023">
                  <c:v>168.58333333333348</c:v>
                </c:pt>
                <c:pt idx="2024">
                  <c:v>168.66666666666652</c:v>
                </c:pt>
                <c:pt idx="2025">
                  <c:v>168.75</c:v>
                </c:pt>
                <c:pt idx="2026">
                  <c:v>168.83333333333348</c:v>
                </c:pt>
                <c:pt idx="2027">
                  <c:v>168.91666666666652</c:v>
                </c:pt>
                <c:pt idx="2028">
                  <c:v>169</c:v>
                </c:pt>
                <c:pt idx="2029">
                  <c:v>169.08333333333348</c:v>
                </c:pt>
                <c:pt idx="2030">
                  <c:v>169.16666666666652</c:v>
                </c:pt>
                <c:pt idx="2031">
                  <c:v>169.25</c:v>
                </c:pt>
                <c:pt idx="2032">
                  <c:v>169.33333333333348</c:v>
                </c:pt>
                <c:pt idx="2033">
                  <c:v>169.41666666666652</c:v>
                </c:pt>
                <c:pt idx="2034">
                  <c:v>169.5</c:v>
                </c:pt>
                <c:pt idx="2035">
                  <c:v>169.58333333333348</c:v>
                </c:pt>
                <c:pt idx="2036">
                  <c:v>169.66666666666652</c:v>
                </c:pt>
                <c:pt idx="2037">
                  <c:v>169.75</c:v>
                </c:pt>
                <c:pt idx="2038">
                  <c:v>169.83333333333348</c:v>
                </c:pt>
                <c:pt idx="2039">
                  <c:v>169.91666666666652</c:v>
                </c:pt>
                <c:pt idx="2040">
                  <c:v>170</c:v>
                </c:pt>
                <c:pt idx="2041">
                  <c:v>170.08333333333348</c:v>
                </c:pt>
                <c:pt idx="2042">
                  <c:v>170.16666666666652</c:v>
                </c:pt>
                <c:pt idx="2043">
                  <c:v>170.25</c:v>
                </c:pt>
                <c:pt idx="2044">
                  <c:v>170.33333333333348</c:v>
                </c:pt>
                <c:pt idx="2045">
                  <c:v>170.41666666666652</c:v>
                </c:pt>
                <c:pt idx="2046">
                  <c:v>170.5</c:v>
                </c:pt>
                <c:pt idx="2047">
                  <c:v>170.58333333333348</c:v>
                </c:pt>
                <c:pt idx="2048">
                  <c:v>170.66666666666652</c:v>
                </c:pt>
                <c:pt idx="2049">
                  <c:v>170.75</c:v>
                </c:pt>
                <c:pt idx="2050">
                  <c:v>170.83333333333348</c:v>
                </c:pt>
                <c:pt idx="2051">
                  <c:v>170.91666666666652</c:v>
                </c:pt>
                <c:pt idx="2052">
                  <c:v>171</c:v>
                </c:pt>
                <c:pt idx="2053">
                  <c:v>171.08333333333348</c:v>
                </c:pt>
                <c:pt idx="2054">
                  <c:v>171.16666666666652</c:v>
                </c:pt>
                <c:pt idx="2055">
                  <c:v>171.25</c:v>
                </c:pt>
                <c:pt idx="2056">
                  <c:v>171.33333333333348</c:v>
                </c:pt>
                <c:pt idx="2057">
                  <c:v>171.41666666666652</c:v>
                </c:pt>
                <c:pt idx="2058">
                  <c:v>171.5</c:v>
                </c:pt>
                <c:pt idx="2059">
                  <c:v>171.58333333333348</c:v>
                </c:pt>
                <c:pt idx="2060">
                  <c:v>171.66666666666652</c:v>
                </c:pt>
                <c:pt idx="2061">
                  <c:v>171.75</c:v>
                </c:pt>
                <c:pt idx="2062">
                  <c:v>171.83333333333348</c:v>
                </c:pt>
                <c:pt idx="2063">
                  <c:v>171.91666666666652</c:v>
                </c:pt>
                <c:pt idx="2064">
                  <c:v>172</c:v>
                </c:pt>
                <c:pt idx="2065">
                  <c:v>172.08333333333348</c:v>
                </c:pt>
                <c:pt idx="2066">
                  <c:v>172.16666666666652</c:v>
                </c:pt>
                <c:pt idx="2067">
                  <c:v>172.25</c:v>
                </c:pt>
                <c:pt idx="2068">
                  <c:v>172.33333333333348</c:v>
                </c:pt>
                <c:pt idx="2069">
                  <c:v>172.41666666666652</c:v>
                </c:pt>
                <c:pt idx="2070">
                  <c:v>172.5</c:v>
                </c:pt>
                <c:pt idx="2071">
                  <c:v>172.58333333333348</c:v>
                </c:pt>
                <c:pt idx="2072">
                  <c:v>172.66666666666652</c:v>
                </c:pt>
                <c:pt idx="2073">
                  <c:v>172.75</c:v>
                </c:pt>
                <c:pt idx="2074">
                  <c:v>172.83333333333348</c:v>
                </c:pt>
                <c:pt idx="2075">
                  <c:v>172.91666666666652</c:v>
                </c:pt>
                <c:pt idx="2076">
                  <c:v>173</c:v>
                </c:pt>
                <c:pt idx="2077">
                  <c:v>173.08333333333348</c:v>
                </c:pt>
                <c:pt idx="2078">
                  <c:v>173.16666666666652</c:v>
                </c:pt>
                <c:pt idx="2079">
                  <c:v>173.25</c:v>
                </c:pt>
                <c:pt idx="2080">
                  <c:v>173.33333333333348</c:v>
                </c:pt>
                <c:pt idx="2081">
                  <c:v>173.41666666666652</c:v>
                </c:pt>
                <c:pt idx="2082">
                  <c:v>173.5</c:v>
                </c:pt>
                <c:pt idx="2083">
                  <c:v>173.58333333333348</c:v>
                </c:pt>
                <c:pt idx="2084">
                  <c:v>173.66666666666652</c:v>
                </c:pt>
                <c:pt idx="2085">
                  <c:v>173.75</c:v>
                </c:pt>
                <c:pt idx="2086">
                  <c:v>173.83333333333348</c:v>
                </c:pt>
                <c:pt idx="2087">
                  <c:v>173.91666666666652</c:v>
                </c:pt>
                <c:pt idx="2088">
                  <c:v>174</c:v>
                </c:pt>
                <c:pt idx="2089">
                  <c:v>174.08333333333348</c:v>
                </c:pt>
                <c:pt idx="2090">
                  <c:v>174.16666666666652</c:v>
                </c:pt>
                <c:pt idx="2091">
                  <c:v>174.25</c:v>
                </c:pt>
                <c:pt idx="2092">
                  <c:v>174.33333333333348</c:v>
                </c:pt>
                <c:pt idx="2093">
                  <c:v>174.41666666666652</c:v>
                </c:pt>
                <c:pt idx="2094">
                  <c:v>174.5</c:v>
                </c:pt>
                <c:pt idx="2095">
                  <c:v>174.58333333333348</c:v>
                </c:pt>
                <c:pt idx="2096">
                  <c:v>174.66666666666652</c:v>
                </c:pt>
                <c:pt idx="2097">
                  <c:v>174.75</c:v>
                </c:pt>
                <c:pt idx="2098">
                  <c:v>174.83333333333348</c:v>
                </c:pt>
                <c:pt idx="2099">
                  <c:v>174.91666666666652</c:v>
                </c:pt>
                <c:pt idx="2100">
                  <c:v>175</c:v>
                </c:pt>
                <c:pt idx="2101">
                  <c:v>175.08333333333348</c:v>
                </c:pt>
                <c:pt idx="2102">
                  <c:v>175.16666666666652</c:v>
                </c:pt>
                <c:pt idx="2103">
                  <c:v>175.25</c:v>
                </c:pt>
                <c:pt idx="2104">
                  <c:v>175.33333333333348</c:v>
                </c:pt>
                <c:pt idx="2105">
                  <c:v>175.41666666666652</c:v>
                </c:pt>
                <c:pt idx="2106">
                  <c:v>175.5</c:v>
                </c:pt>
                <c:pt idx="2107">
                  <c:v>175.58333333333348</c:v>
                </c:pt>
                <c:pt idx="2108">
                  <c:v>175.66666666666652</c:v>
                </c:pt>
                <c:pt idx="2109">
                  <c:v>175.75</c:v>
                </c:pt>
                <c:pt idx="2110">
                  <c:v>175.83333333333348</c:v>
                </c:pt>
                <c:pt idx="2111">
                  <c:v>175.91666666666652</c:v>
                </c:pt>
                <c:pt idx="2112">
                  <c:v>176</c:v>
                </c:pt>
                <c:pt idx="2113">
                  <c:v>176.08333333333348</c:v>
                </c:pt>
                <c:pt idx="2114">
                  <c:v>176.16666666666652</c:v>
                </c:pt>
                <c:pt idx="2115">
                  <c:v>176.25</c:v>
                </c:pt>
                <c:pt idx="2116">
                  <c:v>176.33333333333348</c:v>
                </c:pt>
                <c:pt idx="2117">
                  <c:v>176.41666666666652</c:v>
                </c:pt>
                <c:pt idx="2118">
                  <c:v>176.5</c:v>
                </c:pt>
                <c:pt idx="2119">
                  <c:v>176.58333333333348</c:v>
                </c:pt>
                <c:pt idx="2120">
                  <c:v>176.66666666666652</c:v>
                </c:pt>
                <c:pt idx="2121">
                  <c:v>176.75</c:v>
                </c:pt>
                <c:pt idx="2122">
                  <c:v>176.83333333333348</c:v>
                </c:pt>
                <c:pt idx="2123">
                  <c:v>176.91666666666652</c:v>
                </c:pt>
                <c:pt idx="2124">
                  <c:v>177</c:v>
                </c:pt>
                <c:pt idx="2125">
                  <c:v>177.08333333333348</c:v>
                </c:pt>
                <c:pt idx="2126">
                  <c:v>177.16666666666652</c:v>
                </c:pt>
                <c:pt idx="2127">
                  <c:v>177.25</c:v>
                </c:pt>
                <c:pt idx="2128">
                  <c:v>177.33333333333348</c:v>
                </c:pt>
                <c:pt idx="2129">
                  <c:v>177.41666666666652</c:v>
                </c:pt>
                <c:pt idx="2130">
                  <c:v>177.5</c:v>
                </c:pt>
                <c:pt idx="2131">
                  <c:v>177.58333333333348</c:v>
                </c:pt>
                <c:pt idx="2132">
                  <c:v>177.66666666666652</c:v>
                </c:pt>
                <c:pt idx="2133">
                  <c:v>177.75</c:v>
                </c:pt>
                <c:pt idx="2134">
                  <c:v>177.83333333333348</c:v>
                </c:pt>
                <c:pt idx="2135">
                  <c:v>177.91666666666652</c:v>
                </c:pt>
                <c:pt idx="2136">
                  <c:v>178</c:v>
                </c:pt>
                <c:pt idx="2137">
                  <c:v>178.08333333333348</c:v>
                </c:pt>
                <c:pt idx="2138">
                  <c:v>178.16666666666652</c:v>
                </c:pt>
                <c:pt idx="2139">
                  <c:v>178.25</c:v>
                </c:pt>
                <c:pt idx="2140">
                  <c:v>178.33333333333348</c:v>
                </c:pt>
                <c:pt idx="2141">
                  <c:v>178.41666666666652</c:v>
                </c:pt>
                <c:pt idx="2142">
                  <c:v>178.5</c:v>
                </c:pt>
                <c:pt idx="2143">
                  <c:v>178.58333333333348</c:v>
                </c:pt>
                <c:pt idx="2144">
                  <c:v>178.66666666666652</c:v>
                </c:pt>
                <c:pt idx="2145">
                  <c:v>178.75</c:v>
                </c:pt>
                <c:pt idx="2146">
                  <c:v>178.83333333333348</c:v>
                </c:pt>
                <c:pt idx="2147">
                  <c:v>178.91666666666652</c:v>
                </c:pt>
                <c:pt idx="2148">
                  <c:v>179</c:v>
                </c:pt>
                <c:pt idx="2149">
                  <c:v>179.08333333333348</c:v>
                </c:pt>
                <c:pt idx="2150">
                  <c:v>179.16666666666652</c:v>
                </c:pt>
                <c:pt idx="2151">
                  <c:v>179.25</c:v>
                </c:pt>
                <c:pt idx="2152">
                  <c:v>179.33333333333348</c:v>
                </c:pt>
                <c:pt idx="2153">
                  <c:v>179.41666666666652</c:v>
                </c:pt>
                <c:pt idx="2154">
                  <c:v>179.5</c:v>
                </c:pt>
                <c:pt idx="2155">
                  <c:v>179.58333333333348</c:v>
                </c:pt>
                <c:pt idx="2156">
                  <c:v>179.66666666666652</c:v>
                </c:pt>
                <c:pt idx="2157">
                  <c:v>179.75</c:v>
                </c:pt>
                <c:pt idx="2158">
                  <c:v>179.83333333333348</c:v>
                </c:pt>
                <c:pt idx="2159">
                  <c:v>179.91666666666652</c:v>
                </c:pt>
                <c:pt idx="2160">
                  <c:v>180</c:v>
                </c:pt>
                <c:pt idx="2161">
                  <c:v>180.08333333333348</c:v>
                </c:pt>
                <c:pt idx="2162">
                  <c:v>180.16666666666652</c:v>
                </c:pt>
                <c:pt idx="2163">
                  <c:v>180.25</c:v>
                </c:pt>
                <c:pt idx="2164">
                  <c:v>180.33333333333348</c:v>
                </c:pt>
                <c:pt idx="2165">
                  <c:v>180.41666666666652</c:v>
                </c:pt>
                <c:pt idx="2166">
                  <c:v>180.5</c:v>
                </c:pt>
                <c:pt idx="2167">
                  <c:v>180.58333333333348</c:v>
                </c:pt>
                <c:pt idx="2168">
                  <c:v>180.66666666666652</c:v>
                </c:pt>
                <c:pt idx="2169">
                  <c:v>180.75</c:v>
                </c:pt>
                <c:pt idx="2170">
                  <c:v>180.83333333333348</c:v>
                </c:pt>
                <c:pt idx="2171">
                  <c:v>180.91666666666652</c:v>
                </c:pt>
                <c:pt idx="2172">
                  <c:v>181</c:v>
                </c:pt>
                <c:pt idx="2173">
                  <c:v>181.08333333333348</c:v>
                </c:pt>
                <c:pt idx="2174">
                  <c:v>181.16666666666652</c:v>
                </c:pt>
                <c:pt idx="2175">
                  <c:v>181.25</c:v>
                </c:pt>
                <c:pt idx="2176">
                  <c:v>181.33333333333348</c:v>
                </c:pt>
                <c:pt idx="2177">
                  <c:v>181.41666666666652</c:v>
                </c:pt>
                <c:pt idx="2178">
                  <c:v>181.5</c:v>
                </c:pt>
                <c:pt idx="2179">
                  <c:v>181.58333333333348</c:v>
                </c:pt>
                <c:pt idx="2180">
                  <c:v>181.66666666666652</c:v>
                </c:pt>
                <c:pt idx="2181">
                  <c:v>181.75</c:v>
                </c:pt>
                <c:pt idx="2182">
                  <c:v>181.83333333333348</c:v>
                </c:pt>
                <c:pt idx="2183">
                  <c:v>181.91666666666652</c:v>
                </c:pt>
                <c:pt idx="2184">
                  <c:v>182</c:v>
                </c:pt>
                <c:pt idx="2185">
                  <c:v>182.08333333333348</c:v>
                </c:pt>
                <c:pt idx="2186">
                  <c:v>182.16666666666652</c:v>
                </c:pt>
                <c:pt idx="2187">
                  <c:v>182.25</c:v>
                </c:pt>
                <c:pt idx="2188">
                  <c:v>182.33333333333348</c:v>
                </c:pt>
                <c:pt idx="2189">
                  <c:v>182.41666666666652</c:v>
                </c:pt>
                <c:pt idx="2190">
                  <c:v>182.5</c:v>
                </c:pt>
                <c:pt idx="2191">
                  <c:v>182.58333333333348</c:v>
                </c:pt>
                <c:pt idx="2192">
                  <c:v>182.66666666666652</c:v>
                </c:pt>
                <c:pt idx="2193">
                  <c:v>182.75</c:v>
                </c:pt>
                <c:pt idx="2194">
                  <c:v>182.83333333333348</c:v>
                </c:pt>
                <c:pt idx="2195">
                  <c:v>182.91666666666652</c:v>
                </c:pt>
                <c:pt idx="2196">
                  <c:v>183</c:v>
                </c:pt>
                <c:pt idx="2197">
                  <c:v>183.08333333333348</c:v>
                </c:pt>
                <c:pt idx="2198">
                  <c:v>183.16666666666652</c:v>
                </c:pt>
                <c:pt idx="2199">
                  <c:v>183.25</c:v>
                </c:pt>
                <c:pt idx="2200">
                  <c:v>183.33333333333348</c:v>
                </c:pt>
                <c:pt idx="2201">
                  <c:v>183.41666666666652</c:v>
                </c:pt>
                <c:pt idx="2202">
                  <c:v>183.5</c:v>
                </c:pt>
                <c:pt idx="2203">
                  <c:v>183.58333333333348</c:v>
                </c:pt>
                <c:pt idx="2204">
                  <c:v>183.66666666666652</c:v>
                </c:pt>
                <c:pt idx="2205">
                  <c:v>183.75</c:v>
                </c:pt>
                <c:pt idx="2206">
                  <c:v>183.83333333333348</c:v>
                </c:pt>
                <c:pt idx="2207">
                  <c:v>183.91666666666652</c:v>
                </c:pt>
                <c:pt idx="2208">
                  <c:v>184</c:v>
                </c:pt>
                <c:pt idx="2209">
                  <c:v>184.08333333333348</c:v>
                </c:pt>
                <c:pt idx="2210">
                  <c:v>184.16666666666652</c:v>
                </c:pt>
                <c:pt idx="2211">
                  <c:v>184.25</c:v>
                </c:pt>
                <c:pt idx="2212">
                  <c:v>184.33333333333348</c:v>
                </c:pt>
                <c:pt idx="2213">
                  <c:v>184.41666666666652</c:v>
                </c:pt>
                <c:pt idx="2214">
                  <c:v>184.5</c:v>
                </c:pt>
                <c:pt idx="2215">
                  <c:v>184.58333333333348</c:v>
                </c:pt>
                <c:pt idx="2216">
                  <c:v>184.66666666666652</c:v>
                </c:pt>
                <c:pt idx="2217">
                  <c:v>184.75</c:v>
                </c:pt>
                <c:pt idx="2218">
                  <c:v>184.83333333333348</c:v>
                </c:pt>
                <c:pt idx="2219">
                  <c:v>184.91666666666652</c:v>
                </c:pt>
                <c:pt idx="2220">
                  <c:v>185</c:v>
                </c:pt>
                <c:pt idx="2221">
                  <c:v>185.08333333333348</c:v>
                </c:pt>
                <c:pt idx="2222">
                  <c:v>185.16666666666652</c:v>
                </c:pt>
                <c:pt idx="2223">
                  <c:v>185.25</c:v>
                </c:pt>
                <c:pt idx="2224">
                  <c:v>185.33333333333348</c:v>
                </c:pt>
                <c:pt idx="2225">
                  <c:v>185.41666666666652</c:v>
                </c:pt>
                <c:pt idx="2226">
                  <c:v>185.5</c:v>
                </c:pt>
                <c:pt idx="2227">
                  <c:v>185.58333333333348</c:v>
                </c:pt>
                <c:pt idx="2228">
                  <c:v>185.66666666666652</c:v>
                </c:pt>
                <c:pt idx="2229">
                  <c:v>185.75</c:v>
                </c:pt>
                <c:pt idx="2230">
                  <c:v>185.83333333333348</c:v>
                </c:pt>
                <c:pt idx="2231">
                  <c:v>185.91666666666652</c:v>
                </c:pt>
                <c:pt idx="2232">
                  <c:v>186</c:v>
                </c:pt>
                <c:pt idx="2233">
                  <c:v>186.08333333333348</c:v>
                </c:pt>
                <c:pt idx="2234">
                  <c:v>186.16666666666652</c:v>
                </c:pt>
                <c:pt idx="2235">
                  <c:v>186.25</c:v>
                </c:pt>
                <c:pt idx="2236">
                  <c:v>186.33333333333348</c:v>
                </c:pt>
                <c:pt idx="2237">
                  <c:v>186.41666666666652</c:v>
                </c:pt>
                <c:pt idx="2238">
                  <c:v>186.5</c:v>
                </c:pt>
                <c:pt idx="2239">
                  <c:v>186.58333333333348</c:v>
                </c:pt>
                <c:pt idx="2240">
                  <c:v>186.66666666666652</c:v>
                </c:pt>
                <c:pt idx="2241">
                  <c:v>186.75</c:v>
                </c:pt>
                <c:pt idx="2242">
                  <c:v>186.83333333333348</c:v>
                </c:pt>
                <c:pt idx="2243">
                  <c:v>186.91666666666652</c:v>
                </c:pt>
                <c:pt idx="2244">
                  <c:v>187</c:v>
                </c:pt>
                <c:pt idx="2245">
                  <c:v>187.08333333333348</c:v>
                </c:pt>
                <c:pt idx="2246">
                  <c:v>187.16666666666652</c:v>
                </c:pt>
                <c:pt idx="2247">
                  <c:v>187.25</c:v>
                </c:pt>
                <c:pt idx="2248">
                  <c:v>187.33333333333348</c:v>
                </c:pt>
                <c:pt idx="2249">
                  <c:v>187.41666666666652</c:v>
                </c:pt>
                <c:pt idx="2250">
                  <c:v>187.5</c:v>
                </c:pt>
                <c:pt idx="2251">
                  <c:v>187.58333333333348</c:v>
                </c:pt>
                <c:pt idx="2252">
                  <c:v>187.66666666666652</c:v>
                </c:pt>
                <c:pt idx="2253">
                  <c:v>187.75</c:v>
                </c:pt>
                <c:pt idx="2254">
                  <c:v>187.83333333333348</c:v>
                </c:pt>
                <c:pt idx="2255">
                  <c:v>187.91666666666652</c:v>
                </c:pt>
                <c:pt idx="2256">
                  <c:v>188</c:v>
                </c:pt>
                <c:pt idx="2257">
                  <c:v>188.08333333333348</c:v>
                </c:pt>
                <c:pt idx="2258">
                  <c:v>188.16666666666652</c:v>
                </c:pt>
                <c:pt idx="2259">
                  <c:v>188.25</c:v>
                </c:pt>
                <c:pt idx="2260">
                  <c:v>188.33333333333348</c:v>
                </c:pt>
                <c:pt idx="2261">
                  <c:v>188.41666666666652</c:v>
                </c:pt>
                <c:pt idx="2262">
                  <c:v>188.5</c:v>
                </c:pt>
                <c:pt idx="2263">
                  <c:v>188.58333333333348</c:v>
                </c:pt>
                <c:pt idx="2264">
                  <c:v>188.66666666666652</c:v>
                </c:pt>
                <c:pt idx="2265">
                  <c:v>188.75</c:v>
                </c:pt>
                <c:pt idx="2266">
                  <c:v>188.83333333333348</c:v>
                </c:pt>
                <c:pt idx="2267">
                  <c:v>188.91666666666652</c:v>
                </c:pt>
                <c:pt idx="2268">
                  <c:v>189</c:v>
                </c:pt>
                <c:pt idx="2269">
                  <c:v>189.08333333333348</c:v>
                </c:pt>
                <c:pt idx="2270">
                  <c:v>189.16666666666652</c:v>
                </c:pt>
                <c:pt idx="2271">
                  <c:v>189.25</c:v>
                </c:pt>
                <c:pt idx="2272">
                  <c:v>189.33333333333348</c:v>
                </c:pt>
                <c:pt idx="2273">
                  <c:v>189.41666666666652</c:v>
                </c:pt>
                <c:pt idx="2274">
                  <c:v>189.5</c:v>
                </c:pt>
                <c:pt idx="2275">
                  <c:v>189.58333333333348</c:v>
                </c:pt>
                <c:pt idx="2276">
                  <c:v>189.66666666666652</c:v>
                </c:pt>
                <c:pt idx="2277">
                  <c:v>189.75</c:v>
                </c:pt>
                <c:pt idx="2278">
                  <c:v>189.83333333333348</c:v>
                </c:pt>
                <c:pt idx="2279">
                  <c:v>189.91666666666652</c:v>
                </c:pt>
                <c:pt idx="2280">
                  <c:v>190</c:v>
                </c:pt>
                <c:pt idx="2281">
                  <c:v>190.08333333333348</c:v>
                </c:pt>
                <c:pt idx="2282">
                  <c:v>190.16666666666652</c:v>
                </c:pt>
                <c:pt idx="2283">
                  <c:v>190.25</c:v>
                </c:pt>
                <c:pt idx="2284">
                  <c:v>190.33333333333348</c:v>
                </c:pt>
                <c:pt idx="2285">
                  <c:v>190.41666666666652</c:v>
                </c:pt>
                <c:pt idx="2286">
                  <c:v>190.5</c:v>
                </c:pt>
                <c:pt idx="2287">
                  <c:v>190.58333333333348</c:v>
                </c:pt>
                <c:pt idx="2288">
                  <c:v>190.66666666666652</c:v>
                </c:pt>
                <c:pt idx="2289">
                  <c:v>190.75</c:v>
                </c:pt>
                <c:pt idx="2290">
                  <c:v>190.83333333333348</c:v>
                </c:pt>
                <c:pt idx="2291">
                  <c:v>190.91666666666652</c:v>
                </c:pt>
                <c:pt idx="2292">
                  <c:v>191</c:v>
                </c:pt>
                <c:pt idx="2293">
                  <c:v>191.08333333333348</c:v>
                </c:pt>
                <c:pt idx="2294">
                  <c:v>191.16666666666652</c:v>
                </c:pt>
                <c:pt idx="2295">
                  <c:v>191.25</c:v>
                </c:pt>
                <c:pt idx="2296">
                  <c:v>191.33333333333348</c:v>
                </c:pt>
                <c:pt idx="2297">
                  <c:v>191.41666666666652</c:v>
                </c:pt>
                <c:pt idx="2298">
                  <c:v>191.5</c:v>
                </c:pt>
                <c:pt idx="2299">
                  <c:v>191.58333333333348</c:v>
                </c:pt>
                <c:pt idx="2300">
                  <c:v>191.66666666666652</c:v>
                </c:pt>
                <c:pt idx="2301">
                  <c:v>191.75</c:v>
                </c:pt>
                <c:pt idx="2302">
                  <c:v>191.83333333333348</c:v>
                </c:pt>
                <c:pt idx="2303">
                  <c:v>191.91666666666652</c:v>
                </c:pt>
                <c:pt idx="2304">
                  <c:v>192</c:v>
                </c:pt>
                <c:pt idx="2305">
                  <c:v>192.08333333333348</c:v>
                </c:pt>
                <c:pt idx="2306">
                  <c:v>192.16666666666652</c:v>
                </c:pt>
                <c:pt idx="2307">
                  <c:v>192.25</c:v>
                </c:pt>
                <c:pt idx="2308">
                  <c:v>192.33333333333348</c:v>
                </c:pt>
                <c:pt idx="2309">
                  <c:v>192.41666666666652</c:v>
                </c:pt>
                <c:pt idx="2310">
                  <c:v>192.5</c:v>
                </c:pt>
                <c:pt idx="2311">
                  <c:v>192.58333333333348</c:v>
                </c:pt>
                <c:pt idx="2312">
                  <c:v>192.66666666666652</c:v>
                </c:pt>
                <c:pt idx="2313">
                  <c:v>192.75</c:v>
                </c:pt>
                <c:pt idx="2314">
                  <c:v>192.83333333333348</c:v>
                </c:pt>
                <c:pt idx="2315">
                  <c:v>192.91666666666652</c:v>
                </c:pt>
                <c:pt idx="2316">
                  <c:v>193</c:v>
                </c:pt>
                <c:pt idx="2317">
                  <c:v>193.08333333333348</c:v>
                </c:pt>
                <c:pt idx="2318">
                  <c:v>193.16666666666652</c:v>
                </c:pt>
                <c:pt idx="2319">
                  <c:v>193.25</c:v>
                </c:pt>
                <c:pt idx="2320">
                  <c:v>193.33333333333348</c:v>
                </c:pt>
                <c:pt idx="2321">
                  <c:v>193.41666666666652</c:v>
                </c:pt>
                <c:pt idx="2322">
                  <c:v>193.5</c:v>
                </c:pt>
                <c:pt idx="2323">
                  <c:v>193.58333333333348</c:v>
                </c:pt>
                <c:pt idx="2324">
                  <c:v>193.66666666666652</c:v>
                </c:pt>
                <c:pt idx="2325">
                  <c:v>193.75</c:v>
                </c:pt>
                <c:pt idx="2326">
                  <c:v>193.83333333333348</c:v>
                </c:pt>
                <c:pt idx="2327">
                  <c:v>193.91666666666652</c:v>
                </c:pt>
                <c:pt idx="2328">
                  <c:v>194</c:v>
                </c:pt>
                <c:pt idx="2329">
                  <c:v>194.08333333333348</c:v>
                </c:pt>
                <c:pt idx="2330">
                  <c:v>194.16666666666652</c:v>
                </c:pt>
                <c:pt idx="2331">
                  <c:v>194.25</c:v>
                </c:pt>
                <c:pt idx="2332">
                  <c:v>194.33333333333348</c:v>
                </c:pt>
                <c:pt idx="2333">
                  <c:v>194.41666666666652</c:v>
                </c:pt>
                <c:pt idx="2334">
                  <c:v>194.5</c:v>
                </c:pt>
                <c:pt idx="2335">
                  <c:v>194.58333333333348</c:v>
                </c:pt>
                <c:pt idx="2336">
                  <c:v>194.66666666666652</c:v>
                </c:pt>
                <c:pt idx="2337">
                  <c:v>194.75</c:v>
                </c:pt>
                <c:pt idx="2338">
                  <c:v>194.83333333333348</c:v>
                </c:pt>
                <c:pt idx="2339">
                  <c:v>194.91666666666652</c:v>
                </c:pt>
                <c:pt idx="2340">
                  <c:v>195</c:v>
                </c:pt>
                <c:pt idx="2341">
                  <c:v>195.08333333333348</c:v>
                </c:pt>
                <c:pt idx="2342">
                  <c:v>195.16666666666652</c:v>
                </c:pt>
                <c:pt idx="2343">
                  <c:v>195.25</c:v>
                </c:pt>
                <c:pt idx="2344">
                  <c:v>195.33333333333348</c:v>
                </c:pt>
                <c:pt idx="2345">
                  <c:v>195.41666666666652</c:v>
                </c:pt>
                <c:pt idx="2346">
                  <c:v>195.5</c:v>
                </c:pt>
                <c:pt idx="2347">
                  <c:v>195.58333333333348</c:v>
                </c:pt>
                <c:pt idx="2348">
                  <c:v>195.66666666666652</c:v>
                </c:pt>
                <c:pt idx="2349">
                  <c:v>195.75</c:v>
                </c:pt>
                <c:pt idx="2350">
                  <c:v>195.83333333333348</c:v>
                </c:pt>
                <c:pt idx="2351">
                  <c:v>195.91666666666652</c:v>
                </c:pt>
                <c:pt idx="2352">
                  <c:v>196</c:v>
                </c:pt>
                <c:pt idx="2353">
                  <c:v>196.08333333333348</c:v>
                </c:pt>
                <c:pt idx="2354">
                  <c:v>196.16666666666652</c:v>
                </c:pt>
                <c:pt idx="2355">
                  <c:v>196.25</c:v>
                </c:pt>
                <c:pt idx="2356">
                  <c:v>196.33333333333348</c:v>
                </c:pt>
                <c:pt idx="2357">
                  <c:v>196.41666666666652</c:v>
                </c:pt>
                <c:pt idx="2358">
                  <c:v>196.5</c:v>
                </c:pt>
                <c:pt idx="2359">
                  <c:v>196.58333333333348</c:v>
                </c:pt>
                <c:pt idx="2360">
                  <c:v>196.66666666666652</c:v>
                </c:pt>
                <c:pt idx="2361">
                  <c:v>196.75</c:v>
                </c:pt>
                <c:pt idx="2362">
                  <c:v>196.83333333333348</c:v>
                </c:pt>
                <c:pt idx="2363">
                  <c:v>196.91666666666652</c:v>
                </c:pt>
                <c:pt idx="2364">
                  <c:v>197</c:v>
                </c:pt>
                <c:pt idx="2365">
                  <c:v>197.08333333333348</c:v>
                </c:pt>
                <c:pt idx="2366">
                  <c:v>197.16666666666652</c:v>
                </c:pt>
                <c:pt idx="2367">
                  <c:v>197.25</c:v>
                </c:pt>
                <c:pt idx="2368">
                  <c:v>197.33333333333348</c:v>
                </c:pt>
                <c:pt idx="2369">
                  <c:v>197.41666666666652</c:v>
                </c:pt>
                <c:pt idx="2370">
                  <c:v>197.5</c:v>
                </c:pt>
                <c:pt idx="2371">
                  <c:v>197.58333333333348</c:v>
                </c:pt>
                <c:pt idx="2372">
                  <c:v>197.66666666666652</c:v>
                </c:pt>
                <c:pt idx="2373">
                  <c:v>197.75</c:v>
                </c:pt>
                <c:pt idx="2374">
                  <c:v>197.83333333333348</c:v>
                </c:pt>
                <c:pt idx="2375">
                  <c:v>197.91666666666652</c:v>
                </c:pt>
                <c:pt idx="2376">
                  <c:v>198</c:v>
                </c:pt>
                <c:pt idx="2377">
                  <c:v>198.08333333333348</c:v>
                </c:pt>
                <c:pt idx="2378">
                  <c:v>198.16666666666652</c:v>
                </c:pt>
                <c:pt idx="2379">
                  <c:v>198.25</c:v>
                </c:pt>
                <c:pt idx="2380">
                  <c:v>198.33333333333348</c:v>
                </c:pt>
                <c:pt idx="2381">
                  <c:v>198.41666666666652</c:v>
                </c:pt>
                <c:pt idx="2382">
                  <c:v>198.5</c:v>
                </c:pt>
                <c:pt idx="2383">
                  <c:v>198.58333333333348</c:v>
                </c:pt>
                <c:pt idx="2384">
                  <c:v>198.66666666666652</c:v>
                </c:pt>
                <c:pt idx="2385">
                  <c:v>198.75</c:v>
                </c:pt>
                <c:pt idx="2386">
                  <c:v>198.83333333333348</c:v>
                </c:pt>
                <c:pt idx="2387">
                  <c:v>198.91666666666652</c:v>
                </c:pt>
                <c:pt idx="2388">
                  <c:v>199</c:v>
                </c:pt>
                <c:pt idx="2389">
                  <c:v>199.08333333333348</c:v>
                </c:pt>
                <c:pt idx="2390">
                  <c:v>199.16666666666652</c:v>
                </c:pt>
                <c:pt idx="2391">
                  <c:v>199.25</c:v>
                </c:pt>
                <c:pt idx="2392">
                  <c:v>199.33333333333348</c:v>
                </c:pt>
                <c:pt idx="2393">
                  <c:v>199.41666666666652</c:v>
                </c:pt>
                <c:pt idx="2394">
                  <c:v>199.5</c:v>
                </c:pt>
                <c:pt idx="2395">
                  <c:v>199.58333333333348</c:v>
                </c:pt>
                <c:pt idx="2396">
                  <c:v>199.66666666666652</c:v>
                </c:pt>
                <c:pt idx="2397">
                  <c:v>199.75</c:v>
                </c:pt>
                <c:pt idx="2398">
                  <c:v>199.83333333333348</c:v>
                </c:pt>
                <c:pt idx="2399">
                  <c:v>199.91666666666652</c:v>
                </c:pt>
                <c:pt idx="2400">
                  <c:v>200</c:v>
                </c:pt>
                <c:pt idx="2401">
                  <c:v>200.08333333333348</c:v>
                </c:pt>
                <c:pt idx="2402">
                  <c:v>200.16666666666652</c:v>
                </c:pt>
                <c:pt idx="2403">
                  <c:v>200.25</c:v>
                </c:pt>
                <c:pt idx="2404">
                  <c:v>200.33333333333348</c:v>
                </c:pt>
                <c:pt idx="2405">
                  <c:v>200.41666666666652</c:v>
                </c:pt>
                <c:pt idx="2406">
                  <c:v>200.5</c:v>
                </c:pt>
                <c:pt idx="2407">
                  <c:v>200.58333333333348</c:v>
                </c:pt>
                <c:pt idx="2408">
                  <c:v>200.66666666666652</c:v>
                </c:pt>
                <c:pt idx="2409">
                  <c:v>200.75</c:v>
                </c:pt>
                <c:pt idx="2410">
                  <c:v>200.83333333333348</c:v>
                </c:pt>
                <c:pt idx="2411">
                  <c:v>200.91666666666652</c:v>
                </c:pt>
                <c:pt idx="2412">
                  <c:v>201</c:v>
                </c:pt>
                <c:pt idx="2413">
                  <c:v>201.08333333333348</c:v>
                </c:pt>
                <c:pt idx="2414">
                  <c:v>201.16666666666652</c:v>
                </c:pt>
                <c:pt idx="2415">
                  <c:v>201.25</c:v>
                </c:pt>
                <c:pt idx="2416">
                  <c:v>201.33333333333348</c:v>
                </c:pt>
                <c:pt idx="2417">
                  <c:v>201.41666666666652</c:v>
                </c:pt>
                <c:pt idx="2418">
                  <c:v>201.5</c:v>
                </c:pt>
                <c:pt idx="2419">
                  <c:v>201.58333333333348</c:v>
                </c:pt>
                <c:pt idx="2420">
                  <c:v>201.66666666666652</c:v>
                </c:pt>
                <c:pt idx="2421">
                  <c:v>201.75</c:v>
                </c:pt>
                <c:pt idx="2422">
                  <c:v>201.83333333333348</c:v>
                </c:pt>
                <c:pt idx="2423">
                  <c:v>201.91666666666652</c:v>
                </c:pt>
                <c:pt idx="2424">
                  <c:v>202</c:v>
                </c:pt>
                <c:pt idx="2425">
                  <c:v>202.08333333333348</c:v>
                </c:pt>
                <c:pt idx="2426">
                  <c:v>202.16666666666652</c:v>
                </c:pt>
                <c:pt idx="2427">
                  <c:v>202.25</c:v>
                </c:pt>
                <c:pt idx="2428">
                  <c:v>202.33333333333348</c:v>
                </c:pt>
                <c:pt idx="2429">
                  <c:v>202.41666666666652</c:v>
                </c:pt>
                <c:pt idx="2430">
                  <c:v>202.5</c:v>
                </c:pt>
                <c:pt idx="2431">
                  <c:v>202.58333333333348</c:v>
                </c:pt>
                <c:pt idx="2432">
                  <c:v>202.66666666666652</c:v>
                </c:pt>
                <c:pt idx="2433">
                  <c:v>202.75</c:v>
                </c:pt>
                <c:pt idx="2434">
                  <c:v>202.83333333333348</c:v>
                </c:pt>
                <c:pt idx="2435">
                  <c:v>202.91666666666652</c:v>
                </c:pt>
                <c:pt idx="2436">
                  <c:v>203</c:v>
                </c:pt>
                <c:pt idx="2437">
                  <c:v>203.08333333333348</c:v>
                </c:pt>
                <c:pt idx="2438">
                  <c:v>203.16666666666652</c:v>
                </c:pt>
                <c:pt idx="2439">
                  <c:v>203.25</c:v>
                </c:pt>
                <c:pt idx="2440">
                  <c:v>203.33333333333348</c:v>
                </c:pt>
                <c:pt idx="2441">
                  <c:v>203.41666666666652</c:v>
                </c:pt>
                <c:pt idx="2442">
                  <c:v>203.5</c:v>
                </c:pt>
                <c:pt idx="2443">
                  <c:v>203.58333333333348</c:v>
                </c:pt>
                <c:pt idx="2444">
                  <c:v>203.66666666666652</c:v>
                </c:pt>
                <c:pt idx="2445">
                  <c:v>203.75</c:v>
                </c:pt>
                <c:pt idx="2446">
                  <c:v>203.83333333333348</c:v>
                </c:pt>
                <c:pt idx="2447">
                  <c:v>203.91666666666652</c:v>
                </c:pt>
                <c:pt idx="2448">
                  <c:v>204</c:v>
                </c:pt>
                <c:pt idx="2449">
                  <c:v>204.08333333333348</c:v>
                </c:pt>
                <c:pt idx="2450">
                  <c:v>204.16666666666652</c:v>
                </c:pt>
                <c:pt idx="2451">
                  <c:v>204.25</c:v>
                </c:pt>
                <c:pt idx="2452">
                  <c:v>204.33333333333348</c:v>
                </c:pt>
                <c:pt idx="2453">
                  <c:v>204.41666666666652</c:v>
                </c:pt>
                <c:pt idx="2454">
                  <c:v>204.5</c:v>
                </c:pt>
                <c:pt idx="2455">
                  <c:v>204.58333333333348</c:v>
                </c:pt>
                <c:pt idx="2456">
                  <c:v>204.66666666666652</c:v>
                </c:pt>
                <c:pt idx="2457">
                  <c:v>204.75</c:v>
                </c:pt>
                <c:pt idx="2458">
                  <c:v>204.83333333333348</c:v>
                </c:pt>
                <c:pt idx="2459">
                  <c:v>204.91666666666652</c:v>
                </c:pt>
                <c:pt idx="2460">
                  <c:v>205</c:v>
                </c:pt>
                <c:pt idx="2461">
                  <c:v>205.08333333333348</c:v>
                </c:pt>
                <c:pt idx="2462">
                  <c:v>205.16666666666652</c:v>
                </c:pt>
                <c:pt idx="2463">
                  <c:v>205.25</c:v>
                </c:pt>
                <c:pt idx="2464">
                  <c:v>205.33333333333348</c:v>
                </c:pt>
                <c:pt idx="2465">
                  <c:v>205.41666666666652</c:v>
                </c:pt>
                <c:pt idx="2466">
                  <c:v>205.5</c:v>
                </c:pt>
                <c:pt idx="2467">
                  <c:v>205.58333333333348</c:v>
                </c:pt>
                <c:pt idx="2468">
                  <c:v>205.66666666666652</c:v>
                </c:pt>
                <c:pt idx="2469">
                  <c:v>205.75</c:v>
                </c:pt>
                <c:pt idx="2470">
                  <c:v>205.83333333333348</c:v>
                </c:pt>
                <c:pt idx="2471">
                  <c:v>205.91666666666652</c:v>
                </c:pt>
                <c:pt idx="2472">
                  <c:v>206</c:v>
                </c:pt>
                <c:pt idx="2473">
                  <c:v>206.08333333333348</c:v>
                </c:pt>
                <c:pt idx="2474">
                  <c:v>206.16666666666652</c:v>
                </c:pt>
                <c:pt idx="2475">
                  <c:v>206.25</c:v>
                </c:pt>
                <c:pt idx="2476">
                  <c:v>206.33333333333348</c:v>
                </c:pt>
                <c:pt idx="2477">
                  <c:v>206.41666666666652</c:v>
                </c:pt>
                <c:pt idx="2478">
                  <c:v>206.5</c:v>
                </c:pt>
                <c:pt idx="2479">
                  <c:v>206.58333333333348</c:v>
                </c:pt>
                <c:pt idx="2480">
                  <c:v>206.66666666666652</c:v>
                </c:pt>
                <c:pt idx="2481">
                  <c:v>206.75</c:v>
                </c:pt>
                <c:pt idx="2482">
                  <c:v>206.83333333333348</c:v>
                </c:pt>
                <c:pt idx="2483">
                  <c:v>206.91666666666652</c:v>
                </c:pt>
                <c:pt idx="2484">
                  <c:v>207</c:v>
                </c:pt>
                <c:pt idx="2485">
                  <c:v>207.08333333333348</c:v>
                </c:pt>
                <c:pt idx="2486">
                  <c:v>207.16666666666652</c:v>
                </c:pt>
                <c:pt idx="2487">
                  <c:v>207.25</c:v>
                </c:pt>
                <c:pt idx="2488">
                  <c:v>207.33333333333348</c:v>
                </c:pt>
                <c:pt idx="2489">
                  <c:v>207.41666666666652</c:v>
                </c:pt>
                <c:pt idx="2490">
                  <c:v>207.5</c:v>
                </c:pt>
                <c:pt idx="2491">
                  <c:v>207.58333333333348</c:v>
                </c:pt>
                <c:pt idx="2492">
                  <c:v>207.66666666666652</c:v>
                </c:pt>
                <c:pt idx="2493">
                  <c:v>207.75</c:v>
                </c:pt>
                <c:pt idx="2494">
                  <c:v>207.83333333333348</c:v>
                </c:pt>
                <c:pt idx="2495">
                  <c:v>207.91666666666652</c:v>
                </c:pt>
                <c:pt idx="2496">
                  <c:v>208</c:v>
                </c:pt>
                <c:pt idx="2497">
                  <c:v>208.08333333333348</c:v>
                </c:pt>
                <c:pt idx="2498">
                  <c:v>208.16666666666652</c:v>
                </c:pt>
                <c:pt idx="2499">
                  <c:v>208.25</c:v>
                </c:pt>
                <c:pt idx="2500">
                  <c:v>208.33333333333348</c:v>
                </c:pt>
                <c:pt idx="2501">
                  <c:v>208.41666666666652</c:v>
                </c:pt>
                <c:pt idx="2502">
                  <c:v>208.5</c:v>
                </c:pt>
                <c:pt idx="2503">
                  <c:v>208.58333333333348</c:v>
                </c:pt>
                <c:pt idx="2504">
                  <c:v>208.66666666666652</c:v>
                </c:pt>
                <c:pt idx="2505">
                  <c:v>208.75</c:v>
                </c:pt>
                <c:pt idx="2506">
                  <c:v>208.83333333333348</c:v>
                </c:pt>
                <c:pt idx="2507">
                  <c:v>208.91666666666652</c:v>
                </c:pt>
                <c:pt idx="2508">
                  <c:v>209</c:v>
                </c:pt>
                <c:pt idx="2509">
                  <c:v>209.08333333333348</c:v>
                </c:pt>
                <c:pt idx="2510">
                  <c:v>209.16666666666652</c:v>
                </c:pt>
                <c:pt idx="2511">
                  <c:v>209.25</c:v>
                </c:pt>
                <c:pt idx="2512">
                  <c:v>209.33333333333348</c:v>
                </c:pt>
                <c:pt idx="2513">
                  <c:v>209.41666666666652</c:v>
                </c:pt>
                <c:pt idx="2514">
                  <c:v>209.5</c:v>
                </c:pt>
                <c:pt idx="2515">
                  <c:v>209.58333333333348</c:v>
                </c:pt>
                <c:pt idx="2516">
                  <c:v>209.66666666666652</c:v>
                </c:pt>
                <c:pt idx="2517">
                  <c:v>209.75</c:v>
                </c:pt>
                <c:pt idx="2518">
                  <c:v>209.83333333333348</c:v>
                </c:pt>
                <c:pt idx="2519">
                  <c:v>209.91666666666652</c:v>
                </c:pt>
                <c:pt idx="2520">
                  <c:v>210</c:v>
                </c:pt>
                <c:pt idx="2521">
                  <c:v>210.08333333333348</c:v>
                </c:pt>
                <c:pt idx="2522">
                  <c:v>210.16666666666652</c:v>
                </c:pt>
                <c:pt idx="2523">
                  <c:v>210.25</c:v>
                </c:pt>
                <c:pt idx="2524">
                  <c:v>210.33333333333348</c:v>
                </c:pt>
                <c:pt idx="2525">
                  <c:v>210.41666666666652</c:v>
                </c:pt>
                <c:pt idx="2526">
                  <c:v>210.5</c:v>
                </c:pt>
                <c:pt idx="2527">
                  <c:v>210.58333333333348</c:v>
                </c:pt>
                <c:pt idx="2528">
                  <c:v>210.66666666666652</c:v>
                </c:pt>
                <c:pt idx="2529">
                  <c:v>210.75</c:v>
                </c:pt>
                <c:pt idx="2530">
                  <c:v>210.83333333333348</c:v>
                </c:pt>
                <c:pt idx="2531">
                  <c:v>210.91666666666652</c:v>
                </c:pt>
                <c:pt idx="2532">
                  <c:v>211</c:v>
                </c:pt>
                <c:pt idx="2533">
                  <c:v>211.08333333333348</c:v>
                </c:pt>
                <c:pt idx="2534">
                  <c:v>211.16666666666652</c:v>
                </c:pt>
                <c:pt idx="2535">
                  <c:v>211.25</c:v>
                </c:pt>
                <c:pt idx="2536">
                  <c:v>211.33333333333348</c:v>
                </c:pt>
                <c:pt idx="2537">
                  <c:v>211.41666666666652</c:v>
                </c:pt>
                <c:pt idx="2538">
                  <c:v>211.5</c:v>
                </c:pt>
                <c:pt idx="2539">
                  <c:v>211.58333333333348</c:v>
                </c:pt>
                <c:pt idx="2540">
                  <c:v>211.66666666666652</c:v>
                </c:pt>
                <c:pt idx="2541">
                  <c:v>211.75</c:v>
                </c:pt>
                <c:pt idx="2542">
                  <c:v>211.83333333333348</c:v>
                </c:pt>
                <c:pt idx="2543">
                  <c:v>211.91666666666652</c:v>
                </c:pt>
                <c:pt idx="2544">
                  <c:v>212</c:v>
                </c:pt>
                <c:pt idx="2545">
                  <c:v>212.08333333333348</c:v>
                </c:pt>
                <c:pt idx="2546">
                  <c:v>212.16666666666652</c:v>
                </c:pt>
                <c:pt idx="2547">
                  <c:v>212.25</c:v>
                </c:pt>
                <c:pt idx="2548">
                  <c:v>212.33333333333348</c:v>
                </c:pt>
                <c:pt idx="2549">
                  <c:v>212.41666666666652</c:v>
                </c:pt>
                <c:pt idx="2550">
                  <c:v>212.5</c:v>
                </c:pt>
                <c:pt idx="2551">
                  <c:v>212.58333333333348</c:v>
                </c:pt>
                <c:pt idx="2552">
                  <c:v>212.66666666666652</c:v>
                </c:pt>
                <c:pt idx="2553">
                  <c:v>212.75</c:v>
                </c:pt>
                <c:pt idx="2554">
                  <c:v>212.83333333333348</c:v>
                </c:pt>
                <c:pt idx="2555">
                  <c:v>212.91666666666652</c:v>
                </c:pt>
                <c:pt idx="2556">
                  <c:v>213</c:v>
                </c:pt>
                <c:pt idx="2557">
                  <c:v>213.08333333333348</c:v>
                </c:pt>
                <c:pt idx="2558">
                  <c:v>213.16666666666652</c:v>
                </c:pt>
                <c:pt idx="2559">
                  <c:v>213.25</c:v>
                </c:pt>
                <c:pt idx="2560">
                  <c:v>213.33333333333348</c:v>
                </c:pt>
                <c:pt idx="2561">
                  <c:v>213.41666666666652</c:v>
                </c:pt>
                <c:pt idx="2562">
                  <c:v>213.5</c:v>
                </c:pt>
                <c:pt idx="2563">
                  <c:v>213.58333333333348</c:v>
                </c:pt>
                <c:pt idx="2564">
                  <c:v>213.66666666666652</c:v>
                </c:pt>
                <c:pt idx="2565">
                  <c:v>213.75</c:v>
                </c:pt>
                <c:pt idx="2566">
                  <c:v>213.83333333333348</c:v>
                </c:pt>
                <c:pt idx="2567">
                  <c:v>213.91666666666652</c:v>
                </c:pt>
                <c:pt idx="2568">
                  <c:v>214</c:v>
                </c:pt>
                <c:pt idx="2569">
                  <c:v>214.08333333333348</c:v>
                </c:pt>
                <c:pt idx="2570">
                  <c:v>214.16666666666652</c:v>
                </c:pt>
                <c:pt idx="2571">
                  <c:v>214.25</c:v>
                </c:pt>
                <c:pt idx="2572">
                  <c:v>214.33333333333348</c:v>
                </c:pt>
                <c:pt idx="2573">
                  <c:v>214.41666666666652</c:v>
                </c:pt>
                <c:pt idx="2574">
                  <c:v>214.5</c:v>
                </c:pt>
                <c:pt idx="2575">
                  <c:v>214.58333333333348</c:v>
                </c:pt>
                <c:pt idx="2576">
                  <c:v>214.66666666666652</c:v>
                </c:pt>
                <c:pt idx="2577">
                  <c:v>214.75</c:v>
                </c:pt>
                <c:pt idx="2578">
                  <c:v>214.83333333333348</c:v>
                </c:pt>
                <c:pt idx="2579">
                  <c:v>214.91666666666652</c:v>
                </c:pt>
                <c:pt idx="2580">
                  <c:v>215</c:v>
                </c:pt>
                <c:pt idx="2581">
                  <c:v>215.08333333333348</c:v>
                </c:pt>
                <c:pt idx="2582">
                  <c:v>215.16666666666652</c:v>
                </c:pt>
                <c:pt idx="2583">
                  <c:v>215.25</c:v>
                </c:pt>
                <c:pt idx="2584">
                  <c:v>215.33333333333348</c:v>
                </c:pt>
                <c:pt idx="2585">
                  <c:v>215.41666666666652</c:v>
                </c:pt>
                <c:pt idx="2586">
                  <c:v>215.5</c:v>
                </c:pt>
                <c:pt idx="2587">
                  <c:v>215.58333333333348</c:v>
                </c:pt>
                <c:pt idx="2588">
                  <c:v>215.66666666666652</c:v>
                </c:pt>
                <c:pt idx="2589">
                  <c:v>215.75</c:v>
                </c:pt>
                <c:pt idx="2590">
                  <c:v>215.83333333333348</c:v>
                </c:pt>
                <c:pt idx="2591">
                  <c:v>215.91666666666652</c:v>
                </c:pt>
                <c:pt idx="2592">
                  <c:v>216</c:v>
                </c:pt>
                <c:pt idx="2593">
                  <c:v>216.08333333333348</c:v>
                </c:pt>
                <c:pt idx="2594">
                  <c:v>216.16666666666652</c:v>
                </c:pt>
                <c:pt idx="2595">
                  <c:v>216.25</c:v>
                </c:pt>
                <c:pt idx="2596">
                  <c:v>216.33333333333348</c:v>
                </c:pt>
                <c:pt idx="2597">
                  <c:v>216.41666666666652</c:v>
                </c:pt>
                <c:pt idx="2598">
                  <c:v>216.5</c:v>
                </c:pt>
                <c:pt idx="2599">
                  <c:v>216.58333333333348</c:v>
                </c:pt>
                <c:pt idx="2600">
                  <c:v>216.66666666666652</c:v>
                </c:pt>
                <c:pt idx="2601">
                  <c:v>216.75</c:v>
                </c:pt>
                <c:pt idx="2602">
                  <c:v>216.83333333333348</c:v>
                </c:pt>
                <c:pt idx="2603">
                  <c:v>216.91666666666652</c:v>
                </c:pt>
                <c:pt idx="2604">
                  <c:v>217</c:v>
                </c:pt>
                <c:pt idx="2605">
                  <c:v>217.08333333333348</c:v>
                </c:pt>
                <c:pt idx="2606">
                  <c:v>217.16666666666652</c:v>
                </c:pt>
                <c:pt idx="2607">
                  <c:v>217.25</c:v>
                </c:pt>
                <c:pt idx="2608">
                  <c:v>217.33333333333348</c:v>
                </c:pt>
                <c:pt idx="2609">
                  <c:v>217.41666666666652</c:v>
                </c:pt>
                <c:pt idx="2610">
                  <c:v>217.5</c:v>
                </c:pt>
                <c:pt idx="2611">
                  <c:v>217.58333333333348</c:v>
                </c:pt>
                <c:pt idx="2612">
                  <c:v>217.66666666666652</c:v>
                </c:pt>
                <c:pt idx="2613">
                  <c:v>217.75</c:v>
                </c:pt>
                <c:pt idx="2614">
                  <c:v>217.83333333333348</c:v>
                </c:pt>
                <c:pt idx="2615">
                  <c:v>217.91666666666652</c:v>
                </c:pt>
                <c:pt idx="2616">
                  <c:v>218</c:v>
                </c:pt>
                <c:pt idx="2617">
                  <c:v>218.08333333333348</c:v>
                </c:pt>
                <c:pt idx="2618">
                  <c:v>218.16666666666652</c:v>
                </c:pt>
                <c:pt idx="2619">
                  <c:v>218.25</c:v>
                </c:pt>
                <c:pt idx="2620">
                  <c:v>218.33333333333348</c:v>
                </c:pt>
                <c:pt idx="2621">
                  <c:v>218.41666666666652</c:v>
                </c:pt>
                <c:pt idx="2622">
                  <c:v>218.5</c:v>
                </c:pt>
                <c:pt idx="2623">
                  <c:v>218.58333333333348</c:v>
                </c:pt>
                <c:pt idx="2624">
                  <c:v>218.66666666666652</c:v>
                </c:pt>
                <c:pt idx="2625">
                  <c:v>218.75</c:v>
                </c:pt>
                <c:pt idx="2626">
                  <c:v>218.83333333333348</c:v>
                </c:pt>
                <c:pt idx="2627">
                  <c:v>218.91666666666652</c:v>
                </c:pt>
                <c:pt idx="2628">
                  <c:v>219</c:v>
                </c:pt>
                <c:pt idx="2629">
                  <c:v>219.08333333333348</c:v>
                </c:pt>
                <c:pt idx="2630">
                  <c:v>219.16666666666652</c:v>
                </c:pt>
                <c:pt idx="2631">
                  <c:v>219.25</c:v>
                </c:pt>
                <c:pt idx="2632">
                  <c:v>219.33333333333348</c:v>
                </c:pt>
                <c:pt idx="2633">
                  <c:v>219.41666666666652</c:v>
                </c:pt>
                <c:pt idx="2634">
                  <c:v>219.5</c:v>
                </c:pt>
                <c:pt idx="2635">
                  <c:v>219.58333333333348</c:v>
                </c:pt>
                <c:pt idx="2636">
                  <c:v>219.66666666666652</c:v>
                </c:pt>
                <c:pt idx="2637">
                  <c:v>219.75</c:v>
                </c:pt>
                <c:pt idx="2638">
                  <c:v>219.83333333333348</c:v>
                </c:pt>
                <c:pt idx="2639">
                  <c:v>219.91666666666652</c:v>
                </c:pt>
                <c:pt idx="2640">
                  <c:v>220</c:v>
                </c:pt>
                <c:pt idx="2641">
                  <c:v>220.08333333333348</c:v>
                </c:pt>
                <c:pt idx="2642">
                  <c:v>220.16666666666652</c:v>
                </c:pt>
                <c:pt idx="2643">
                  <c:v>220.25</c:v>
                </c:pt>
                <c:pt idx="2644">
                  <c:v>220.33333333333348</c:v>
                </c:pt>
                <c:pt idx="2645">
                  <c:v>220.41666666666652</c:v>
                </c:pt>
                <c:pt idx="2646">
                  <c:v>220.5</c:v>
                </c:pt>
                <c:pt idx="2647">
                  <c:v>220.58333333333348</c:v>
                </c:pt>
                <c:pt idx="2648">
                  <c:v>220.66666666666652</c:v>
                </c:pt>
                <c:pt idx="2649">
                  <c:v>220.75</c:v>
                </c:pt>
                <c:pt idx="2650">
                  <c:v>220.83333333333348</c:v>
                </c:pt>
                <c:pt idx="2651">
                  <c:v>220.91666666666652</c:v>
                </c:pt>
                <c:pt idx="2652">
                  <c:v>221</c:v>
                </c:pt>
                <c:pt idx="2653">
                  <c:v>221.08333333333348</c:v>
                </c:pt>
                <c:pt idx="2654">
                  <c:v>221.16666666666652</c:v>
                </c:pt>
                <c:pt idx="2655">
                  <c:v>221.25</c:v>
                </c:pt>
                <c:pt idx="2656">
                  <c:v>221.33333333333348</c:v>
                </c:pt>
                <c:pt idx="2657">
                  <c:v>221.41666666666652</c:v>
                </c:pt>
                <c:pt idx="2658">
                  <c:v>221.5</c:v>
                </c:pt>
                <c:pt idx="2659">
                  <c:v>221.58333333333348</c:v>
                </c:pt>
                <c:pt idx="2660">
                  <c:v>221.66666666666652</c:v>
                </c:pt>
                <c:pt idx="2661">
                  <c:v>221.75</c:v>
                </c:pt>
                <c:pt idx="2662">
                  <c:v>221.83333333333348</c:v>
                </c:pt>
                <c:pt idx="2663">
                  <c:v>221.91666666666652</c:v>
                </c:pt>
                <c:pt idx="2664">
                  <c:v>222</c:v>
                </c:pt>
                <c:pt idx="2665">
                  <c:v>222.08333333333348</c:v>
                </c:pt>
                <c:pt idx="2666">
                  <c:v>222.16666666666652</c:v>
                </c:pt>
                <c:pt idx="2667">
                  <c:v>222.25</c:v>
                </c:pt>
                <c:pt idx="2668">
                  <c:v>222.33333333333348</c:v>
                </c:pt>
                <c:pt idx="2669">
                  <c:v>222.41666666666652</c:v>
                </c:pt>
                <c:pt idx="2670">
                  <c:v>222.5</c:v>
                </c:pt>
                <c:pt idx="2671">
                  <c:v>222.58333333333348</c:v>
                </c:pt>
                <c:pt idx="2672">
                  <c:v>222.66666666666652</c:v>
                </c:pt>
                <c:pt idx="2673">
                  <c:v>222.75</c:v>
                </c:pt>
                <c:pt idx="2674">
                  <c:v>222.83333333333348</c:v>
                </c:pt>
                <c:pt idx="2675">
                  <c:v>222.91666666666652</c:v>
                </c:pt>
                <c:pt idx="2676">
                  <c:v>223</c:v>
                </c:pt>
                <c:pt idx="2677">
                  <c:v>223.08333333333348</c:v>
                </c:pt>
                <c:pt idx="2678">
                  <c:v>223.16666666666652</c:v>
                </c:pt>
                <c:pt idx="2679">
                  <c:v>223.25</c:v>
                </c:pt>
                <c:pt idx="2680">
                  <c:v>223.33333333333348</c:v>
                </c:pt>
                <c:pt idx="2681">
                  <c:v>223.41666666666652</c:v>
                </c:pt>
                <c:pt idx="2682">
                  <c:v>223.5</c:v>
                </c:pt>
                <c:pt idx="2683">
                  <c:v>223.58333333333348</c:v>
                </c:pt>
                <c:pt idx="2684">
                  <c:v>223.66666666666652</c:v>
                </c:pt>
                <c:pt idx="2685">
                  <c:v>223.75</c:v>
                </c:pt>
                <c:pt idx="2686">
                  <c:v>223.83333333333348</c:v>
                </c:pt>
                <c:pt idx="2687">
                  <c:v>223.91666666666652</c:v>
                </c:pt>
                <c:pt idx="2688">
                  <c:v>224</c:v>
                </c:pt>
                <c:pt idx="2689">
                  <c:v>224.08333333333348</c:v>
                </c:pt>
                <c:pt idx="2690">
                  <c:v>224.16666666666652</c:v>
                </c:pt>
                <c:pt idx="2691">
                  <c:v>224.25</c:v>
                </c:pt>
                <c:pt idx="2692">
                  <c:v>224.33333333333348</c:v>
                </c:pt>
                <c:pt idx="2693">
                  <c:v>224.41666666666652</c:v>
                </c:pt>
                <c:pt idx="2694">
                  <c:v>224.5</c:v>
                </c:pt>
                <c:pt idx="2695">
                  <c:v>224.58333333333348</c:v>
                </c:pt>
                <c:pt idx="2696">
                  <c:v>224.66666666666652</c:v>
                </c:pt>
                <c:pt idx="2697">
                  <c:v>224.75</c:v>
                </c:pt>
                <c:pt idx="2698">
                  <c:v>224.83333333333348</c:v>
                </c:pt>
                <c:pt idx="2699">
                  <c:v>224.91666666666652</c:v>
                </c:pt>
                <c:pt idx="2700">
                  <c:v>225</c:v>
                </c:pt>
                <c:pt idx="2701">
                  <c:v>225.08333333333348</c:v>
                </c:pt>
                <c:pt idx="2702">
                  <c:v>225.16666666666652</c:v>
                </c:pt>
                <c:pt idx="2703">
                  <c:v>225.25</c:v>
                </c:pt>
                <c:pt idx="2704">
                  <c:v>225.33333333333348</c:v>
                </c:pt>
                <c:pt idx="2705">
                  <c:v>225.41666666666652</c:v>
                </c:pt>
                <c:pt idx="2706">
                  <c:v>225.5</c:v>
                </c:pt>
                <c:pt idx="2707">
                  <c:v>225.58333333333348</c:v>
                </c:pt>
                <c:pt idx="2708">
                  <c:v>225.66666666666652</c:v>
                </c:pt>
                <c:pt idx="2709">
                  <c:v>225.75</c:v>
                </c:pt>
                <c:pt idx="2710">
                  <c:v>225.83333333333348</c:v>
                </c:pt>
                <c:pt idx="2711">
                  <c:v>225.91666666666652</c:v>
                </c:pt>
                <c:pt idx="2712">
                  <c:v>226</c:v>
                </c:pt>
                <c:pt idx="2713">
                  <c:v>226.08333333333348</c:v>
                </c:pt>
                <c:pt idx="2714">
                  <c:v>226.16666666666652</c:v>
                </c:pt>
                <c:pt idx="2715">
                  <c:v>226.25</c:v>
                </c:pt>
                <c:pt idx="2716">
                  <c:v>226.33333333333348</c:v>
                </c:pt>
                <c:pt idx="2717">
                  <c:v>226.41666666666652</c:v>
                </c:pt>
                <c:pt idx="2718">
                  <c:v>226.5</c:v>
                </c:pt>
                <c:pt idx="2719">
                  <c:v>226.58333333333348</c:v>
                </c:pt>
                <c:pt idx="2720">
                  <c:v>226.66666666666652</c:v>
                </c:pt>
                <c:pt idx="2721">
                  <c:v>226.75</c:v>
                </c:pt>
                <c:pt idx="2722">
                  <c:v>226.83333333333348</c:v>
                </c:pt>
                <c:pt idx="2723">
                  <c:v>226.91666666666652</c:v>
                </c:pt>
                <c:pt idx="2724">
                  <c:v>227</c:v>
                </c:pt>
                <c:pt idx="2725">
                  <c:v>227.08333333333348</c:v>
                </c:pt>
                <c:pt idx="2726">
                  <c:v>227.16666666666652</c:v>
                </c:pt>
                <c:pt idx="2727">
                  <c:v>227.25</c:v>
                </c:pt>
                <c:pt idx="2728">
                  <c:v>227.33333333333348</c:v>
                </c:pt>
                <c:pt idx="2729">
                  <c:v>227.41666666666652</c:v>
                </c:pt>
                <c:pt idx="2730">
                  <c:v>227.5</c:v>
                </c:pt>
                <c:pt idx="2731">
                  <c:v>227.58333333333348</c:v>
                </c:pt>
                <c:pt idx="2732">
                  <c:v>227.66666666666652</c:v>
                </c:pt>
                <c:pt idx="2733">
                  <c:v>227.75</c:v>
                </c:pt>
                <c:pt idx="2734">
                  <c:v>227.83333333333348</c:v>
                </c:pt>
                <c:pt idx="2735">
                  <c:v>227.91666666666652</c:v>
                </c:pt>
                <c:pt idx="2736">
                  <c:v>228</c:v>
                </c:pt>
                <c:pt idx="2737">
                  <c:v>228.08333333333348</c:v>
                </c:pt>
                <c:pt idx="2738">
                  <c:v>228.16666666666652</c:v>
                </c:pt>
                <c:pt idx="2739">
                  <c:v>228.25</c:v>
                </c:pt>
                <c:pt idx="2740">
                  <c:v>228.33333333333348</c:v>
                </c:pt>
                <c:pt idx="2741">
                  <c:v>228.41666666666652</c:v>
                </c:pt>
                <c:pt idx="2742">
                  <c:v>228.5</c:v>
                </c:pt>
                <c:pt idx="2743">
                  <c:v>228.58333333333348</c:v>
                </c:pt>
                <c:pt idx="2744">
                  <c:v>228.66666666666652</c:v>
                </c:pt>
                <c:pt idx="2745">
                  <c:v>228.75</c:v>
                </c:pt>
                <c:pt idx="2746">
                  <c:v>228.83333333333348</c:v>
                </c:pt>
                <c:pt idx="2747">
                  <c:v>228.91666666666652</c:v>
                </c:pt>
                <c:pt idx="2748">
                  <c:v>229</c:v>
                </c:pt>
                <c:pt idx="2749">
                  <c:v>229.08333333333348</c:v>
                </c:pt>
                <c:pt idx="2750">
                  <c:v>229.16666666666652</c:v>
                </c:pt>
                <c:pt idx="2751">
                  <c:v>229.25</c:v>
                </c:pt>
                <c:pt idx="2752">
                  <c:v>229.33333333333348</c:v>
                </c:pt>
                <c:pt idx="2753">
                  <c:v>229.41666666666652</c:v>
                </c:pt>
                <c:pt idx="2754">
                  <c:v>229.5</c:v>
                </c:pt>
                <c:pt idx="2755">
                  <c:v>229.58333333333348</c:v>
                </c:pt>
                <c:pt idx="2756">
                  <c:v>229.66666666666652</c:v>
                </c:pt>
                <c:pt idx="2757">
                  <c:v>229.75</c:v>
                </c:pt>
                <c:pt idx="2758">
                  <c:v>229.83333333333348</c:v>
                </c:pt>
                <c:pt idx="2759">
                  <c:v>229.91666666666652</c:v>
                </c:pt>
                <c:pt idx="2760">
                  <c:v>230</c:v>
                </c:pt>
                <c:pt idx="2761">
                  <c:v>230.08333333333348</c:v>
                </c:pt>
                <c:pt idx="2762">
                  <c:v>230.16666666666652</c:v>
                </c:pt>
                <c:pt idx="2763">
                  <c:v>230.25</c:v>
                </c:pt>
                <c:pt idx="2764">
                  <c:v>230.33333333333348</c:v>
                </c:pt>
                <c:pt idx="2765">
                  <c:v>230.41666666666652</c:v>
                </c:pt>
                <c:pt idx="2766">
                  <c:v>230.5</c:v>
                </c:pt>
                <c:pt idx="2767">
                  <c:v>230.58333333333348</c:v>
                </c:pt>
                <c:pt idx="2768">
                  <c:v>230.66666666666652</c:v>
                </c:pt>
                <c:pt idx="2769">
                  <c:v>230.75</c:v>
                </c:pt>
                <c:pt idx="2770">
                  <c:v>230.83333333333348</c:v>
                </c:pt>
                <c:pt idx="2771">
                  <c:v>230.91666666666652</c:v>
                </c:pt>
                <c:pt idx="2772">
                  <c:v>231</c:v>
                </c:pt>
                <c:pt idx="2773">
                  <c:v>231.08333333333348</c:v>
                </c:pt>
                <c:pt idx="2774">
                  <c:v>231.16666666666652</c:v>
                </c:pt>
                <c:pt idx="2775">
                  <c:v>231.25</c:v>
                </c:pt>
                <c:pt idx="2776">
                  <c:v>231.33333333333348</c:v>
                </c:pt>
                <c:pt idx="2777">
                  <c:v>231.41666666666652</c:v>
                </c:pt>
                <c:pt idx="2778">
                  <c:v>231.5</c:v>
                </c:pt>
                <c:pt idx="2779">
                  <c:v>231.58333333333348</c:v>
                </c:pt>
                <c:pt idx="2780">
                  <c:v>231.66666666666652</c:v>
                </c:pt>
                <c:pt idx="2781">
                  <c:v>231.75</c:v>
                </c:pt>
                <c:pt idx="2782">
                  <c:v>231.83333333333348</c:v>
                </c:pt>
                <c:pt idx="2783">
                  <c:v>231.91666666666652</c:v>
                </c:pt>
                <c:pt idx="2784">
                  <c:v>232</c:v>
                </c:pt>
                <c:pt idx="2785">
                  <c:v>232.08333333333348</c:v>
                </c:pt>
                <c:pt idx="2786">
                  <c:v>232.16666666666652</c:v>
                </c:pt>
                <c:pt idx="2787">
                  <c:v>232.25</c:v>
                </c:pt>
                <c:pt idx="2788">
                  <c:v>232.33333333333348</c:v>
                </c:pt>
                <c:pt idx="2789">
                  <c:v>232.41666666666652</c:v>
                </c:pt>
                <c:pt idx="2790">
                  <c:v>232.5</c:v>
                </c:pt>
                <c:pt idx="2791">
                  <c:v>232.58333333333348</c:v>
                </c:pt>
                <c:pt idx="2792">
                  <c:v>232.66666666666652</c:v>
                </c:pt>
                <c:pt idx="2793">
                  <c:v>232.75</c:v>
                </c:pt>
                <c:pt idx="2794">
                  <c:v>232.83333333333348</c:v>
                </c:pt>
                <c:pt idx="2795">
                  <c:v>232.91666666666652</c:v>
                </c:pt>
                <c:pt idx="2796">
                  <c:v>233</c:v>
                </c:pt>
                <c:pt idx="2797">
                  <c:v>233.08333333333348</c:v>
                </c:pt>
                <c:pt idx="2798">
                  <c:v>233.16666666666652</c:v>
                </c:pt>
                <c:pt idx="2799">
                  <c:v>233.25</c:v>
                </c:pt>
                <c:pt idx="2800">
                  <c:v>233.33333333333348</c:v>
                </c:pt>
                <c:pt idx="2801">
                  <c:v>233.41666666666652</c:v>
                </c:pt>
                <c:pt idx="2802">
                  <c:v>233.5</c:v>
                </c:pt>
                <c:pt idx="2803">
                  <c:v>233.58333333333348</c:v>
                </c:pt>
                <c:pt idx="2804">
                  <c:v>233.66666666666652</c:v>
                </c:pt>
                <c:pt idx="2805">
                  <c:v>233.75</c:v>
                </c:pt>
                <c:pt idx="2806">
                  <c:v>233.83333333333348</c:v>
                </c:pt>
                <c:pt idx="2807">
                  <c:v>233.91666666666652</c:v>
                </c:pt>
                <c:pt idx="2808">
                  <c:v>234</c:v>
                </c:pt>
                <c:pt idx="2809">
                  <c:v>234.08333333333348</c:v>
                </c:pt>
                <c:pt idx="2810">
                  <c:v>234.16666666666652</c:v>
                </c:pt>
                <c:pt idx="2811">
                  <c:v>234.25</c:v>
                </c:pt>
                <c:pt idx="2812">
                  <c:v>234.33333333333348</c:v>
                </c:pt>
                <c:pt idx="2813">
                  <c:v>234.41666666666652</c:v>
                </c:pt>
                <c:pt idx="2814">
                  <c:v>234.5</c:v>
                </c:pt>
                <c:pt idx="2815">
                  <c:v>234.58333333333348</c:v>
                </c:pt>
                <c:pt idx="2816">
                  <c:v>234.66666666666652</c:v>
                </c:pt>
                <c:pt idx="2817">
                  <c:v>234.75</c:v>
                </c:pt>
                <c:pt idx="2818">
                  <c:v>234.83333333333348</c:v>
                </c:pt>
                <c:pt idx="2819">
                  <c:v>234.91666666666652</c:v>
                </c:pt>
                <c:pt idx="2820">
                  <c:v>235</c:v>
                </c:pt>
                <c:pt idx="2821">
                  <c:v>235.08333333333348</c:v>
                </c:pt>
                <c:pt idx="2822">
                  <c:v>235.16666666666652</c:v>
                </c:pt>
                <c:pt idx="2823">
                  <c:v>235.25</c:v>
                </c:pt>
                <c:pt idx="2824">
                  <c:v>235.33333333333348</c:v>
                </c:pt>
                <c:pt idx="2825">
                  <c:v>235.41666666666652</c:v>
                </c:pt>
                <c:pt idx="2826">
                  <c:v>235.5</c:v>
                </c:pt>
                <c:pt idx="2827">
                  <c:v>235.58333333333348</c:v>
                </c:pt>
                <c:pt idx="2828">
                  <c:v>235.66666666666652</c:v>
                </c:pt>
                <c:pt idx="2829">
                  <c:v>235.75</c:v>
                </c:pt>
                <c:pt idx="2830">
                  <c:v>235.83333333333348</c:v>
                </c:pt>
                <c:pt idx="2831">
                  <c:v>235.91666666666652</c:v>
                </c:pt>
                <c:pt idx="2832">
                  <c:v>236</c:v>
                </c:pt>
                <c:pt idx="2833">
                  <c:v>236.08333333333348</c:v>
                </c:pt>
                <c:pt idx="2834">
                  <c:v>236.16666666666652</c:v>
                </c:pt>
                <c:pt idx="2835">
                  <c:v>236.25</c:v>
                </c:pt>
                <c:pt idx="2836">
                  <c:v>236.33333333333348</c:v>
                </c:pt>
                <c:pt idx="2837">
                  <c:v>236.41666666666652</c:v>
                </c:pt>
                <c:pt idx="2838">
                  <c:v>236.5</c:v>
                </c:pt>
                <c:pt idx="2839">
                  <c:v>236.58333333333348</c:v>
                </c:pt>
                <c:pt idx="2840">
                  <c:v>236.66666666666652</c:v>
                </c:pt>
                <c:pt idx="2841">
                  <c:v>236.75</c:v>
                </c:pt>
                <c:pt idx="2842">
                  <c:v>236.83333333333348</c:v>
                </c:pt>
                <c:pt idx="2843">
                  <c:v>236.91666666666652</c:v>
                </c:pt>
                <c:pt idx="2844">
                  <c:v>237</c:v>
                </c:pt>
                <c:pt idx="2845">
                  <c:v>237.08333333333348</c:v>
                </c:pt>
                <c:pt idx="2846">
                  <c:v>237.16666666666652</c:v>
                </c:pt>
                <c:pt idx="2847">
                  <c:v>237.25</c:v>
                </c:pt>
                <c:pt idx="2848">
                  <c:v>237.33333333333348</c:v>
                </c:pt>
                <c:pt idx="2849">
                  <c:v>237.41666666666652</c:v>
                </c:pt>
                <c:pt idx="2850">
                  <c:v>237.5</c:v>
                </c:pt>
                <c:pt idx="2851">
                  <c:v>237.58333333333348</c:v>
                </c:pt>
                <c:pt idx="2852">
                  <c:v>237.66666666666652</c:v>
                </c:pt>
                <c:pt idx="2853">
                  <c:v>237.75</c:v>
                </c:pt>
                <c:pt idx="2854">
                  <c:v>237.83333333333348</c:v>
                </c:pt>
                <c:pt idx="2855">
                  <c:v>237.91666666666652</c:v>
                </c:pt>
                <c:pt idx="2856">
                  <c:v>238</c:v>
                </c:pt>
                <c:pt idx="2857">
                  <c:v>238.08333333333348</c:v>
                </c:pt>
                <c:pt idx="2858">
                  <c:v>238.16666666666652</c:v>
                </c:pt>
                <c:pt idx="2859">
                  <c:v>238.25</c:v>
                </c:pt>
                <c:pt idx="2860">
                  <c:v>238.33333333333348</c:v>
                </c:pt>
                <c:pt idx="2861">
                  <c:v>238.41666666666652</c:v>
                </c:pt>
                <c:pt idx="2862">
                  <c:v>238.5</c:v>
                </c:pt>
                <c:pt idx="2863">
                  <c:v>238.58333333333348</c:v>
                </c:pt>
                <c:pt idx="2864">
                  <c:v>238.66666666666652</c:v>
                </c:pt>
                <c:pt idx="2865">
                  <c:v>238.75</c:v>
                </c:pt>
                <c:pt idx="2866">
                  <c:v>238.83333333333348</c:v>
                </c:pt>
                <c:pt idx="2867">
                  <c:v>238.91666666666652</c:v>
                </c:pt>
                <c:pt idx="2868">
                  <c:v>239</c:v>
                </c:pt>
                <c:pt idx="2869">
                  <c:v>239.08333333333348</c:v>
                </c:pt>
                <c:pt idx="2870">
                  <c:v>239.16666666666652</c:v>
                </c:pt>
                <c:pt idx="2871">
                  <c:v>239.25</c:v>
                </c:pt>
                <c:pt idx="2872">
                  <c:v>239.33333333333348</c:v>
                </c:pt>
                <c:pt idx="2873">
                  <c:v>239.41666666666652</c:v>
                </c:pt>
                <c:pt idx="2874">
                  <c:v>239.5</c:v>
                </c:pt>
                <c:pt idx="2875">
                  <c:v>239.58333333333348</c:v>
                </c:pt>
                <c:pt idx="2876">
                  <c:v>239.66666666666652</c:v>
                </c:pt>
                <c:pt idx="2877">
                  <c:v>239.75</c:v>
                </c:pt>
                <c:pt idx="2878">
                  <c:v>239.83333333333348</c:v>
                </c:pt>
                <c:pt idx="2879">
                  <c:v>239.91666666666652</c:v>
                </c:pt>
                <c:pt idx="2880">
                  <c:v>240</c:v>
                </c:pt>
                <c:pt idx="2881">
                  <c:v>240.08333333333348</c:v>
                </c:pt>
                <c:pt idx="2882">
                  <c:v>240.16666666666652</c:v>
                </c:pt>
                <c:pt idx="2883">
                  <c:v>240.25</c:v>
                </c:pt>
                <c:pt idx="2884">
                  <c:v>240.33333333333348</c:v>
                </c:pt>
                <c:pt idx="2885">
                  <c:v>240.41666666666652</c:v>
                </c:pt>
                <c:pt idx="2886">
                  <c:v>240.5</c:v>
                </c:pt>
                <c:pt idx="2887">
                  <c:v>240.58333333333348</c:v>
                </c:pt>
                <c:pt idx="2888">
                  <c:v>240.66666666666652</c:v>
                </c:pt>
                <c:pt idx="2889">
                  <c:v>240.75</c:v>
                </c:pt>
                <c:pt idx="2890">
                  <c:v>240.83333333333348</c:v>
                </c:pt>
                <c:pt idx="2891">
                  <c:v>240.91666666666652</c:v>
                </c:pt>
                <c:pt idx="2892">
                  <c:v>241</c:v>
                </c:pt>
                <c:pt idx="2893">
                  <c:v>241.08333333333348</c:v>
                </c:pt>
                <c:pt idx="2894">
                  <c:v>241.16666666666652</c:v>
                </c:pt>
                <c:pt idx="2895">
                  <c:v>241.25</c:v>
                </c:pt>
                <c:pt idx="2896">
                  <c:v>241.33333333333348</c:v>
                </c:pt>
                <c:pt idx="2897">
                  <c:v>241.41666666666652</c:v>
                </c:pt>
                <c:pt idx="2898">
                  <c:v>241.5</c:v>
                </c:pt>
                <c:pt idx="2899">
                  <c:v>241.58333333333348</c:v>
                </c:pt>
                <c:pt idx="2900">
                  <c:v>241.66666666666652</c:v>
                </c:pt>
                <c:pt idx="2901">
                  <c:v>241.75</c:v>
                </c:pt>
                <c:pt idx="2902">
                  <c:v>241.83333333333348</c:v>
                </c:pt>
                <c:pt idx="2903">
                  <c:v>241.91666666666652</c:v>
                </c:pt>
                <c:pt idx="2904">
                  <c:v>242</c:v>
                </c:pt>
                <c:pt idx="2905">
                  <c:v>242.08333333333348</c:v>
                </c:pt>
                <c:pt idx="2906">
                  <c:v>242.16666666666652</c:v>
                </c:pt>
                <c:pt idx="2907">
                  <c:v>242.25</c:v>
                </c:pt>
                <c:pt idx="2908">
                  <c:v>242.33333333333348</c:v>
                </c:pt>
                <c:pt idx="2909">
                  <c:v>242.41666666666652</c:v>
                </c:pt>
                <c:pt idx="2910">
                  <c:v>242.5</c:v>
                </c:pt>
                <c:pt idx="2911">
                  <c:v>242.58333333333348</c:v>
                </c:pt>
                <c:pt idx="2912">
                  <c:v>242.66666666666652</c:v>
                </c:pt>
                <c:pt idx="2913">
                  <c:v>242.75</c:v>
                </c:pt>
                <c:pt idx="2914">
                  <c:v>242.83333333333348</c:v>
                </c:pt>
                <c:pt idx="2915">
                  <c:v>242.91666666666652</c:v>
                </c:pt>
                <c:pt idx="2916">
                  <c:v>243</c:v>
                </c:pt>
                <c:pt idx="2917">
                  <c:v>243.08333333333348</c:v>
                </c:pt>
                <c:pt idx="2918">
                  <c:v>243.16666666666652</c:v>
                </c:pt>
                <c:pt idx="2919">
                  <c:v>243.25</c:v>
                </c:pt>
                <c:pt idx="2920">
                  <c:v>243.33333333333348</c:v>
                </c:pt>
                <c:pt idx="2921">
                  <c:v>243.41666666666652</c:v>
                </c:pt>
                <c:pt idx="2922">
                  <c:v>243.5</c:v>
                </c:pt>
                <c:pt idx="2923">
                  <c:v>243.58333333333348</c:v>
                </c:pt>
                <c:pt idx="2924">
                  <c:v>243.66666666666652</c:v>
                </c:pt>
                <c:pt idx="2925">
                  <c:v>243.75</c:v>
                </c:pt>
                <c:pt idx="2926">
                  <c:v>243.83333333333348</c:v>
                </c:pt>
                <c:pt idx="2927">
                  <c:v>243.91666666666652</c:v>
                </c:pt>
                <c:pt idx="2928">
                  <c:v>244</c:v>
                </c:pt>
                <c:pt idx="2929">
                  <c:v>244.08333333333348</c:v>
                </c:pt>
                <c:pt idx="2930">
                  <c:v>244.16666666666652</c:v>
                </c:pt>
                <c:pt idx="2931">
                  <c:v>244.25</c:v>
                </c:pt>
                <c:pt idx="2932">
                  <c:v>244.33333333333348</c:v>
                </c:pt>
                <c:pt idx="2933">
                  <c:v>244.41666666666652</c:v>
                </c:pt>
                <c:pt idx="2934">
                  <c:v>244.5</c:v>
                </c:pt>
                <c:pt idx="2935">
                  <c:v>244.58333333333348</c:v>
                </c:pt>
                <c:pt idx="2936">
                  <c:v>244.66666666666652</c:v>
                </c:pt>
                <c:pt idx="2937">
                  <c:v>244.75</c:v>
                </c:pt>
                <c:pt idx="2938">
                  <c:v>244.83333333333348</c:v>
                </c:pt>
                <c:pt idx="2939">
                  <c:v>244.91666666666652</c:v>
                </c:pt>
                <c:pt idx="2940">
                  <c:v>245</c:v>
                </c:pt>
                <c:pt idx="2941">
                  <c:v>245.08333333333348</c:v>
                </c:pt>
                <c:pt idx="2942">
                  <c:v>245.16666666666652</c:v>
                </c:pt>
                <c:pt idx="2943">
                  <c:v>245.25</c:v>
                </c:pt>
                <c:pt idx="2944">
                  <c:v>245.33333333333348</c:v>
                </c:pt>
                <c:pt idx="2945">
                  <c:v>245.41666666666652</c:v>
                </c:pt>
                <c:pt idx="2946">
                  <c:v>245.5</c:v>
                </c:pt>
                <c:pt idx="2947">
                  <c:v>245.58333333333348</c:v>
                </c:pt>
                <c:pt idx="2948">
                  <c:v>245.66666666666652</c:v>
                </c:pt>
                <c:pt idx="2949">
                  <c:v>245.75</c:v>
                </c:pt>
                <c:pt idx="2950">
                  <c:v>245.83333333333348</c:v>
                </c:pt>
                <c:pt idx="2951">
                  <c:v>245.91666666666652</c:v>
                </c:pt>
                <c:pt idx="2952">
                  <c:v>246</c:v>
                </c:pt>
                <c:pt idx="2953">
                  <c:v>246.08333333333348</c:v>
                </c:pt>
                <c:pt idx="2954">
                  <c:v>246.16666666666652</c:v>
                </c:pt>
                <c:pt idx="2955">
                  <c:v>246.25</c:v>
                </c:pt>
                <c:pt idx="2956">
                  <c:v>246.33333333333348</c:v>
                </c:pt>
                <c:pt idx="2957">
                  <c:v>246.41666666666652</c:v>
                </c:pt>
                <c:pt idx="2958">
                  <c:v>246.5</c:v>
                </c:pt>
                <c:pt idx="2959">
                  <c:v>246.58333333333348</c:v>
                </c:pt>
                <c:pt idx="2960">
                  <c:v>246.66666666666652</c:v>
                </c:pt>
                <c:pt idx="2961">
                  <c:v>246.75</c:v>
                </c:pt>
                <c:pt idx="2962">
                  <c:v>246.83333333333348</c:v>
                </c:pt>
                <c:pt idx="2963">
                  <c:v>246.91666666666652</c:v>
                </c:pt>
                <c:pt idx="2964">
                  <c:v>247</c:v>
                </c:pt>
                <c:pt idx="2965">
                  <c:v>247.08333333333348</c:v>
                </c:pt>
                <c:pt idx="2966">
                  <c:v>247.16666666666652</c:v>
                </c:pt>
                <c:pt idx="2967">
                  <c:v>247.25</c:v>
                </c:pt>
                <c:pt idx="2968">
                  <c:v>247.33333333333348</c:v>
                </c:pt>
                <c:pt idx="2969">
                  <c:v>247.41666666666652</c:v>
                </c:pt>
                <c:pt idx="2970">
                  <c:v>247.5</c:v>
                </c:pt>
                <c:pt idx="2971">
                  <c:v>247.58333333333348</c:v>
                </c:pt>
                <c:pt idx="2972">
                  <c:v>247.66666666666652</c:v>
                </c:pt>
                <c:pt idx="2973">
                  <c:v>247.75</c:v>
                </c:pt>
                <c:pt idx="2974">
                  <c:v>247.83333333333348</c:v>
                </c:pt>
                <c:pt idx="2975">
                  <c:v>247.91666666666652</c:v>
                </c:pt>
                <c:pt idx="2976">
                  <c:v>248</c:v>
                </c:pt>
                <c:pt idx="2977">
                  <c:v>248.08333333333348</c:v>
                </c:pt>
                <c:pt idx="2978">
                  <c:v>248.16666666666652</c:v>
                </c:pt>
                <c:pt idx="2979">
                  <c:v>248.25</c:v>
                </c:pt>
                <c:pt idx="2980">
                  <c:v>248.33333333333348</c:v>
                </c:pt>
                <c:pt idx="2981">
                  <c:v>248.41666666666652</c:v>
                </c:pt>
                <c:pt idx="2982">
                  <c:v>248.5</c:v>
                </c:pt>
                <c:pt idx="2983">
                  <c:v>248.58333333333348</c:v>
                </c:pt>
                <c:pt idx="2984">
                  <c:v>248.66666666666652</c:v>
                </c:pt>
                <c:pt idx="2985">
                  <c:v>248.75</c:v>
                </c:pt>
                <c:pt idx="2986">
                  <c:v>248.83333333333348</c:v>
                </c:pt>
                <c:pt idx="2987">
                  <c:v>248.91666666666652</c:v>
                </c:pt>
                <c:pt idx="2988">
                  <c:v>249</c:v>
                </c:pt>
                <c:pt idx="2989">
                  <c:v>249.08333333333348</c:v>
                </c:pt>
                <c:pt idx="2990">
                  <c:v>249.16666666666652</c:v>
                </c:pt>
                <c:pt idx="2991">
                  <c:v>249.25</c:v>
                </c:pt>
                <c:pt idx="2992">
                  <c:v>249.33333333333348</c:v>
                </c:pt>
                <c:pt idx="2993">
                  <c:v>249.41666666666652</c:v>
                </c:pt>
                <c:pt idx="2994">
                  <c:v>249.5</c:v>
                </c:pt>
                <c:pt idx="2995">
                  <c:v>249.58333333333348</c:v>
                </c:pt>
                <c:pt idx="2996">
                  <c:v>249.66666666666652</c:v>
                </c:pt>
                <c:pt idx="2997">
                  <c:v>249.75</c:v>
                </c:pt>
                <c:pt idx="2998">
                  <c:v>249.83333333333348</c:v>
                </c:pt>
                <c:pt idx="2999">
                  <c:v>249.91666666666652</c:v>
                </c:pt>
                <c:pt idx="3000">
                  <c:v>250</c:v>
                </c:pt>
                <c:pt idx="3001">
                  <c:v>250.08333333333348</c:v>
                </c:pt>
                <c:pt idx="3002">
                  <c:v>250.16666666666652</c:v>
                </c:pt>
                <c:pt idx="3003">
                  <c:v>250.25</c:v>
                </c:pt>
                <c:pt idx="3004">
                  <c:v>250.33333333333348</c:v>
                </c:pt>
                <c:pt idx="3005">
                  <c:v>250.41666666666652</c:v>
                </c:pt>
                <c:pt idx="3006">
                  <c:v>250.5</c:v>
                </c:pt>
                <c:pt idx="3007">
                  <c:v>250.58333333333348</c:v>
                </c:pt>
                <c:pt idx="3008">
                  <c:v>250.66666666666652</c:v>
                </c:pt>
                <c:pt idx="3009">
                  <c:v>250.75</c:v>
                </c:pt>
                <c:pt idx="3010">
                  <c:v>250.83333333333348</c:v>
                </c:pt>
                <c:pt idx="3011">
                  <c:v>250.91666666666652</c:v>
                </c:pt>
                <c:pt idx="3012">
                  <c:v>251</c:v>
                </c:pt>
                <c:pt idx="3013">
                  <c:v>251.08333333333348</c:v>
                </c:pt>
                <c:pt idx="3014">
                  <c:v>251.16666666666652</c:v>
                </c:pt>
                <c:pt idx="3015">
                  <c:v>251.25</c:v>
                </c:pt>
                <c:pt idx="3016">
                  <c:v>251.33333333333348</c:v>
                </c:pt>
                <c:pt idx="3017">
                  <c:v>251.41666666666652</c:v>
                </c:pt>
                <c:pt idx="3018">
                  <c:v>251.5</c:v>
                </c:pt>
                <c:pt idx="3019">
                  <c:v>251.58333333333348</c:v>
                </c:pt>
                <c:pt idx="3020">
                  <c:v>251.66666666666652</c:v>
                </c:pt>
                <c:pt idx="3021">
                  <c:v>251.75</c:v>
                </c:pt>
                <c:pt idx="3022">
                  <c:v>251.83333333333348</c:v>
                </c:pt>
                <c:pt idx="3023">
                  <c:v>251.91666666666652</c:v>
                </c:pt>
                <c:pt idx="3024">
                  <c:v>252</c:v>
                </c:pt>
                <c:pt idx="3025">
                  <c:v>252.08333333333348</c:v>
                </c:pt>
                <c:pt idx="3026">
                  <c:v>252.16666666666652</c:v>
                </c:pt>
                <c:pt idx="3027">
                  <c:v>252.25</c:v>
                </c:pt>
                <c:pt idx="3028">
                  <c:v>252.33333333333348</c:v>
                </c:pt>
                <c:pt idx="3029">
                  <c:v>252.41666666666652</c:v>
                </c:pt>
                <c:pt idx="3030">
                  <c:v>252.5</c:v>
                </c:pt>
                <c:pt idx="3031">
                  <c:v>252.58333333333348</c:v>
                </c:pt>
                <c:pt idx="3032">
                  <c:v>252.66666666666652</c:v>
                </c:pt>
                <c:pt idx="3033">
                  <c:v>252.75</c:v>
                </c:pt>
                <c:pt idx="3034">
                  <c:v>252.83333333333348</c:v>
                </c:pt>
                <c:pt idx="3035">
                  <c:v>252.91666666666652</c:v>
                </c:pt>
                <c:pt idx="3036">
                  <c:v>253</c:v>
                </c:pt>
                <c:pt idx="3037">
                  <c:v>253.08333333333348</c:v>
                </c:pt>
                <c:pt idx="3038">
                  <c:v>253.16666666666652</c:v>
                </c:pt>
                <c:pt idx="3039">
                  <c:v>253.25</c:v>
                </c:pt>
                <c:pt idx="3040">
                  <c:v>253.33333333333348</c:v>
                </c:pt>
                <c:pt idx="3041">
                  <c:v>253.41666666666652</c:v>
                </c:pt>
                <c:pt idx="3042">
                  <c:v>253.5</c:v>
                </c:pt>
                <c:pt idx="3043">
                  <c:v>253.58333333333348</c:v>
                </c:pt>
                <c:pt idx="3044">
                  <c:v>253.66666666666652</c:v>
                </c:pt>
                <c:pt idx="3045">
                  <c:v>253.75</c:v>
                </c:pt>
                <c:pt idx="3046">
                  <c:v>253.83333333333348</c:v>
                </c:pt>
                <c:pt idx="3047">
                  <c:v>253.91666666666652</c:v>
                </c:pt>
                <c:pt idx="3048">
                  <c:v>254</c:v>
                </c:pt>
                <c:pt idx="3049">
                  <c:v>254.08333333333348</c:v>
                </c:pt>
                <c:pt idx="3050">
                  <c:v>254.16666666666652</c:v>
                </c:pt>
                <c:pt idx="3051">
                  <c:v>254.25</c:v>
                </c:pt>
                <c:pt idx="3052">
                  <c:v>254.33333333333348</c:v>
                </c:pt>
                <c:pt idx="3053">
                  <c:v>254.41666666666652</c:v>
                </c:pt>
                <c:pt idx="3054">
                  <c:v>254.5</c:v>
                </c:pt>
                <c:pt idx="3055">
                  <c:v>254.58333333333348</c:v>
                </c:pt>
                <c:pt idx="3056">
                  <c:v>254.66666666666652</c:v>
                </c:pt>
                <c:pt idx="3057">
                  <c:v>254.75</c:v>
                </c:pt>
                <c:pt idx="3058">
                  <c:v>254.83333333333348</c:v>
                </c:pt>
                <c:pt idx="3059">
                  <c:v>254.91666666666652</c:v>
                </c:pt>
                <c:pt idx="3060">
                  <c:v>255</c:v>
                </c:pt>
                <c:pt idx="3061">
                  <c:v>255.08333333333348</c:v>
                </c:pt>
                <c:pt idx="3062">
                  <c:v>255.16666666666652</c:v>
                </c:pt>
                <c:pt idx="3063">
                  <c:v>255.25</c:v>
                </c:pt>
                <c:pt idx="3064">
                  <c:v>255.33333333333348</c:v>
                </c:pt>
                <c:pt idx="3065">
                  <c:v>255.41666666666652</c:v>
                </c:pt>
                <c:pt idx="3066">
                  <c:v>255.5</c:v>
                </c:pt>
                <c:pt idx="3067">
                  <c:v>255.58333333333348</c:v>
                </c:pt>
                <c:pt idx="3068">
                  <c:v>255.66666666666652</c:v>
                </c:pt>
                <c:pt idx="3069">
                  <c:v>255.75</c:v>
                </c:pt>
                <c:pt idx="3070">
                  <c:v>255.83333333333348</c:v>
                </c:pt>
                <c:pt idx="3071">
                  <c:v>255.91666666666652</c:v>
                </c:pt>
                <c:pt idx="3072">
                  <c:v>256</c:v>
                </c:pt>
                <c:pt idx="3073">
                  <c:v>256.08333333333331</c:v>
                </c:pt>
                <c:pt idx="3074">
                  <c:v>256.16666666666703</c:v>
                </c:pt>
                <c:pt idx="3075">
                  <c:v>256.25</c:v>
                </c:pt>
                <c:pt idx="3076">
                  <c:v>256.33333333333331</c:v>
                </c:pt>
                <c:pt idx="3077">
                  <c:v>256.41666666666674</c:v>
                </c:pt>
                <c:pt idx="3078">
                  <c:v>256.5</c:v>
                </c:pt>
                <c:pt idx="3079">
                  <c:v>256.58333333333331</c:v>
                </c:pt>
                <c:pt idx="3080">
                  <c:v>256.66666666666703</c:v>
                </c:pt>
                <c:pt idx="3081">
                  <c:v>256.75</c:v>
                </c:pt>
                <c:pt idx="3082">
                  <c:v>256.83333333333331</c:v>
                </c:pt>
                <c:pt idx="3083">
                  <c:v>256.91666666666674</c:v>
                </c:pt>
                <c:pt idx="3084">
                  <c:v>257</c:v>
                </c:pt>
                <c:pt idx="3085">
                  <c:v>257.08333333333331</c:v>
                </c:pt>
                <c:pt idx="3086">
                  <c:v>257.16666666666703</c:v>
                </c:pt>
                <c:pt idx="3087">
                  <c:v>257.25</c:v>
                </c:pt>
                <c:pt idx="3088">
                  <c:v>257.33333333333331</c:v>
                </c:pt>
                <c:pt idx="3089">
                  <c:v>257.41666666666674</c:v>
                </c:pt>
                <c:pt idx="3090">
                  <c:v>257.5</c:v>
                </c:pt>
                <c:pt idx="3091">
                  <c:v>257.58333333333331</c:v>
                </c:pt>
                <c:pt idx="3092">
                  <c:v>257.66666666666703</c:v>
                </c:pt>
                <c:pt idx="3093">
                  <c:v>257.75</c:v>
                </c:pt>
                <c:pt idx="3094">
                  <c:v>257.83333333333331</c:v>
                </c:pt>
                <c:pt idx="3095">
                  <c:v>257.91666666666674</c:v>
                </c:pt>
                <c:pt idx="3096">
                  <c:v>258</c:v>
                </c:pt>
                <c:pt idx="3097">
                  <c:v>258.08333333333331</c:v>
                </c:pt>
                <c:pt idx="3098">
                  <c:v>258.16666666666703</c:v>
                </c:pt>
                <c:pt idx="3099">
                  <c:v>258.25</c:v>
                </c:pt>
                <c:pt idx="3100">
                  <c:v>258.33333333333331</c:v>
                </c:pt>
                <c:pt idx="3101">
                  <c:v>258.41666666666674</c:v>
                </c:pt>
                <c:pt idx="3102">
                  <c:v>258.5</c:v>
                </c:pt>
                <c:pt idx="3103">
                  <c:v>258.58333333333331</c:v>
                </c:pt>
                <c:pt idx="3104">
                  <c:v>258.66666666666703</c:v>
                </c:pt>
                <c:pt idx="3105">
                  <c:v>258.75</c:v>
                </c:pt>
                <c:pt idx="3106">
                  <c:v>258.83333333333331</c:v>
                </c:pt>
                <c:pt idx="3107">
                  <c:v>258.91666666666674</c:v>
                </c:pt>
                <c:pt idx="3108">
                  <c:v>259</c:v>
                </c:pt>
                <c:pt idx="3109">
                  <c:v>259.08333333333331</c:v>
                </c:pt>
                <c:pt idx="3110">
                  <c:v>259.16666666666703</c:v>
                </c:pt>
                <c:pt idx="3111">
                  <c:v>259.25</c:v>
                </c:pt>
                <c:pt idx="3112">
                  <c:v>259.33333333333331</c:v>
                </c:pt>
                <c:pt idx="3113">
                  <c:v>259.41666666666674</c:v>
                </c:pt>
                <c:pt idx="3114">
                  <c:v>259.5</c:v>
                </c:pt>
                <c:pt idx="3115">
                  <c:v>259.58333333333331</c:v>
                </c:pt>
                <c:pt idx="3116">
                  <c:v>259.66666666666703</c:v>
                </c:pt>
                <c:pt idx="3117">
                  <c:v>259.75</c:v>
                </c:pt>
                <c:pt idx="3118">
                  <c:v>259.83333333333331</c:v>
                </c:pt>
                <c:pt idx="3119">
                  <c:v>259.91666666666674</c:v>
                </c:pt>
                <c:pt idx="3120">
                  <c:v>260</c:v>
                </c:pt>
                <c:pt idx="3121">
                  <c:v>260.08333333333331</c:v>
                </c:pt>
                <c:pt idx="3122">
                  <c:v>260.16666666666703</c:v>
                </c:pt>
                <c:pt idx="3123">
                  <c:v>260.25</c:v>
                </c:pt>
                <c:pt idx="3124">
                  <c:v>260.33333333333331</c:v>
                </c:pt>
                <c:pt idx="3125">
                  <c:v>260.41666666666674</c:v>
                </c:pt>
                <c:pt idx="3126">
                  <c:v>260.5</c:v>
                </c:pt>
                <c:pt idx="3127">
                  <c:v>260.58333333333331</c:v>
                </c:pt>
                <c:pt idx="3128">
                  <c:v>260.66666666666703</c:v>
                </c:pt>
                <c:pt idx="3129">
                  <c:v>260.75</c:v>
                </c:pt>
                <c:pt idx="3130">
                  <c:v>260.83333333333331</c:v>
                </c:pt>
                <c:pt idx="3131">
                  <c:v>260.91666666666674</c:v>
                </c:pt>
                <c:pt idx="3132">
                  <c:v>261</c:v>
                </c:pt>
                <c:pt idx="3133">
                  <c:v>261.08333333333331</c:v>
                </c:pt>
                <c:pt idx="3134">
                  <c:v>261.16666666666703</c:v>
                </c:pt>
                <c:pt idx="3135">
                  <c:v>261.25</c:v>
                </c:pt>
                <c:pt idx="3136">
                  <c:v>261.33333333333331</c:v>
                </c:pt>
                <c:pt idx="3137">
                  <c:v>261.41666666666674</c:v>
                </c:pt>
                <c:pt idx="3138">
                  <c:v>261.5</c:v>
                </c:pt>
                <c:pt idx="3139">
                  <c:v>261.58333333333331</c:v>
                </c:pt>
                <c:pt idx="3140">
                  <c:v>261.66666666666703</c:v>
                </c:pt>
                <c:pt idx="3141">
                  <c:v>261.75</c:v>
                </c:pt>
                <c:pt idx="3142">
                  <c:v>261.83333333333331</c:v>
                </c:pt>
                <c:pt idx="3143">
                  <c:v>261.91666666666674</c:v>
                </c:pt>
                <c:pt idx="3144">
                  <c:v>262</c:v>
                </c:pt>
                <c:pt idx="3145">
                  <c:v>262.08333333333331</c:v>
                </c:pt>
                <c:pt idx="3146">
                  <c:v>262.16666666666703</c:v>
                </c:pt>
                <c:pt idx="3147">
                  <c:v>262.25</c:v>
                </c:pt>
                <c:pt idx="3148">
                  <c:v>262.33333333333331</c:v>
                </c:pt>
                <c:pt idx="3149">
                  <c:v>262.41666666666674</c:v>
                </c:pt>
                <c:pt idx="3150">
                  <c:v>262.5</c:v>
                </c:pt>
                <c:pt idx="3151">
                  <c:v>262.58333333333331</c:v>
                </c:pt>
                <c:pt idx="3152">
                  <c:v>262.66666666666703</c:v>
                </c:pt>
                <c:pt idx="3153">
                  <c:v>262.75</c:v>
                </c:pt>
                <c:pt idx="3154">
                  <c:v>262.83333333333331</c:v>
                </c:pt>
                <c:pt idx="3155">
                  <c:v>262.91666666666674</c:v>
                </c:pt>
                <c:pt idx="3156">
                  <c:v>263</c:v>
                </c:pt>
                <c:pt idx="3157">
                  <c:v>263.08333333333331</c:v>
                </c:pt>
                <c:pt idx="3158">
                  <c:v>263.16666666666703</c:v>
                </c:pt>
                <c:pt idx="3159">
                  <c:v>263.25</c:v>
                </c:pt>
                <c:pt idx="3160">
                  <c:v>263.33333333333331</c:v>
                </c:pt>
                <c:pt idx="3161">
                  <c:v>263.41666666666674</c:v>
                </c:pt>
                <c:pt idx="3162">
                  <c:v>263.5</c:v>
                </c:pt>
                <c:pt idx="3163">
                  <c:v>263.58333333333331</c:v>
                </c:pt>
                <c:pt idx="3164">
                  <c:v>263.66666666666703</c:v>
                </c:pt>
                <c:pt idx="3165">
                  <c:v>263.75</c:v>
                </c:pt>
                <c:pt idx="3166">
                  <c:v>263.83333333333331</c:v>
                </c:pt>
                <c:pt idx="3167">
                  <c:v>263.91666666666674</c:v>
                </c:pt>
                <c:pt idx="3168">
                  <c:v>264</c:v>
                </c:pt>
                <c:pt idx="3169">
                  <c:v>264.08333333333331</c:v>
                </c:pt>
                <c:pt idx="3170">
                  <c:v>264.16666666666703</c:v>
                </c:pt>
                <c:pt idx="3171">
                  <c:v>264.25</c:v>
                </c:pt>
                <c:pt idx="3172">
                  <c:v>264.33333333333331</c:v>
                </c:pt>
                <c:pt idx="3173">
                  <c:v>264.41666666666674</c:v>
                </c:pt>
                <c:pt idx="3174">
                  <c:v>264.5</c:v>
                </c:pt>
                <c:pt idx="3175">
                  <c:v>264.58333333333331</c:v>
                </c:pt>
                <c:pt idx="3176">
                  <c:v>264.66666666666703</c:v>
                </c:pt>
                <c:pt idx="3177">
                  <c:v>264.75</c:v>
                </c:pt>
                <c:pt idx="3178">
                  <c:v>264.83333333333331</c:v>
                </c:pt>
                <c:pt idx="3179">
                  <c:v>264.91666666666674</c:v>
                </c:pt>
                <c:pt idx="3180">
                  <c:v>265</c:v>
                </c:pt>
                <c:pt idx="3181">
                  <c:v>265.08333333333331</c:v>
                </c:pt>
                <c:pt idx="3182">
                  <c:v>265.16666666666703</c:v>
                </c:pt>
                <c:pt idx="3183">
                  <c:v>265.25</c:v>
                </c:pt>
                <c:pt idx="3184">
                  <c:v>265.33333333333331</c:v>
                </c:pt>
                <c:pt idx="3185">
                  <c:v>265.41666666666674</c:v>
                </c:pt>
                <c:pt idx="3186">
                  <c:v>265.5</c:v>
                </c:pt>
                <c:pt idx="3187">
                  <c:v>265.58333333333331</c:v>
                </c:pt>
                <c:pt idx="3188">
                  <c:v>265.66666666666703</c:v>
                </c:pt>
                <c:pt idx="3189">
                  <c:v>265.75</c:v>
                </c:pt>
                <c:pt idx="3190">
                  <c:v>265.83333333333331</c:v>
                </c:pt>
                <c:pt idx="3191">
                  <c:v>265.91666666666674</c:v>
                </c:pt>
                <c:pt idx="3192">
                  <c:v>266</c:v>
                </c:pt>
                <c:pt idx="3193">
                  <c:v>266.08333333333331</c:v>
                </c:pt>
                <c:pt idx="3194">
                  <c:v>266.16666666666703</c:v>
                </c:pt>
                <c:pt idx="3195">
                  <c:v>266.25</c:v>
                </c:pt>
                <c:pt idx="3196">
                  <c:v>266.33333333333331</c:v>
                </c:pt>
                <c:pt idx="3197">
                  <c:v>266.41666666666674</c:v>
                </c:pt>
                <c:pt idx="3198">
                  <c:v>266.5</c:v>
                </c:pt>
                <c:pt idx="3199">
                  <c:v>266.58333333333331</c:v>
                </c:pt>
                <c:pt idx="3200">
                  <c:v>266.66666666666703</c:v>
                </c:pt>
                <c:pt idx="3201">
                  <c:v>266.75</c:v>
                </c:pt>
                <c:pt idx="3202">
                  <c:v>266.83333333333331</c:v>
                </c:pt>
                <c:pt idx="3203">
                  <c:v>266.91666666666674</c:v>
                </c:pt>
                <c:pt idx="3204">
                  <c:v>267</c:v>
                </c:pt>
                <c:pt idx="3205">
                  <c:v>267.08333333333331</c:v>
                </c:pt>
                <c:pt idx="3206">
                  <c:v>267.16666666666703</c:v>
                </c:pt>
                <c:pt idx="3207">
                  <c:v>267.25</c:v>
                </c:pt>
                <c:pt idx="3208">
                  <c:v>267.33333333333331</c:v>
                </c:pt>
                <c:pt idx="3209">
                  <c:v>267.41666666666674</c:v>
                </c:pt>
                <c:pt idx="3210">
                  <c:v>267.5</c:v>
                </c:pt>
                <c:pt idx="3211">
                  <c:v>267.58333333333331</c:v>
                </c:pt>
                <c:pt idx="3212">
                  <c:v>267.66666666666703</c:v>
                </c:pt>
                <c:pt idx="3213">
                  <c:v>267.75</c:v>
                </c:pt>
                <c:pt idx="3214">
                  <c:v>267.83333333333331</c:v>
                </c:pt>
                <c:pt idx="3215">
                  <c:v>267.91666666666674</c:v>
                </c:pt>
                <c:pt idx="3216">
                  <c:v>268</c:v>
                </c:pt>
                <c:pt idx="3217">
                  <c:v>268.08333333333331</c:v>
                </c:pt>
                <c:pt idx="3218">
                  <c:v>268.16666666666703</c:v>
                </c:pt>
                <c:pt idx="3219">
                  <c:v>268.25</c:v>
                </c:pt>
                <c:pt idx="3220">
                  <c:v>268.33333333333331</c:v>
                </c:pt>
                <c:pt idx="3221">
                  <c:v>268.41666666666674</c:v>
                </c:pt>
                <c:pt idx="3222">
                  <c:v>268.5</c:v>
                </c:pt>
                <c:pt idx="3223">
                  <c:v>268.58333333333331</c:v>
                </c:pt>
                <c:pt idx="3224">
                  <c:v>268.66666666666703</c:v>
                </c:pt>
                <c:pt idx="3225">
                  <c:v>268.75</c:v>
                </c:pt>
                <c:pt idx="3226">
                  <c:v>268.83333333333331</c:v>
                </c:pt>
                <c:pt idx="3227">
                  <c:v>268.91666666666674</c:v>
                </c:pt>
                <c:pt idx="3228">
                  <c:v>269</c:v>
                </c:pt>
                <c:pt idx="3229">
                  <c:v>269.08333333333331</c:v>
                </c:pt>
                <c:pt idx="3230">
                  <c:v>269.16666666666703</c:v>
                </c:pt>
                <c:pt idx="3231">
                  <c:v>269.25</c:v>
                </c:pt>
                <c:pt idx="3232">
                  <c:v>269.33333333333331</c:v>
                </c:pt>
                <c:pt idx="3233">
                  <c:v>269.41666666666674</c:v>
                </c:pt>
                <c:pt idx="3234">
                  <c:v>269.5</c:v>
                </c:pt>
                <c:pt idx="3235">
                  <c:v>269.58333333333331</c:v>
                </c:pt>
                <c:pt idx="3236">
                  <c:v>269.66666666666703</c:v>
                </c:pt>
                <c:pt idx="3237">
                  <c:v>269.75</c:v>
                </c:pt>
                <c:pt idx="3238">
                  <c:v>269.83333333333331</c:v>
                </c:pt>
                <c:pt idx="3239">
                  <c:v>269.91666666666674</c:v>
                </c:pt>
                <c:pt idx="3240">
                  <c:v>270</c:v>
                </c:pt>
                <c:pt idx="3241">
                  <c:v>270.08333333333331</c:v>
                </c:pt>
                <c:pt idx="3242">
                  <c:v>270.16666666666703</c:v>
                </c:pt>
                <c:pt idx="3243">
                  <c:v>270.25</c:v>
                </c:pt>
                <c:pt idx="3244">
                  <c:v>270.33333333333331</c:v>
                </c:pt>
                <c:pt idx="3245">
                  <c:v>270.41666666666674</c:v>
                </c:pt>
                <c:pt idx="3246">
                  <c:v>270.5</c:v>
                </c:pt>
                <c:pt idx="3247">
                  <c:v>270.58333333333331</c:v>
                </c:pt>
                <c:pt idx="3248">
                  <c:v>270.66666666666703</c:v>
                </c:pt>
                <c:pt idx="3249">
                  <c:v>270.75</c:v>
                </c:pt>
                <c:pt idx="3250">
                  <c:v>270.83333333333331</c:v>
                </c:pt>
                <c:pt idx="3251">
                  <c:v>270.91666666666674</c:v>
                </c:pt>
                <c:pt idx="3252">
                  <c:v>271</c:v>
                </c:pt>
                <c:pt idx="3253">
                  <c:v>271.08333333333331</c:v>
                </c:pt>
                <c:pt idx="3254">
                  <c:v>271.16666666666703</c:v>
                </c:pt>
                <c:pt idx="3255">
                  <c:v>271.25</c:v>
                </c:pt>
                <c:pt idx="3256">
                  <c:v>271.33333333333331</c:v>
                </c:pt>
                <c:pt idx="3257">
                  <c:v>271.41666666666674</c:v>
                </c:pt>
                <c:pt idx="3258">
                  <c:v>271.5</c:v>
                </c:pt>
                <c:pt idx="3259">
                  <c:v>271.58333333333331</c:v>
                </c:pt>
                <c:pt idx="3260">
                  <c:v>271.66666666666703</c:v>
                </c:pt>
                <c:pt idx="3261">
                  <c:v>271.75</c:v>
                </c:pt>
                <c:pt idx="3262">
                  <c:v>271.83333333333331</c:v>
                </c:pt>
                <c:pt idx="3263">
                  <c:v>271.91666666666674</c:v>
                </c:pt>
                <c:pt idx="3264">
                  <c:v>272</c:v>
                </c:pt>
                <c:pt idx="3265">
                  <c:v>272.08333333333331</c:v>
                </c:pt>
                <c:pt idx="3266">
                  <c:v>272.16666666666703</c:v>
                </c:pt>
                <c:pt idx="3267">
                  <c:v>272.25</c:v>
                </c:pt>
                <c:pt idx="3268">
                  <c:v>272.33333333333331</c:v>
                </c:pt>
                <c:pt idx="3269">
                  <c:v>272.41666666666674</c:v>
                </c:pt>
                <c:pt idx="3270">
                  <c:v>272.5</c:v>
                </c:pt>
                <c:pt idx="3271">
                  <c:v>272.58333333333331</c:v>
                </c:pt>
                <c:pt idx="3272">
                  <c:v>272.66666666666703</c:v>
                </c:pt>
                <c:pt idx="3273">
                  <c:v>272.75</c:v>
                </c:pt>
                <c:pt idx="3274">
                  <c:v>272.83333333333331</c:v>
                </c:pt>
                <c:pt idx="3275">
                  <c:v>272.91666666666674</c:v>
                </c:pt>
                <c:pt idx="3276">
                  <c:v>273</c:v>
                </c:pt>
                <c:pt idx="3277">
                  <c:v>273.08333333333331</c:v>
                </c:pt>
                <c:pt idx="3278">
                  <c:v>273.16666666666703</c:v>
                </c:pt>
                <c:pt idx="3279">
                  <c:v>273.25</c:v>
                </c:pt>
                <c:pt idx="3280">
                  <c:v>273.33333333333331</c:v>
                </c:pt>
                <c:pt idx="3281">
                  <c:v>273.41666666666674</c:v>
                </c:pt>
                <c:pt idx="3282">
                  <c:v>273.5</c:v>
                </c:pt>
                <c:pt idx="3283">
                  <c:v>273.58333333333331</c:v>
                </c:pt>
                <c:pt idx="3284">
                  <c:v>273.66666666666703</c:v>
                </c:pt>
                <c:pt idx="3285">
                  <c:v>273.75</c:v>
                </c:pt>
                <c:pt idx="3286">
                  <c:v>273.83333333333331</c:v>
                </c:pt>
                <c:pt idx="3287">
                  <c:v>273.91666666666674</c:v>
                </c:pt>
                <c:pt idx="3288">
                  <c:v>274</c:v>
                </c:pt>
                <c:pt idx="3289">
                  <c:v>274.08333333333331</c:v>
                </c:pt>
                <c:pt idx="3290">
                  <c:v>274.16666666666703</c:v>
                </c:pt>
                <c:pt idx="3291">
                  <c:v>274.25</c:v>
                </c:pt>
                <c:pt idx="3292">
                  <c:v>274.33333333333331</c:v>
                </c:pt>
                <c:pt idx="3293">
                  <c:v>274.41666666666674</c:v>
                </c:pt>
                <c:pt idx="3294">
                  <c:v>274.5</c:v>
                </c:pt>
                <c:pt idx="3295">
                  <c:v>274.58333333333331</c:v>
                </c:pt>
                <c:pt idx="3296">
                  <c:v>274.66666666666703</c:v>
                </c:pt>
                <c:pt idx="3297">
                  <c:v>274.75</c:v>
                </c:pt>
                <c:pt idx="3298">
                  <c:v>274.83333333333331</c:v>
                </c:pt>
                <c:pt idx="3299">
                  <c:v>274.91666666666674</c:v>
                </c:pt>
                <c:pt idx="3300">
                  <c:v>275</c:v>
                </c:pt>
                <c:pt idx="3301">
                  <c:v>275.08333333333331</c:v>
                </c:pt>
                <c:pt idx="3302">
                  <c:v>275.16666666666703</c:v>
                </c:pt>
                <c:pt idx="3303">
                  <c:v>275.25</c:v>
                </c:pt>
                <c:pt idx="3304">
                  <c:v>275.33333333333331</c:v>
                </c:pt>
                <c:pt idx="3305">
                  <c:v>275.41666666666674</c:v>
                </c:pt>
                <c:pt idx="3306">
                  <c:v>275.5</c:v>
                </c:pt>
                <c:pt idx="3307">
                  <c:v>275.58333333333331</c:v>
                </c:pt>
                <c:pt idx="3308">
                  <c:v>275.66666666666703</c:v>
                </c:pt>
                <c:pt idx="3309">
                  <c:v>275.75</c:v>
                </c:pt>
                <c:pt idx="3310">
                  <c:v>275.83333333333331</c:v>
                </c:pt>
                <c:pt idx="3311">
                  <c:v>275.91666666666674</c:v>
                </c:pt>
                <c:pt idx="3312">
                  <c:v>276</c:v>
                </c:pt>
                <c:pt idx="3313">
                  <c:v>276.08333333333331</c:v>
                </c:pt>
                <c:pt idx="3314">
                  <c:v>276.16666666666703</c:v>
                </c:pt>
                <c:pt idx="3315">
                  <c:v>276.25</c:v>
                </c:pt>
                <c:pt idx="3316">
                  <c:v>276.33333333333331</c:v>
                </c:pt>
                <c:pt idx="3317">
                  <c:v>276.41666666666674</c:v>
                </c:pt>
                <c:pt idx="3318">
                  <c:v>276.5</c:v>
                </c:pt>
                <c:pt idx="3319">
                  <c:v>276.58333333333331</c:v>
                </c:pt>
                <c:pt idx="3320">
                  <c:v>276.66666666666703</c:v>
                </c:pt>
                <c:pt idx="3321">
                  <c:v>276.75</c:v>
                </c:pt>
                <c:pt idx="3322">
                  <c:v>276.83333333333331</c:v>
                </c:pt>
                <c:pt idx="3323">
                  <c:v>276.91666666666674</c:v>
                </c:pt>
                <c:pt idx="3324">
                  <c:v>277</c:v>
                </c:pt>
                <c:pt idx="3325">
                  <c:v>277.08333333333331</c:v>
                </c:pt>
                <c:pt idx="3326">
                  <c:v>277.16666666666703</c:v>
                </c:pt>
                <c:pt idx="3327">
                  <c:v>277.25</c:v>
                </c:pt>
                <c:pt idx="3328">
                  <c:v>277.33333333333331</c:v>
                </c:pt>
                <c:pt idx="3329">
                  <c:v>277.41666666666674</c:v>
                </c:pt>
                <c:pt idx="3330">
                  <c:v>277.5</c:v>
                </c:pt>
                <c:pt idx="3331">
                  <c:v>277.58333333333331</c:v>
                </c:pt>
                <c:pt idx="3332">
                  <c:v>277.66666666666703</c:v>
                </c:pt>
                <c:pt idx="3333">
                  <c:v>277.75</c:v>
                </c:pt>
                <c:pt idx="3334">
                  <c:v>277.83333333333331</c:v>
                </c:pt>
                <c:pt idx="3335">
                  <c:v>277.91666666666674</c:v>
                </c:pt>
                <c:pt idx="3336">
                  <c:v>278</c:v>
                </c:pt>
                <c:pt idx="3337">
                  <c:v>278.08333333333331</c:v>
                </c:pt>
                <c:pt idx="3338">
                  <c:v>278.16666666666703</c:v>
                </c:pt>
                <c:pt idx="3339">
                  <c:v>278.25</c:v>
                </c:pt>
                <c:pt idx="3340">
                  <c:v>278.33333333333331</c:v>
                </c:pt>
                <c:pt idx="3341">
                  <c:v>278.41666666666674</c:v>
                </c:pt>
                <c:pt idx="3342">
                  <c:v>278.5</c:v>
                </c:pt>
                <c:pt idx="3343">
                  <c:v>278.58333333333331</c:v>
                </c:pt>
                <c:pt idx="3344">
                  <c:v>278.66666666666703</c:v>
                </c:pt>
                <c:pt idx="3345">
                  <c:v>278.75</c:v>
                </c:pt>
                <c:pt idx="3346">
                  <c:v>278.83333333333331</c:v>
                </c:pt>
                <c:pt idx="3347">
                  <c:v>278.91666666666674</c:v>
                </c:pt>
                <c:pt idx="3348">
                  <c:v>279</c:v>
                </c:pt>
                <c:pt idx="3349">
                  <c:v>279.08333333333331</c:v>
                </c:pt>
                <c:pt idx="3350">
                  <c:v>279.16666666666703</c:v>
                </c:pt>
                <c:pt idx="3351">
                  <c:v>279.25</c:v>
                </c:pt>
                <c:pt idx="3352">
                  <c:v>279.33333333333331</c:v>
                </c:pt>
                <c:pt idx="3353">
                  <c:v>279.41666666666674</c:v>
                </c:pt>
                <c:pt idx="3354">
                  <c:v>279.5</c:v>
                </c:pt>
                <c:pt idx="3355">
                  <c:v>279.58333333333331</c:v>
                </c:pt>
                <c:pt idx="3356">
                  <c:v>279.66666666666703</c:v>
                </c:pt>
                <c:pt idx="3357">
                  <c:v>279.75</c:v>
                </c:pt>
                <c:pt idx="3358">
                  <c:v>279.83333333333331</c:v>
                </c:pt>
                <c:pt idx="3359">
                  <c:v>279.91666666666674</c:v>
                </c:pt>
                <c:pt idx="3360">
                  <c:v>280</c:v>
                </c:pt>
                <c:pt idx="3361">
                  <c:v>280.08333333333331</c:v>
                </c:pt>
                <c:pt idx="3362">
                  <c:v>280.16666666666703</c:v>
                </c:pt>
                <c:pt idx="3363">
                  <c:v>280.25</c:v>
                </c:pt>
                <c:pt idx="3364">
                  <c:v>280.33333333333331</c:v>
                </c:pt>
                <c:pt idx="3365">
                  <c:v>280.41666666666674</c:v>
                </c:pt>
                <c:pt idx="3366">
                  <c:v>280.5</c:v>
                </c:pt>
                <c:pt idx="3367">
                  <c:v>280.58333333333331</c:v>
                </c:pt>
                <c:pt idx="3368">
                  <c:v>280.66666666666703</c:v>
                </c:pt>
                <c:pt idx="3369">
                  <c:v>280.75</c:v>
                </c:pt>
                <c:pt idx="3370">
                  <c:v>280.83333333333331</c:v>
                </c:pt>
                <c:pt idx="3371">
                  <c:v>280.91666666666674</c:v>
                </c:pt>
                <c:pt idx="3372">
                  <c:v>281</c:v>
                </c:pt>
                <c:pt idx="3373">
                  <c:v>281.08333333333331</c:v>
                </c:pt>
                <c:pt idx="3374">
                  <c:v>281.16666666666703</c:v>
                </c:pt>
                <c:pt idx="3375">
                  <c:v>281.25</c:v>
                </c:pt>
                <c:pt idx="3376">
                  <c:v>281.33333333333331</c:v>
                </c:pt>
                <c:pt idx="3377">
                  <c:v>281.41666666666674</c:v>
                </c:pt>
                <c:pt idx="3378">
                  <c:v>281.5</c:v>
                </c:pt>
                <c:pt idx="3379">
                  <c:v>281.58333333333331</c:v>
                </c:pt>
                <c:pt idx="3380">
                  <c:v>281.66666666666703</c:v>
                </c:pt>
                <c:pt idx="3381">
                  <c:v>281.75</c:v>
                </c:pt>
                <c:pt idx="3382">
                  <c:v>281.83333333333331</c:v>
                </c:pt>
                <c:pt idx="3383">
                  <c:v>281.91666666666674</c:v>
                </c:pt>
                <c:pt idx="3384">
                  <c:v>282</c:v>
                </c:pt>
                <c:pt idx="3385">
                  <c:v>282.08333333333331</c:v>
                </c:pt>
                <c:pt idx="3386">
                  <c:v>282.16666666666703</c:v>
                </c:pt>
                <c:pt idx="3387">
                  <c:v>282.25</c:v>
                </c:pt>
                <c:pt idx="3388">
                  <c:v>282.33333333333331</c:v>
                </c:pt>
                <c:pt idx="3389">
                  <c:v>282.41666666666674</c:v>
                </c:pt>
                <c:pt idx="3390">
                  <c:v>282.5</c:v>
                </c:pt>
                <c:pt idx="3391">
                  <c:v>282.58333333333331</c:v>
                </c:pt>
                <c:pt idx="3392">
                  <c:v>282.66666666666703</c:v>
                </c:pt>
                <c:pt idx="3393">
                  <c:v>282.75</c:v>
                </c:pt>
                <c:pt idx="3394">
                  <c:v>282.83333333333331</c:v>
                </c:pt>
                <c:pt idx="3395">
                  <c:v>282.91666666666674</c:v>
                </c:pt>
                <c:pt idx="3396">
                  <c:v>283</c:v>
                </c:pt>
                <c:pt idx="3397">
                  <c:v>283.08333333333331</c:v>
                </c:pt>
                <c:pt idx="3398">
                  <c:v>283.16666666666703</c:v>
                </c:pt>
                <c:pt idx="3399">
                  <c:v>283.25</c:v>
                </c:pt>
                <c:pt idx="3400">
                  <c:v>283.33333333333331</c:v>
                </c:pt>
                <c:pt idx="3401">
                  <c:v>283.41666666666674</c:v>
                </c:pt>
                <c:pt idx="3402">
                  <c:v>283.5</c:v>
                </c:pt>
                <c:pt idx="3403">
                  <c:v>283.58333333333331</c:v>
                </c:pt>
                <c:pt idx="3404">
                  <c:v>283.66666666666703</c:v>
                </c:pt>
                <c:pt idx="3405">
                  <c:v>283.75</c:v>
                </c:pt>
                <c:pt idx="3406">
                  <c:v>283.83333333333331</c:v>
                </c:pt>
                <c:pt idx="3407">
                  <c:v>283.91666666666674</c:v>
                </c:pt>
                <c:pt idx="3408">
                  <c:v>284</c:v>
                </c:pt>
                <c:pt idx="3409">
                  <c:v>284.08333333333331</c:v>
                </c:pt>
                <c:pt idx="3410">
                  <c:v>284.16666666666703</c:v>
                </c:pt>
                <c:pt idx="3411">
                  <c:v>284.25</c:v>
                </c:pt>
                <c:pt idx="3412">
                  <c:v>284.33333333333331</c:v>
                </c:pt>
                <c:pt idx="3413">
                  <c:v>284.41666666666674</c:v>
                </c:pt>
                <c:pt idx="3414">
                  <c:v>284.5</c:v>
                </c:pt>
                <c:pt idx="3415">
                  <c:v>284.58333333333331</c:v>
                </c:pt>
                <c:pt idx="3416">
                  <c:v>284.66666666666703</c:v>
                </c:pt>
                <c:pt idx="3417">
                  <c:v>284.75</c:v>
                </c:pt>
                <c:pt idx="3418">
                  <c:v>284.83333333333331</c:v>
                </c:pt>
                <c:pt idx="3419">
                  <c:v>284.91666666666674</c:v>
                </c:pt>
                <c:pt idx="3420">
                  <c:v>285</c:v>
                </c:pt>
                <c:pt idx="3421">
                  <c:v>285.08333333333331</c:v>
                </c:pt>
                <c:pt idx="3422">
                  <c:v>285.16666666666703</c:v>
                </c:pt>
                <c:pt idx="3423">
                  <c:v>285.25</c:v>
                </c:pt>
                <c:pt idx="3424">
                  <c:v>285.33333333333331</c:v>
                </c:pt>
                <c:pt idx="3425">
                  <c:v>285.41666666666674</c:v>
                </c:pt>
                <c:pt idx="3426">
                  <c:v>285.5</c:v>
                </c:pt>
                <c:pt idx="3427">
                  <c:v>285.58333333333331</c:v>
                </c:pt>
                <c:pt idx="3428">
                  <c:v>285.66666666666703</c:v>
                </c:pt>
                <c:pt idx="3429">
                  <c:v>285.75</c:v>
                </c:pt>
                <c:pt idx="3430">
                  <c:v>285.83333333333331</c:v>
                </c:pt>
                <c:pt idx="3431">
                  <c:v>285.91666666666674</c:v>
                </c:pt>
                <c:pt idx="3432">
                  <c:v>286</c:v>
                </c:pt>
                <c:pt idx="3433">
                  <c:v>286.08333333333331</c:v>
                </c:pt>
                <c:pt idx="3434">
                  <c:v>286.16666666666703</c:v>
                </c:pt>
                <c:pt idx="3435">
                  <c:v>286.25</c:v>
                </c:pt>
                <c:pt idx="3436">
                  <c:v>286.33333333333331</c:v>
                </c:pt>
                <c:pt idx="3437">
                  <c:v>286.41666666666674</c:v>
                </c:pt>
                <c:pt idx="3438">
                  <c:v>286.5</c:v>
                </c:pt>
                <c:pt idx="3439">
                  <c:v>286.58333333333331</c:v>
                </c:pt>
                <c:pt idx="3440">
                  <c:v>286.66666666666703</c:v>
                </c:pt>
                <c:pt idx="3441">
                  <c:v>286.75</c:v>
                </c:pt>
                <c:pt idx="3442">
                  <c:v>286.83333333333331</c:v>
                </c:pt>
                <c:pt idx="3443">
                  <c:v>286.91666666666674</c:v>
                </c:pt>
                <c:pt idx="3444">
                  <c:v>287</c:v>
                </c:pt>
                <c:pt idx="3445">
                  <c:v>287.08333333333331</c:v>
                </c:pt>
                <c:pt idx="3446">
                  <c:v>287.16666666666703</c:v>
                </c:pt>
                <c:pt idx="3447">
                  <c:v>287.25</c:v>
                </c:pt>
                <c:pt idx="3448">
                  <c:v>287.33333333333331</c:v>
                </c:pt>
                <c:pt idx="3449">
                  <c:v>287.41666666666674</c:v>
                </c:pt>
                <c:pt idx="3450">
                  <c:v>287.5</c:v>
                </c:pt>
                <c:pt idx="3451">
                  <c:v>287.58333333333331</c:v>
                </c:pt>
                <c:pt idx="3452">
                  <c:v>287.66666666666703</c:v>
                </c:pt>
                <c:pt idx="3453">
                  <c:v>287.75</c:v>
                </c:pt>
                <c:pt idx="3454">
                  <c:v>287.83333333333331</c:v>
                </c:pt>
                <c:pt idx="3455">
                  <c:v>287.91666666666674</c:v>
                </c:pt>
                <c:pt idx="3456">
                  <c:v>288</c:v>
                </c:pt>
                <c:pt idx="3457">
                  <c:v>288.08333333333331</c:v>
                </c:pt>
                <c:pt idx="3458">
                  <c:v>288.16666666666703</c:v>
                </c:pt>
                <c:pt idx="3459">
                  <c:v>288.25</c:v>
                </c:pt>
                <c:pt idx="3460">
                  <c:v>288.33333333333331</c:v>
                </c:pt>
                <c:pt idx="3461">
                  <c:v>288.41666666666674</c:v>
                </c:pt>
                <c:pt idx="3462">
                  <c:v>288.5</c:v>
                </c:pt>
                <c:pt idx="3463">
                  <c:v>288.58333333333331</c:v>
                </c:pt>
                <c:pt idx="3464">
                  <c:v>288.66666666666703</c:v>
                </c:pt>
                <c:pt idx="3465">
                  <c:v>288.75</c:v>
                </c:pt>
                <c:pt idx="3466">
                  <c:v>288.83333333333331</c:v>
                </c:pt>
                <c:pt idx="3467">
                  <c:v>288.91666666666674</c:v>
                </c:pt>
                <c:pt idx="3468">
                  <c:v>289</c:v>
                </c:pt>
                <c:pt idx="3469">
                  <c:v>289.08333333333331</c:v>
                </c:pt>
                <c:pt idx="3470">
                  <c:v>289.16666666666703</c:v>
                </c:pt>
                <c:pt idx="3471">
                  <c:v>289.25</c:v>
                </c:pt>
                <c:pt idx="3472">
                  <c:v>289.33333333333331</c:v>
                </c:pt>
                <c:pt idx="3473">
                  <c:v>289.41666666666674</c:v>
                </c:pt>
                <c:pt idx="3474">
                  <c:v>289.5</c:v>
                </c:pt>
                <c:pt idx="3475">
                  <c:v>289.58333333333331</c:v>
                </c:pt>
                <c:pt idx="3476">
                  <c:v>289.66666666666703</c:v>
                </c:pt>
                <c:pt idx="3477">
                  <c:v>289.75</c:v>
                </c:pt>
                <c:pt idx="3478">
                  <c:v>289.83333333333331</c:v>
                </c:pt>
                <c:pt idx="3479">
                  <c:v>289.91666666666674</c:v>
                </c:pt>
                <c:pt idx="3480">
                  <c:v>290</c:v>
                </c:pt>
                <c:pt idx="3481">
                  <c:v>290.08333333333331</c:v>
                </c:pt>
                <c:pt idx="3482">
                  <c:v>290.16666666666703</c:v>
                </c:pt>
                <c:pt idx="3483">
                  <c:v>290.25</c:v>
                </c:pt>
                <c:pt idx="3484">
                  <c:v>290.33333333333331</c:v>
                </c:pt>
                <c:pt idx="3485">
                  <c:v>290.41666666666674</c:v>
                </c:pt>
                <c:pt idx="3486">
                  <c:v>290.5</c:v>
                </c:pt>
                <c:pt idx="3487">
                  <c:v>290.58333333333331</c:v>
                </c:pt>
                <c:pt idx="3488">
                  <c:v>290.66666666666703</c:v>
                </c:pt>
                <c:pt idx="3489">
                  <c:v>290.75</c:v>
                </c:pt>
                <c:pt idx="3490">
                  <c:v>290.83333333333331</c:v>
                </c:pt>
                <c:pt idx="3491">
                  <c:v>290.91666666666674</c:v>
                </c:pt>
                <c:pt idx="3492">
                  <c:v>291</c:v>
                </c:pt>
                <c:pt idx="3493">
                  <c:v>291.08333333333331</c:v>
                </c:pt>
                <c:pt idx="3494">
                  <c:v>291.16666666666703</c:v>
                </c:pt>
                <c:pt idx="3495">
                  <c:v>291.25</c:v>
                </c:pt>
                <c:pt idx="3496">
                  <c:v>291.33333333333331</c:v>
                </c:pt>
                <c:pt idx="3497">
                  <c:v>291.41666666666674</c:v>
                </c:pt>
                <c:pt idx="3498">
                  <c:v>291.5</c:v>
                </c:pt>
                <c:pt idx="3499">
                  <c:v>291.58333333333331</c:v>
                </c:pt>
                <c:pt idx="3500">
                  <c:v>291.66666666666703</c:v>
                </c:pt>
                <c:pt idx="3501">
                  <c:v>291.75</c:v>
                </c:pt>
                <c:pt idx="3502">
                  <c:v>291.83333333333331</c:v>
                </c:pt>
                <c:pt idx="3503">
                  <c:v>291.91666666666674</c:v>
                </c:pt>
                <c:pt idx="3504">
                  <c:v>292</c:v>
                </c:pt>
                <c:pt idx="3505">
                  <c:v>292.08333333333331</c:v>
                </c:pt>
                <c:pt idx="3506">
                  <c:v>292.16666666666703</c:v>
                </c:pt>
                <c:pt idx="3507">
                  <c:v>292.25</c:v>
                </c:pt>
                <c:pt idx="3508">
                  <c:v>292.33333333333331</c:v>
                </c:pt>
                <c:pt idx="3509">
                  <c:v>292.41666666666674</c:v>
                </c:pt>
                <c:pt idx="3510">
                  <c:v>292.5</c:v>
                </c:pt>
                <c:pt idx="3511">
                  <c:v>292.58333333333331</c:v>
                </c:pt>
                <c:pt idx="3512">
                  <c:v>292.66666666666703</c:v>
                </c:pt>
                <c:pt idx="3513">
                  <c:v>292.75</c:v>
                </c:pt>
                <c:pt idx="3514">
                  <c:v>292.83333333333331</c:v>
                </c:pt>
                <c:pt idx="3515">
                  <c:v>292.91666666666674</c:v>
                </c:pt>
                <c:pt idx="3516">
                  <c:v>293</c:v>
                </c:pt>
                <c:pt idx="3517">
                  <c:v>293.08333333333331</c:v>
                </c:pt>
                <c:pt idx="3518">
                  <c:v>293.16666666666703</c:v>
                </c:pt>
                <c:pt idx="3519">
                  <c:v>293.25</c:v>
                </c:pt>
                <c:pt idx="3520">
                  <c:v>293.33333333333331</c:v>
                </c:pt>
                <c:pt idx="3521">
                  <c:v>293.41666666666674</c:v>
                </c:pt>
                <c:pt idx="3522">
                  <c:v>293.5</c:v>
                </c:pt>
                <c:pt idx="3523">
                  <c:v>293.58333333333331</c:v>
                </c:pt>
                <c:pt idx="3524">
                  <c:v>293.66666666666703</c:v>
                </c:pt>
                <c:pt idx="3525">
                  <c:v>293.75</c:v>
                </c:pt>
                <c:pt idx="3526">
                  <c:v>293.83333333333331</c:v>
                </c:pt>
                <c:pt idx="3527">
                  <c:v>293.91666666666674</c:v>
                </c:pt>
                <c:pt idx="3528">
                  <c:v>294</c:v>
                </c:pt>
                <c:pt idx="3529">
                  <c:v>294.08333333333331</c:v>
                </c:pt>
                <c:pt idx="3530">
                  <c:v>294.16666666666703</c:v>
                </c:pt>
                <c:pt idx="3531">
                  <c:v>294.25</c:v>
                </c:pt>
                <c:pt idx="3532">
                  <c:v>294.33333333333331</c:v>
                </c:pt>
                <c:pt idx="3533">
                  <c:v>294.41666666666674</c:v>
                </c:pt>
                <c:pt idx="3534">
                  <c:v>294.5</c:v>
                </c:pt>
                <c:pt idx="3535">
                  <c:v>294.58333333333331</c:v>
                </c:pt>
                <c:pt idx="3536">
                  <c:v>294.66666666666703</c:v>
                </c:pt>
                <c:pt idx="3537">
                  <c:v>294.75</c:v>
                </c:pt>
                <c:pt idx="3538">
                  <c:v>294.83333333333331</c:v>
                </c:pt>
                <c:pt idx="3539">
                  <c:v>294.91666666666674</c:v>
                </c:pt>
                <c:pt idx="3540">
                  <c:v>295</c:v>
                </c:pt>
                <c:pt idx="3541">
                  <c:v>295.08333333333331</c:v>
                </c:pt>
                <c:pt idx="3542">
                  <c:v>295.16666666666703</c:v>
                </c:pt>
                <c:pt idx="3543">
                  <c:v>295.25</c:v>
                </c:pt>
                <c:pt idx="3544">
                  <c:v>295.33333333333331</c:v>
                </c:pt>
                <c:pt idx="3545">
                  <c:v>295.41666666666674</c:v>
                </c:pt>
                <c:pt idx="3546">
                  <c:v>295.5</c:v>
                </c:pt>
                <c:pt idx="3547">
                  <c:v>295.58333333333331</c:v>
                </c:pt>
                <c:pt idx="3548">
                  <c:v>295.66666666666703</c:v>
                </c:pt>
                <c:pt idx="3549">
                  <c:v>295.75</c:v>
                </c:pt>
                <c:pt idx="3550">
                  <c:v>295.83333333333331</c:v>
                </c:pt>
                <c:pt idx="3551">
                  <c:v>295.91666666666674</c:v>
                </c:pt>
                <c:pt idx="3552">
                  <c:v>296</c:v>
                </c:pt>
                <c:pt idx="3553">
                  <c:v>296.08333333333331</c:v>
                </c:pt>
                <c:pt idx="3554">
                  <c:v>296.16666666666703</c:v>
                </c:pt>
                <c:pt idx="3555">
                  <c:v>296.25</c:v>
                </c:pt>
                <c:pt idx="3556">
                  <c:v>296.33333333333331</c:v>
                </c:pt>
                <c:pt idx="3557">
                  <c:v>296.41666666666674</c:v>
                </c:pt>
                <c:pt idx="3558">
                  <c:v>296.5</c:v>
                </c:pt>
                <c:pt idx="3559">
                  <c:v>296.58333333333331</c:v>
                </c:pt>
                <c:pt idx="3560">
                  <c:v>296.66666666666703</c:v>
                </c:pt>
                <c:pt idx="3561">
                  <c:v>296.75</c:v>
                </c:pt>
                <c:pt idx="3562">
                  <c:v>296.83333333333331</c:v>
                </c:pt>
                <c:pt idx="3563">
                  <c:v>296.91666666666674</c:v>
                </c:pt>
                <c:pt idx="3564">
                  <c:v>297</c:v>
                </c:pt>
                <c:pt idx="3565">
                  <c:v>297.08333333333331</c:v>
                </c:pt>
                <c:pt idx="3566">
                  <c:v>297.16666666666703</c:v>
                </c:pt>
                <c:pt idx="3567">
                  <c:v>297.25</c:v>
                </c:pt>
                <c:pt idx="3568">
                  <c:v>297.33333333333331</c:v>
                </c:pt>
                <c:pt idx="3569">
                  <c:v>297.41666666666674</c:v>
                </c:pt>
                <c:pt idx="3570">
                  <c:v>297.5</c:v>
                </c:pt>
                <c:pt idx="3571">
                  <c:v>297.58333333333331</c:v>
                </c:pt>
                <c:pt idx="3572">
                  <c:v>297.66666666666703</c:v>
                </c:pt>
                <c:pt idx="3573">
                  <c:v>297.75</c:v>
                </c:pt>
                <c:pt idx="3574">
                  <c:v>297.83333333333331</c:v>
                </c:pt>
                <c:pt idx="3575">
                  <c:v>297.91666666666674</c:v>
                </c:pt>
                <c:pt idx="3576">
                  <c:v>298</c:v>
                </c:pt>
                <c:pt idx="3577">
                  <c:v>298.08333333333331</c:v>
                </c:pt>
                <c:pt idx="3578">
                  <c:v>298.16666666666703</c:v>
                </c:pt>
                <c:pt idx="3579">
                  <c:v>298.25</c:v>
                </c:pt>
                <c:pt idx="3580">
                  <c:v>298.33333333333331</c:v>
                </c:pt>
                <c:pt idx="3581">
                  <c:v>298.41666666666674</c:v>
                </c:pt>
                <c:pt idx="3582">
                  <c:v>298.5</c:v>
                </c:pt>
                <c:pt idx="3583">
                  <c:v>298.58333333333331</c:v>
                </c:pt>
                <c:pt idx="3584">
                  <c:v>298.66666666666703</c:v>
                </c:pt>
                <c:pt idx="3585">
                  <c:v>298.75</c:v>
                </c:pt>
                <c:pt idx="3586">
                  <c:v>298.83333333333331</c:v>
                </c:pt>
                <c:pt idx="3587">
                  <c:v>298.91666666666674</c:v>
                </c:pt>
                <c:pt idx="3588">
                  <c:v>299</c:v>
                </c:pt>
                <c:pt idx="3589">
                  <c:v>299.08333333333331</c:v>
                </c:pt>
                <c:pt idx="3590">
                  <c:v>299.16666666666703</c:v>
                </c:pt>
                <c:pt idx="3591">
                  <c:v>299.25</c:v>
                </c:pt>
                <c:pt idx="3592">
                  <c:v>299.33333333333331</c:v>
                </c:pt>
                <c:pt idx="3593">
                  <c:v>299.41666666666674</c:v>
                </c:pt>
                <c:pt idx="3594">
                  <c:v>299.5</c:v>
                </c:pt>
                <c:pt idx="3595">
                  <c:v>299.58333333333331</c:v>
                </c:pt>
                <c:pt idx="3596">
                  <c:v>299.66666666666703</c:v>
                </c:pt>
                <c:pt idx="3597">
                  <c:v>299.75</c:v>
                </c:pt>
                <c:pt idx="3598">
                  <c:v>299.83333333333331</c:v>
                </c:pt>
                <c:pt idx="3599">
                  <c:v>299.91666666666674</c:v>
                </c:pt>
                <c:pt idx="3600">
                  <c:v>300</c:v>
                </c:pt>
                <c:pt idx="3601">
                  <c:v>300.08333333333331</c:v>
                </c:pt>
                <c:pt idx="3602">
                  <c:v>300.16666666666703</c:v>
                </c:pt>
                <c:pt idx="3603">
                  <c:v>300.25</c:v>
                </c:pt>
                <c:pt idx="3604">
                  <c:v>300.33333333333331</c:v>
                </c:pt>
                <c:pt idx="3605">
                  <c:v>300.41666666666674</c:v>
                </c:pt>
                <c:pt idx="3606">
                  <c:v>300.5</c:v>
                </c:pt>
                <c:pt idx="3607">
                  <c:v>300.58333333333331</c:v>
                </c:pt>
                <c:pt idx="3608">
                  <c:v>300.66666666666703</c:v>
                </c:pt>
                <c:pt idx="3609">
                  <c:v>300.75</c:v>
                </c:pt>
                <c:pt idx="3610">
                  <c:v>300.83333333333331</c:v>
                </c:pt>
                <c:pt idx="3611">
                  <c:v>300.91666666666674</c:v>
                </c:pt>
                <c:pt idx="3612">
                  <c:v>301</c:v>
                </c:pt>
                <c:pt idx="3613">
                  <c:v>301.08333333333331</c:v>
                </c:pt>
                <c:pt idx="3614">
                  <c:v>301.16666666666703</c:v>
                </c:pt>
                <c:pt idx="3615">
                  <c:v>301.25</c:v>
                </c:pt>
                <c:pt idx="3616">
                  <c:v>301.33333333333331</c:v>
                </c:pt>
                <c:pt idx="3617">
                  <c:v>301.41666666666674</c:v>
                </c:pt>
                <c:pt idx="3618">
                  <c:v>301.5</c:v>
                </c:pt>
                <c:pt idx="3619">
                  <c:v>301.58333333333331</c:v>
                </c:pt>
                <c:pt idx="3620">
                  <c:v>301.66666666666703</c:v>
                </c:pt>
                <c:pt idx="3621">
                  <c:v>301.75</c:v>
                </c:pt>
                <c:pt idx="3622">
                  <c:v>301.83333333333331</c:v>
                </c:pt>
                <c:pt idx="3623">
                  <c:v>301.91666666666674</c:v>
                </c:pt>
                <c:pt idx="3624">
                  <c:v>302</c:v>
                </c:pt>
                <c:pt idx="3625">
                  <c:v>302.08333333333331</c:v>
                </c:pt>
                <c:pt idx="3626">
                  <c:v>302.16666666666703</c:v>
                </c:pt>
                <c:pt idx="3627">
                  <c:v>302.25</c:v>
                </c:pt>
                <c:pt idx="3628">
                  <c:v>302.33333333333331</c:v>
                </c:pt>
                <c:pt idx="3629">
                  <c:v>302.41666666666674</c:v>
                </c:pt>
                <c:pt idx="3630">
                  <c:v>302.5</c:v>
                </c:pt>
                <c:pt idx="3631">
                  <c:v>302.58333333333331</c:v>
                </c:pt>
                <c:pt idx="3632">
                  <c:v>302.66666666666703</c:v>
                </c:pt>
                <c:pt idx="3633">
                  <c:v>302.75</c:v>
                </c:pt>
                <c:pt idx="3634">
                  <c:v>302.83333333333331</c:v>
                </c:pt>
                <c:pt idx="3635">
                  <c:v>302.91666666666674</c:v>
                </c:pt>
                <c:pt idx="3636">
                  <c:v>303</c:v>
                </c:pt>
                <c:pt idx="3637">
                  <c:v>303.08333333333331</c:v>
                </c:pt>
                <c:pt idx="3638">
                  <c:v>303.16666666666703</c:v>
                </c:pt>
                <c:pt idx="3639">
                  <c:v>303.25</c:v>
                </c:pt>
                <c:pt idx="3640">
                  <c:v>303.33333333333331</c:v>
                </c:pt>
                <c:pt idx="3641">
                  <c:v>303.41666666666674</c:v>
                </c:pt>
                <c:pt idx="3642">
                  <c:v>303.5</c:v>
                </c:pt>
                <c:pt idx="3643">
                  <c:v>303.58333333333331</c:v>
                </c:pt>
                <c:pt idx="3644">
                  <c:v>303.66666666666703</c:v>
                </c:pt>
                <c:pt idx="3645">
                  <c:v>303.75</c:v>
                </c:pt>
                <c:pt idx="3646">
                  <c:v>303.83333333333331</c:v>
                </c:pt>
                <c:pt idx="3647">
                  <c:v>303.91666666666674</c:v>
                </c:pt>
                <c:pt idx="3648">
                  <c:v>304</c:v>
                </c:pt>
                <c:pt idx="3649">
                  <c:v>304.08333333333331</c:v>
                </c:pt>
                <c:pt idx="3650">
                  <c:v>304.16666666666703</c:v>
                </c:pt>
                <c:pt idx="3651">
                  <c:v>304.25</c:v>
                </c:pt>
                <c:pt idx="3652">
                  <c:v>304.33333333333331</c:v>
                </c:pt>
                <c:pt idx="3653">
                  <c:v>304.41666666666674</c:v>
                </c:pt>
                <c:pt idx="3654">
                  <c:v>304.5</c:v>
                </c:pt>
                <c:pt idx="3655">
                  <c:v>304.58333333333331</c:v>
                </c:pt>
                <c:pt idx="3656">
                  <c:v>304.66666666666703</c:v>
                </c:pt>
                <c:pt idx="3657">
                  <c:v>304.75</c:v>
                </c:pt>
                <c:pt idx="3658">
                  <c:v>304.83333333333331</c:v>
                </c:pt>
                <c:pt idx="3659">
                  <c:v>304.91666666666674</c:v>
                </c:pt>
                <c:pt idx="3660">
                  <c:v>305</c:v>
                </c:pt>
                <c:pt idx="3661">
                  <c:v>305.08333333333331</c:v>
                </c:pt>
                <c:pt idx="3662">
                  <c:v>305.16666666666703</c:v>
                </c:pt>
                <c:pt idx="3663">
                  <c:v>305.25</c:v>
                </c:pt>
                <c:pt idx="3664">
                  <c:v>305.33333333333331</c:v>
                </c:pt>
                <c:pt idx="3665">
                  <c:v>305.41666666666674</c:v>
                </c:pt>
                <c:pt idx="3666">
                  <c:v>305.5</c:v>
                </c:pt>
                <c:pt idx="3667">
                  <c:v>305.58333333333331</c:v>
                </c:pt>
                <c:pt idx="3668">
                  <c:v>305.66666666666703</c:v>
                </c:pt>
                <c:pt idx="3669">
                  <c:v>305.75</c:v>
                </c:pt>
                <c:pt idx="3670">
                  <c:v>305.83333333333331</c:v>
                </c:pt>
                <c:pt idx="3671">
                  <c:v>305.91666666666674</c:v>
                </c:pt>
                <c:pt idx="3672">
                  <c:v>306</c:v>
                </c:pt>
                <c:pt idx="3673">
                  <c:v>306.08333333333331</c:v>
                </c:pt>
                <c:pt idx="3674">
                  <c:v>306.16666666666703</c:v>
                </c:pt>
                <c:pt idx="3675">
                  <c:v>306.25</c:v>
                </c:pt>
                <c:pt idx="3676">
                  <c:v>306.33333333333331</c:v>
                </c:pt>
                <c:pt idx="3677">
                  <c:v>306.41666666666674</c:v>
                </c:pt>
                <c:pt idx="3678">
                  <c:v>306.5</c:v>
                </c:pt>
                <c:pt idx="3679">
                  <c:v>306.58333333333331</c:v>
                </c:pt>
                <c:pt idx="3680">
                  <c:v>306.66666666666703</c:v>
                </c:pt>
                <c:pt idx="3681">
                  <c:v>306.75</c:v>
                </c:pt>
                <c:pt idx="3682">
                  <c:v>306.83333333333331</c:v>
                </c:pt>
                <c:pt idx="3683">
                  <c:v>306.91666666666674</c:v>
                </c:pt>
                <c:pt idx="3684">
                  <c:v>307</c:v>
                </c:pt>
                <c:pt idx="3685">
                  <c:v>307.08333333333331</c:v>
                </c:pt>
                <c:pt idx="3686">
                  <c:v>307.16666666666703</c:v>
                </c:pt>
                <c:pt idx="3687">
                  <c:v>307.25</c:v>
                </c:pt>
                <c:pt idx="3688">
                  <c:v>307.33333333333331</c:v>
                </c:pt>
                <c:pt idx="3689">
                  <c:v>307.41666666666674</c:v>
                </c:pt>
                <c:pt idx="3690">
                  <c:v>307.5</c:v>
                </c:pt>
                <c:pt idx="3691">
                  <c:v>307.58333333333331</c:v>
                </c:pt>
                <c:pt idx="3692">
                  <c:v>307.66666666666703</c:v>
                </c:pt>
                <c:pt idx="3693">
                  <c:v>307.75</c:v>
                </c:pt>
                <c:pt idx="3694">
                  <c:v>307.83333333333331</c:v>
                </c:pt>
                <c:pt idx="3695">
                  <c:v>307.91666666666674</c:v>
                </c:pt>
                <c:pt idx="3696">
                  <c:v>308</c:v>
                </c:pt>
                <c:pt idx="3697">
                  <c:v>308.08333333333331</c:v>
                </c:pt>
                <c:pt idx="3698">
                  <c:v>308.16666666666703</c:v>
                </c:pt>
                <c:pt idx="3699">
                  <c:v>308.25</c:v>
                </c:pt>
                <c:pt idx="3700">
                  <c:v>308.33333333333331</c:v>
                </c:pt>
                <c:pt idx="3701">
                  <c:v>308.41666666666674</c:v>
                </c:pt>
                <c:pt idx="3702">
                  <c:v>308.5</c:v>
                </c:pt>
                <c:pt idx="3703">
                  <c:v>308.58333333333331</c:v>
                </c:pt>
                <c:pt idx="3704">
                  <c:v>308.66666666666703</c:v>
                </c:pt>
                <c:pt idx="3705">
                  <c:v>308.75</c:v>
                </c:pt>
                <c:pt idx="3706">
                  <c:v>308.83333333333331</c:v>
                </c:pt>
                <c:pt idx="3707">
                  <c:v>308.91666666666674</c:v>
                </c:pt>
                <c:pt idx="3708">
                  <c:v>309</c:v>
                </c:pt>
                <c:pt idx="3709">
                  <c:v>309.08333333333331</c:v>
                </c:pt>
                <c:pt idx="3710">
                  <c:v>309.16666666666703</c:v>
                </c:pt>
                <c:pt idx="3711">
                  <c:v>309.25</c:v>
                </c:pt>
                <c:pt idx="3712">
                  <c:v>309.33333333333331</c:v>
                </c:pt>
                <c:pt idx="3713">
                  <c:v>309.41666666666674</c:v>
                </c:pt>
                <c:pt idx="3714">
                  <c:v>309.5</c:v>
                </c:pt>
                <c:pt idx="3715">
                  <c:v>309.58333333333331</c:v>
                </c:pt>
                <c:pt idx="3716">
                  <c:v>309.66666666666703</c:v>
                </c:pt>
                <c:pt idx="3717">
                  <c:v>309.75</c:v>
                </c:pt>
                <c:pt idx="3718">
                  <c:v>309.83333333333331</c:v>
                </c:pt>
                <c:pt idx="3719">
                  <c:v>309.91666666666674</c:v>
                </c:pt>
                <c:pt idx="3720">
                  <c:v>310</c:v>
                </c:pt>
                <c:pt idx="3721">
                  <c:v>310.08333333333331</c:v>
                </c:pt>
                <c:pt idx="3722">
                  <c:v>310.16666666666703</c:v>
                </c:pt>
                <c:pt idx="3723">
                  <c:v>310.25</c:v>
                </c:pt>
                <c:pt idx="3724">
                  <c:v>310.33333333333331</c:v>
                </c:pt>
                <c:pt idx="3725">
                  <c:v>310.41666666666674</c:v>
                </c:pt>
                <c:pt idx="3726">
                  <c:v>310.5</c:v>
                </c:pt>
                <c:pt idx="3727">
                  <c:v>310.58333333333331</c:v>
                </c:pt>
                <c:pt idx="3728">
                  <c:v>310.66666666666703</c:v>
                </c:pt>
                <c:pt idx="3729">
                  <c:v>310.75</c:v>
                </c:pt>
                <c:pt idx="3730">
                  <c:v>310.83333333333331</c:v>
                </c:pt>
                <c:pt idx="3731">
                  <c:v>310.91666666666674</c:v>
                </c:pt>
                <c:pt idx="3732">
                  <c:v>311</c:v>
                </c:pt>
                <c:pt idx="3733">
                  <c:v>311.08333333333331</c:v>
                </c:pt>
                <c:pt idx="3734">
                  <c:v>311.16666666666703</c:v>
                </c:pt>
                <c:pt idx="3735">
                  <c:v>311.25</c:v>
                </c:pt>
                <c:pt idx="3736">
                  <c:v>311.33333333333331</c:v>
                </c:pt>
                <c:pt idx="3737">
                  <c:v>311.41666666666674</c:v>
                </c:pt>
                <c:pt idx="3738">
                  <c:v>311.5</c:v>
                </c:pt>
                <c:pt idx="3739">
                  <c:v>311.58333333333331</c:v>
                </c:pt>
                <c:pt idx="3740">
                  <c:v>311.66666666666703</c:v>
                </c:pt>
                <c:pt idx="3741">
                  <c:v>311.75</c:v>
                </c:pt>
                <c:pt idx="3742">
                  <c:v>311.83333333333331</c:v>
                </c:pt>
                <c:pt idx="3743">
                  <c:v>311.91666666666674</c:v>
                </c:pt>
                <c:pt idx="3744">
                  <c:v>312</c:v>
                </c:pt>
                <c:pt idx="3745">
                  <c:v>312.08333333333331</c:v>
                </c:pt>
                <c:pt idx="3746">
                  <c:v>312.16666666666703</c:v>
                </c:pt>
                <c:pt idx="3747">
                  <c:v>312.25</c:v>
                </c:pt>
                <c:pt idx="3748">
                  <c:v>312.33333333333331</c:v>
                </c:pt>
                <c:pt idx="3749">
                  <c:v>312.41666666666674</c:v>
                </c:pt>
                <c:pt idx="3750">
                  <c:v>312.5</c:v>
                </c:pt>
                <c:pt idx="3751">
                  <c:v>312.58333333333331</c:v>
                </c:pt>
                <c:pt idx="3752">
                  <c:v>312.66666666666703</c:v>
                </c:pt>
                <c:pt idx="3753">
                  <c:v>312.75</c:v>
                </c:pt>
                <c:pt idx="3754">
                  <c:v>312.83333333333331</c:v>
                </c:pt>
                <c:pt idx="3755">
                  <c:v>312.91666666666674</c:v>
                </c:pt>
                <c:pt idx="3756">
                  <c:v>313</c:v>
                </c:pt>
                <c:pt idx="3757">
                  <c:v>313.08333333333331</c:v>
                </c:pt>
                <c:pt idx="3758">
                  <c:v>313.16666666666703</c:v>
                </c:pt>
                <c:pt idx="3759">
                  <c:v>313.25</c:v>
                </c:pt>
                <c:pt idx="3760">
                  <c:v>313.33333333333331</c:v>
                </c:pt>
                <c:pt idx="3761">
                  <c:v>313.41666666666674</c:v>
                </c:pt>
                <c:pt idx="3762">
                  <c:v>313.5</c:v>
                </c:pt>
                <c:pt idx="3763">
                  <c:v>313.58333333333331</c:v>
                </c:pt>
                <c:pt idx="3764">
                  <c:v>313.66666666666703</c:v>
                </c:pt>
                <c:pt idx="3765">
                  <c:v>313.75</c:v>
                </c:pt>
                <c:pt idx="3766">
                  <c:v>313.83333333333331</c:v>
                </c:pt>
                <c:pt idx="3767">
                  <c:v>313.91666666666674</c:v>
                </c:pt>
                <c:pt idx="3768">
                  <c:v>314</c:v>
                </c:pt>
                <c:pt idx="3769">
                  <c:v>314.08333333333331</c:v>
                </c:pt>
                <c:pt idx="3770">
                  <c:v>314.16666666666703</c:v>
                </c:pt>
                <c:pt idx="3771">
                  <c:v>314.25</c:v>
                </c:pt>
                <c:pt idx="3772">
                  <c:v>314.33333333333331</c:v>
                </c:pt>
                <c:pt idx="3773">
                  <c:v>314.41666666666674</c:v>
                </c:pt>
                <c:pt idx="3774">
                  <c:v>314.5</c:v>
                </c:pt>
                <c:pt idx="3775">
                  <c:v>314.58333333333331</c:v>
                </c:pt>
                <c:pt idx="3776">
                  <c:v>314.66666666666703</c:v>
                </c:pt>
                <c:pt idx="3777">
                  <c:v>314.75</c:v>
                </c:pt>
                <c:pt idx="3778">
                  <c:v>314.83333333333331</c:v>
                </c:pt>
                <c:pt idx="3779">
                  <c:v>314.91666666666674</c:v>
                </c:pt>
                <c:pt idx="3780">
                  <c:v>315</c:v>
                </c:pt>
                <c:pt idx="3781">
                  <c:v>315.08333333333331</c:v>
                </c:pt>
                <c:pt idx="3782">
                  <c:v>315.16666666666703</c:v>
                </c:pt>
                <c:pt idx="3783">
                  <c:v>315.25</c:v>
                </c:pt>
                <c:pt idx="3784">
                  <c:v>315.33333333333331</c:v>
                </c:pt>
                <c:pt idx="3785">
                  <c:v>315.41666666666674</c:v>
                </c:pt>
                <c:pt idx="3786">
                  <c:v>315.5</c:v>
                </c:pt>
                <c:pt idx="3787">
                  <c:v>315.58333333333331</c:v>
                </c:pt>
                <c:pt idx="3788">
                  <c:v>315.66666666666703</c:v>
                </c:pt>
                <c:pt idx="3789">
                  <c:v>315.75</c:v>
                </c:pt>
                <c:pt idx="3790">
                  <c:v>315.83333333333331</c:v>
                </c:pt>
                <c:pt idx="3791">
                  <c:v>315.91666666666674</c:v>
                </c:pt>
                <c:pt idx="3792">
                  <c:v>316</c:v>
                </c:pt>
                <c:pt idx="3793">
                  <c:v>316.08333333333331</c:v>
                </c:pt>
                <c:pt idx="3794">
                  <c:v>316.16666666666703</c:v>
                </c:pt>
                <c:pt idx="3795">
                  <c:v>316.25</c:v>
                </c:pt>
                <c:pt idx="3796">
                  <c:v>316.33333333333331</c:v>
                </c:pt>
                <c:pt idx="3797">
                  <c:v>316.41666666666674</c:v>
                </c:pt>
                <c:pt idx="3798">
                  <c:v>316.5</c:v>
                </c:pt>
                <c:pt idx="3799">
                  <c:v>316.58333333333331</c:v>
                </c:pt>
                <c:pt idx="3800">
                  <c:v>316.66666666666703</c:v>
                </c:pt>
                <c:pt idx="3801">
                  <c:v>316.75</c:v>
                </c:pt>
                <c:pt idx="3802">
                  <c:v>316.83333333333331</c:v>
                </c:pt>
                <c:pt idx="3803">
                  <c:v>316.91666666666674</c:v>
                </c:pt>
                <c:pt idx="3804">
                  <c:v>317</c:v>
                </c:pt>
                <c:pt idx="3805">
                  <c:v>317.08333333333331</c:v>
                </c:pt>
                <c:pt idx="3806">
                  <c:v>317.16666666666703</c:v>
                </c:pt>
                <c:pt idx="3807">
                  <c:v>317.25</c:v>
                </c:pt>
                <c:pt idx="3808">
                  <c:v>317.33333333333331</c:v>
                </c:pt>
                <c:pt idx="3809">
                  <c:v>317.41666666666674</c:v>
                </c:pt>
                <c:pt idx="3810">
                  <c:v>317.5</c:v>
                </c:pt>
                <c:pt idx="3811">
                  <c:v>317.58333333333331</c:v>
                </c:pt>
                <c:pt idx="3812">
                  <c:v>317.66666666666703</c:v>
                </c:pt>
                <c:pt idx="3813">
                  <c:v>317.75</c:v>
                </c:pt>
                <c:pt idx="3814">
                  <c:v>317.83333333333331</c:v>
                </c:pt>
                <c:pt idx="3815">
                  <c:v>317.91666666666674</c:v>
                </c:pt>
                <c:pt idx="3816">
                  <c:v>318</c:v>
                </c:pt>
                <c:pt idx="3817">
                  <c:v>318.08333333333331</c:v>
                </c:pt>
                <c:pt idx="3818">
                  <c:v>318.16666666666703</c:v>
                </c:pt>
                <c:pt idx="3819">
                  <c:v>318.25</c:v>
                </c:pt>
                <c:pt idx="3820">
                  <c:v>318.33333333333331</c:v>
                </c:pt>
                <c:pt idx="3821">
                  <c:v>318.41666666666674</c:v>
                </c:pt>
                <c:pt idx="3822">
                  <c:v>318.5</c:v>
                </c:pt>
                <c:pt idx="3823">
                  <c:v>318.58333333333331</c:v>
                </c:pt>
                <c:pt idx="3824">
                  <c:v>318.66666666666703</c:v>
                </c:pt>
                <c:pt idx="3825">
                  <c:v>318.75</c:v>
                </c:pt>
                <c:pt idx="3826">
                  <c:v>318.83333333333331</c:v>
                </c:pt>
                <c:pt idx="3827">
                  <c:v>318.91666666666674</c:v>
                </c:pt>
                <c:pt idx="3828">
                  <c:v>319</c:v>
                </c:pt>
                <c:pt idx="3829">
                  <c:v>319.08333333333331</c:v>
                </c:pt>
                <c:pt idx="3830">
                  <c:v>319.16666666666703</c:v>
                </c:pt>
                <c:pt idx="3831">
                  <c:v>319.25</c:v>
                </c:pt>
                <c:pt idx="3832">
                  <c:v>319.33333333333331</c:v>
                </c:pt>
                <c:pt idx="3833">
                  <c:v>319.41666666666674</c:v>
                </c:pt>
                <c:pt idx="3834">
                  <c:v>319.5</c:v>
                </c:pt>
                <c:pt idx="3835">
                  <c:v>319.58333333333331</c:v>
                </c:pt>
                <c:pt idx="3836">
                  <c:v>319.66666666666703</c:v>
                </c:pt>
                <c:pt idx="3837">
                  <c:v>319.75</c:v>
                </c:pt>
                <c:pt idx="3838">
                  <c:v>319.83333333333331</c:v>
                </c:pt>
                <c:pt idx="3839">
                  <c:v>319.91666666666674</c:v>
                </c:pt>
                <c:pt idx="3840">
                  <c:v>320</c:v>
                </c:pt>
                <c:pt idx="3841">
                  <c:v>320.08333333333331</c:v>
                </c:pt>
                <c:pt idx="3842">
                  <c:v>320.16666666666703</c:v>
                </c:pt>
                <c:pt idx="3843">
                  <c:v>320.25</c:v>
                </c:pt>
                <c:pt idx="3844">
                  <c:v>320.33333333333331</c:v>
                </c:pt>
                <c:pt idx="3845">
                  <c:v>320.41666666666674</c:v>
                </c:pt>
                <c:pt idx="3846">
                  <c:v>320.5</c:v>
                </c:pt>
                <c:pt idx="3847">
                  <c:v>320.58333333333331</c:v>
                </c:pt>
                <c:pt idx="3848">
                  <c:v>320.66666666666703</c:v>
                </c:pt>
                <c:pt idx="3849">
                  <c:v>320.75</c:v>
                </c:pt>
                <c:pt idx="3850">
                  <c:v>320.83333333333331</c:v>
                </c:pt>
                <c:pt idx="3851">
                  <c:v>320.91666666666674</c:v>
                </c:pt>
                <c:pt idx="3852">
                  <c:v>321</c:v>
                </c:pt>
                <c:pt idx="3853">
                  <c:v>321.08333333333331</c:v>
                </c:pt>
                <c:pt idx="3854">
                  <c:v>321.16666666666703</c:v>
                </c:pt>
                <c:pt idx="3855">
                  <c:v>321.25</c:v>
                </c:pt>
                <c:pt idx="3856">
                  <c:v>321.33333333333331</c:v>
                </c:pt>
                <c:pt idx="3857">
                  <c:v>321.41666666666674</c:v>
                </c:pt>
                <c:pt idx="3858">
                  <c:v>321.5</c:v>
                </c:pt>
                <c:pt idx="3859">
                  <c:v>321.58333333333331</c:v>
                </c:pt>
                <c:pt idx="3860">
                  <c:v>321.66666666666703</c:v>
                </c:pt>
                <c:pt idx="3861">
                  <c:v>321.75</c:v>
                </c:pt>
                <c:pt idx="3862">
                  <c:v>321.83333333333331</c:v>
                </c:pt>
                <c:pt idx="3863">
                  <c:v>321.91666666666674</c:v>
                </c:pt>
                <c:pt idx="3864">
                  <c:v>322</c:v>
                </c:pt>
                <c:pt idx="3865">
                  <c:v>322.08333333333331</c:v>
                </c:pt>
                <c:pt idx="3866">
                  <c:v>322.16666666666703</c:v>
                </c:pt>
                <c:pt idx="3867">
                  <c:v>322.25</c:v>
                </c:pt>
                <c:pt idx="3868">
                  <c:v>322.33333333333331</c:v>
                </c:pt>
                <c:pt idx="3869">
                  <c:v>322.41666666666674</c:v>
                </c:pt>
                <c:pt idx="3870">
                  <c:v>322.5</c:v>
                </c:pt>
                <c:pt idx="3871">
                  <c:v>322.58333333333331</c:v>
                </c:pt>
                <c:pt idx="3872">
                  <c:v>322.66666666666703</c:v>
                </c:pt>
                <c:pt idx="3873">
                  <c:v>322.75</c:v>
                </c:pt>
                <c:pt idx="3874">
                  <c:v>322.83333333333331</c:v>
                </c:pt>
                <c:pt idx="3875">
                  <c:v>322.91666666666674</c:v>
                </c:pt>
                <c:pt idx="3876">
                  <c:v>323</c:v>
                </c:pt>
                <c:pt idx="3877">
                  <c:v>323.08333333333331</c:v>
                </c:pt>
                <c:pt idx="3878">
                  <c:v>323.16666666666703</c:v>
                </c:pt>
                <c:pt idx="3879">
                  <c:v>323.25</c:v>
                </c:pt>
                <c:pt idx="3880">
                  <c:v>323.33333333333331</c:v>
                </c:pt>
                <c:pt idx="3881">
                  <c:v>323.41666666666674</c:v>
                </c:pt>
                <c:pt idx="3882">
                  <c:v>323.5</c:v>
                </c:pt>
                <c:pt idx="3883">
                  <c:v>323.58333333333331</c:v>
                </c:pt>
                <c:pt idx="3884">
                  <c:v>323.66666666666703</c:v>
                </c:pt>
                <c:pt idx="3885">
                  <c:v>323.75</c:v>
                </c:pt>
                <c:pt idx="3886">
                  <c:v>323.83333333333331</c:v>
                </c:pt>
                <c:pt idx="3887">
                  <c:v>323.91666666666674</c:v>
                </c:pt>
                <c:pt idx="3888">
                  <c:v>324</c:v>
                </c:pt>
                <c:pt idx="3889">
                  <c:v>324.08333333333331</c:v>
                </c:pt>
                <c:pt idx="3890">
                  <c:v>324.16666666666703</c:v>
                </c:pt>
                <c:pt idx="3891">
                  <c:v>324.25</c:v>
                </c:pt>
                <c:pt idx="3892">
                  <c:v>324.33333333333331</c:v>
                </c:pt>
                <c:pt idx="3893">
                  <c:v>324.41666666666674</c:v>
                </c:pt>
                <c:pt idx="3894">
                  <c:v>324.5</c:v>
                </c:pt>
                <c:pt idx="3895">
                  <c:v>324.58333333333331</c:v>
                </c:pt>
                <c:pt idx="3896">
                  <c:v>324.66666666666703</c:v>
                </c:pt>
                <c:pt idx="3897">
                  <c:v>324.75</c:v>
                </c:pt>
                <c:pt idx="3898">
                  <c:v>324.83333333333331</c:v>
                </c:pt>
                <c:pt idx="3899">
                  <c:v>324.91666666666674</c:v>
                </c:pt>
                <c:pt idx="3900">
                  <c:v>325</c:v>
                </c:pt>
                <c:pt idx="3901">
                  <c:v>325.08333333333331</c:v>
                </c:pt>
                <c:pt idx="3902">
                  <c:v>325.16666666666703</c:v>
                </c:pt>
                <c:pt idx="3903">
                  <c:v>325.25</c:v>
                </c:pt>
                <c:pt idx="3904">
                  <c:v>325.33333333333331</c:v>
                </c:pt>
                <c:pt idx="3905">
                  <c:v>325.41666666666674</c:v>
                </c:pt>
                <c:pt idx="3906">
                  <c:v>325.5</c:v>
                </c:pt>
                <c:pt idx="3907">
                  <c:v>325.58333333333331</c:v>
                </c:pt>
                <c:pt idx="3908">
                  <c:v>325.66666666666703</c:v>
                </c:pt>
                <c:pt idx="3909">
                  <c:v>325.75</c:v>
                </c:pt>
                <c:pt idx="3910">
                  <c:v>325.83333333333331</c:v>
                </c:pt>
                <c:pt idx="3911">
                  <c:v>325.91666666666674</c:v>
                </c:pt>
                <c:pt idx="3912">
                  <c:v>326</c:v>
                </c:pt>
                <c:pt idx="3913">
                  <c:v>326.08333333333331</c:v>
                </c:pt>
                <c:pt idx="3914">
                  <c:v>326.16666666666703</c:v>
                </c:pt>
                <c:pt idx="3915">
                  <c:v>326.25</c:v>
                </c:pt>
                <c:pt idx="3916">
                  <c:v>326.33333333333331</c:v>
                </c:pt>
                <c:pt idx="3917">
                  <c:v>326.41666666666674</c:v>
                </c:pt>
                <c:pt idx="3918">
                  <c:v>326.5</c:v>
                </c:pt>
                <c:pt idx="3919">
                  <c:v>326.58333333333331</c:v>
                </c:pt>
                <c:pt idx="3920">
                  <c:v>326.66666666666703</c:v>
                </c:pt>
                <c:pt idx="3921">
                  <c:v>326.75</c:v>
                </c:pt>
                <c:pt idx="3922">
                  <c:v>326.83333333333331</c:v>
                </c:pt>
                <c:pt idx="3923">
                  <c:v>326.91666666666674</c:v>
                </c:pt>
                <c:pt idx="3924">
                  <c:v>327</c:v>
                </c:pt>
                <c:pt idx="3925">
                  <c:v>327.08333333333331</c:v>
                </c:pt>
                <c:pt idx="3926">
                  <c:v>327.16666666666703</c:v>
                </c:pt>
                <c:pt idx="3927">
                  <c:v>327.25</c:v>
                </c:pt>
                <c:pt idx="3928">
                  <c:v>327.33333333333331</c:v>
                </c:pt>
                <c:pt idx="3929">
                  <c:v>327.41666666666674</c:v>
                </c:pt>
                <c:pt idx="3930">
                  <c:v>327.5</c:v>
                </c:pt>
                <c:pt idx="3931">
                  <c:v>327.58333333333331</c:v>
                </c:pt>
                <c:pt idx="3932">
                  <c:v>327.66666666666703</c:v>
                </c:pt>
                <c:pt idx="3933">
                  <c:v>327.75</c:v>
                </c:pt>
                <c:pt idx="3934">
                  <c:v>327.83333333333331</c:v>
                </c:pt>
                <c:pt idx="3935">
                  <c:v>327.91666666666674</c:v>
                </c:pt>
                <c:pt idx="3936">
                  <c:v>328</c:v>
                </c:pt>
                <c:pt idx="3937">
                  <c:v>328.08333333333331</c:v>
                </c:pt>
                <c:pt idx="3938">
                  <c:v>328.16666666666703</c:v>
                </c:pt>
                <c:pt idx="3939">
                  <c:v>328.25</c:v>
                </c:pt>
                <c:pt idx="3940">
                  <c:v>328.33333333333331</c:v>
                </c:pt>
                <c:pt idx="3941">
                  <c:v>328.41666666666674</c:v>
                </c:pt>
                <c:pt idx="3942">
                  <c:v>328.5</c:v>
                </c:pt>
                <c:pt idx="3943">
                  <c:v>328.58333333333331</c:v>
                </c:pt>
                <c:pt idx="3944">
                  <c:v>328.66666666666703</c:v>
                </c:pt>
                <c:pt idx="3945">
                  <c:v>328.75</c:v>
                </c:pt>
                <c:pt idx="3946">
                  <c:v>328.83333333333331</c:v>
                </c:pt>
                <c:pt idx="3947">
                  <c:v>328.91666666666674</c:v>
                </c:pt>
                <c:pt idx="3948">
                  <c:v>329</c:v>
                </c:pt>
                <c:pt idx="3949">
                  <c:v>329.08333333333331</c:v>
                </c:pt>
                <c:pt idx="3950">
                  <c:v>329.16666666666703</c:v>
                </c:pt>
                <c:pt idx="3951">
                  <c:v>329.25</c:v>
                </c:pt>
                <c:pt idx="3952">
                  <c:v>329.33333333333331</c:v>
                </c:pt>
                <c:pt idx="3953">
                  <c:v>329.41666666666674</c:v>
                </c:pt>
                <c:pt idx="3954">
                  <c:v>329.5</c:v>
                </c:pt>
                <c:pt idx="3955">
                  <c:v>329.58333333333331</c:v>
                </c:pt>
                <c:pt idx="3956">
                  <c:v>329.66666666666703</c:v>
                </c:pt>
                <c:pt idx="3957">
                  <c:v>329.75</c:v>
                </c:pt>
                <c:pt idx="3958">
                  <c:v>329.83333333333331</c:v>
                </c:pt>
                <c:pt idx="3959">
                  <c:v>329.91666666666674</c:v>
                </c:pt>
                <c:pt idx="3960">
                  <c:v>330</c:v>
                </c:pt>
                <c:pt idx="3961">
                  <c:v>330.08333333333331</c:v>
                </c:pt>
                <c:pt idx="3962">
                  <c:v>330.16666666666703</c:v>
                </c:pt>
                <c:pt idx="3963">
                  <c:v>330.25</c:v>
                </c:pt>
                <c:pt idx="3964">
                  <c:v>330.33333333333331</c:v>
                </c:pt>
                <c:pt idx="3965">
                  <c:v>330.41666666666674</c:v>
                </c:pt>
                <c:pt idx="3966">
                  <c:v>330.5</c:v>
                </c:pt>
                <c:pt idx="3967">
                  <c:v>330.58333333333331</c:v>
                </c:pt>
                <c:pt idx="3968">
                  <c:v>330.66666666666703</c:v>
                </c:pt>
                <c:pt idx="3969">
                  <c:v>330.75</c:v>
                </c:pt>
                <c:pt idx="3970">
                  <c:v>330.83333333333331</c:v>
                </c:pt>
                <c:pt idx="3971">
                  <c:v>330.91666666666674</c:v>
                </c:pt>
                <c:pt idx="3972">
                  <c:v>331</c:v>
                </c:pt>
                <c:pt idx="3973">
                  <c:v>331.08333333333331</c:v>
                </c:pt>
                <c:pt idx="3974">
                  <c:v>331.16666666666703</c:v>
                </c:pt>
                <c:pt idx="3975">
                  <c:v>331.25</c:v>
                </c:pt>
                <c:pt idx="3976">
                  <c:v>331.33333333333331</c:v>
                </c:pt>
                <c:pt idx="3977">
                  <c:v>331.41666666666674</c:v>
                </c:pt>
                <c:pt idx="3978">
                  <c:v>331.5</c:v>
                </c:pt>
                <c:pt idx="3979">
                  <c:v>331.58333333333331</c:v>
                </c:pt>
                <c:pt idx="3980">
                  <c:v>331.66666666666703</c:v>
                </c:pt>
                <c:pt idx="3981">
                  <c:v>331.75</c:v>
                </c:pt>
                <c:pt idx="3982">
                  <c:v>331.83333333333331</c:v>
                </c:pt>
                <c:pt idx="3983">
                  <c:v>331.91666666666674</c:v>
                </c:pt>
                <c:pt idx="3984">
                  <c:v>332</c:v>
                </c:pt>
                <c:pt idx="3985">
                  <c:v>332.08333333333331</c:v>
                </c:pt>
                <c:pt idx="3986">
                  <c:v>332.16666666666703</c:v>
                </c:pt>
                <c:pt idx="3987">
                  <c:v>332.25</c:v>
                </c:pt>
                <c:pt idx="3988">
                  <c:v>332.33333333333331</c:v>
                </c:pt>
                <c:pt idx="3989">
                  <c:v>332.41666666666674</c:v>
                </c:pt>
                <c:pt idx="3990">
                  <c:v>332.5</c:v>
                </c:pt>
                <c:pt idx="3991">
                  <c:v>332.58333333333331</c:v>
                </c:pt>
                <c:pt idx="3992">
                  <c:v>332.66666666666703</c:v>
                </c:pt>
                <c:pt idx="3993">
                  <c:v>332.75</c:v>
                </c:pt>
                <c:pt idx="3994">
                  <c:v>332.83333333333331</c:v>
                </c:pt>
                <c:pt idx="3995">
                  <c:v>332.91666666666674</c:v>
                </c:pt>
                <c:pt idx="3996">
                  <c:v>333</c:v>
                </c:pt>
                <c:pt idx="3997">
                  <c:v>333.08333333333331</c:v>
                </c:pt>
                <c:pt idx="3998">
                  <c:v>333.16666666666703</c:v>
                </c:pt>
                <c:pt idx="3999">
                  <c:v>333.25</c:v>
                </c:pt>
                <c:pt idx="4000">
                  <c:v>333.33333333333331</c:v>
                </c:pt>
                <c:pt idx="4001">
                  <c:v>333.41666666666674</c:v>
                </c:pt>
                <c:pt idx="4002">
                  <c:v>333.5</c:v>
                </c:pt>
                <c:pt idx="4003">
                  <c:v>333.58333333333331</c:v>
                </c:pt>
                <c:pt idx="4004">
                  <c:v>333.66666666666703</c:v>
                </c:pt>
                <c:pt idx="4005">
                  <c:v>333.75</c:v>
                </c:pt>
                <c:pt idx="4006">
                  <c:v>333.83333333333331</c:v>
                </c:pt>
                <c:pt idx="4007">
                  <c:v>333.91666666666674</c:v>
                </c:pt>
                <c:pt idx="4008">
                  <c:v>334</c:v>
                </c:pt>
                <c:pt idx="4009">
                  <c:v>334.08333333333331</c:v>
                </c:pt>
                <c:pt idx="4010">
                  <c:v>334.16666666666703</c:v>
                </c:pt>
                <c:pt idx="4011">
                  <c:v>334.25</c:v>
                </c:pt>
                <c:pt idx="4012">
                  <c:v>334.33333333333331</c:v>
                </c:pt>
                <c:pt idx="4013">
                  <c:v>334.41666666666674</c:v>
                </c:pt>
                <c:pt idx="4014">
                  <c:v>334.5</c:v>
                </c:pt>
                <c:pt idx="4015">
                  <c:v>334.58333333333331</c:v>
                </c:pt>
                <c:pt idx="4016">
                  <c:v>334.66666666666703</c:v>
                </c:pt>
                <c:pt idx="4017">
                  <c:v>334.75</c:v>
                </c:pt>
                <c:pt idx="4018">
                  <c:v>334.83333333333331</c:v>
                </c:pt>
                <c:pt idx="4019">
                  <c:v>334.91666666666674</c:v>
                </c:pt>
                <c:pt idx="4020">
                  <c:v>335</c:v>
                </c:pt>
                <c:pt idx="4021">
                  <c:v>335.08333333333331</c:v>
                </c:pt>
                <c:pt idx="4022">
                  <c:v>335.16666666666703</c:v>
                </c:pt>
                <c:pt idx="4023">
                  <c:v>335.25</c:v>
                </c:pt>
                <c:pt idx="4024">
                  <c:v>335.33333333333331</c:v>
                </c:pt>
                <c:pt idx="4025">
                  <c:v>335.41666666666674</c:v>
                </c:pt>
                <c:pt idx="4026">
                  <c:v>335.5</c:v>
                </c:pt>
                <c:pt idx="4027">
                  <c:v>335.58333333333331</c:v>
                </c:pt>
                <c:pt idx="4028">
                  <c:v>335.66666666666703</c:v>
                </c:pt>
                <c:pt idx="4029">
                  <c:v>335.75</c:v>
                </c:pt>
                <c:pt idx="4030">
                  <c:v>335.83333333333331</c:v>
                </c:pt>
                <c:pt idx="4031">
                  <c:v>335.91666666666674</c:v>
                </c:pt>
                <c:pt idx="4032">
                  <c:v>336</c:v>
                </c:pt>
                <c:pt idx="4033">
                  <c:v>336.08333333333331</c:v>
                </c:pt>
                <c:pt idx="4034">
                  <c:v>336.16666666666703</c:v>
                </c:pt>
                <c:pt idx="4035">
                  <c:v>336.25</c:v>
                </c:pt>
                <c:pt idx="4036">
                  <c:v>336.33333333333331</c:v>
                </c:pt>
                <c:pt idx="4037">
                  <c:v>336.41666666666674</c:v>
                </c:pt>
                <c:pt idx="4038">
                  <c:v>336.5</c:v>
                </c:pt>
                <c:pt idx="4039">
                  <c:v>336.58333333333331</c:v>
                </c:pt>
                <c:pt idx="4040">
                  <c:v>336.66666666666703</c:v>
                </c:pt>
                <c:pt idx="4041">
                  <c:v>336.75</c:v>
                </c:pt>
                <c:pt idx="4042">
                  <c:v>336.83333333333331</c:v>
                </c:pt>
                <c:pt idx="4043">
                  <c:v>336.91666666666674</c:v>
                </c:pt>
                <c:pt idx="4044">
                  <c:v>337</c:v>
                </c:pt>
                <c:pt idx="4045">
                  <c:v>337.08333333333331</c:v>
                </c:pt>
                <c:pt idx="4046">
                  <c:v>337.16666666666703</c:v>
                </c:pt>
                <c:pt idx="4047">
                  <c:v>337.25</c:v>
                </c:pt>
                <c:pt idx="4048">
                  <c:v>337.33333333333331</c:v>
                </c:pt>
                <c:pt idx="4049">
                  <c:v>337.41666666666674</c:v>
                </c:pt>
                <c:pt idx="4050">
                  <c:v>337.5</c:v>
                </c:pt>
                <c:pt idx="4051">
                  <c:v>337.58333333333331</c:v>
                </c:pt>
                <c:pt idx="4052">
                  <c:v>337.66666666666703</c:v>
                </c:pt>
                <c:pt idx="4053">
                  <c:v>337.75</c:v>
                </c:pt>
                <c:pt idx="4054">
                  <c:v>337.83333333333331</c:v>
                </c:pt>
                <c:pt idx="4055">
                  <c:v>337.91666666666674</c:v>
                </c:pt>
                <c:pt idx="4056">
                  <c:v>338</c:v>
                </c:pt>
                <c:pt idx="4057">
                  <c:v>338.08333333333331</c:v>
                </c:pt>
                <c:pt idx="4058">
                  <c:v>338.16666666666703</c:v>
                </c:pt>
                <c:pt idx="4059">
                  <c:v>338.25</c:v>
                </c:pt>
                <c:pt idx="4060">
                  <c:v>338.33333333333331</c:v>
                </c:pt>
                <c:pt idx="4061">
                  <c:v>338.41666666666674</c:v>
                </c:pt>
                <c:pt idx="4062">
                  <c:v>338.5</c:v>
                </c:pt>
                <c:pt idx="4063">
                  <c:v>338.58333333333331</c:v>
                </c:pt>
                <c:pt idx="4064">
                  <c:v>338.66666666666703</c:v>
                </c:pt>
                <c:pt idx="4065">
                  <c:v>338.75</c:v>
                </c:pt>
                <c:pt idx="4066">
                  <c:v>338.83333333333331</c:v>
                </c:pt>
                <c:pt idx="4067">
                  <c:v>338.91666666666674</c:v>
                </c:pt>
                <c:pt idx="4068">
                  <c:v>339</c:v>
                </c:pt>
                <c:pt idx="4069">
                  <c:v>339.08333333333331</c:v>
                </c:pt>
                <c:pt idx="4070">
                  <c:v>339.16666666666703</c:v>
                </c:pt>
                <c:pt idx="4071">
                  <c:v>339.25</c:v>
                </c:pt>
                <c:pt idx="4072">
                  <c:v>339.33333333333331</c:v>
                </c:pt>
                <c:pt idx="4073">
                  <c:v>339.41666666666674</c:v>
                </c:pt>
                <c:pt idx="4074">
                  <c:v>339.5</c:v>
                </c:pt>
                <c:pt idx="4075">
                  <c:v>339.58333333333331</c:v>
                </c:pt>
                <c:pt idx="4076">
                  <c:v>339.66666666666703</c:v>
                </c:pt>
                <c:pt idx="4077">
                  <c:v>339.75</c:v>
                </c:pt>
                <c:pt idx="4078">
                  <c:v>339.83333333333331</c:v>
                </c:pt>
                <c:pt idx="4079">
                  <c:v>339.91666666666674</c:v>
                </c:pt>
                <c:pt idx="4080">
                  <c:v>340</c:v>
                </c:pt>
                <c:pt idx="4081">
                  <c:v>340.08333333333331</c:v>
                </c:pt>
                <c:pt idx="4082">
                  <c:v>340.16666666666703</c:v>
                </c:pt>
                <c:pt idx="4083">
                  <c:v>340.25</c:v>
                </c:pt>
                <c:pt idx="4084">
                  <c:v>340.33333333333331</c:v>
                </c:pt>
                <c:pt idx="4085">
                  <c:v>340.41666666666674</c:v>
                </c:pt>
                <c:pt idx="4086">
                  <c:v>340.5</c:v>
                </c:pt>
                <c:pt idx="4087">
                  <c:v>340.58333333333331</c:v>
                </c:pt>
                <c:pt idx="4088">
                  <c:v>340.66666666666703</c:v>
                </c:pt>
                <c:pt idx="4089">
                  <c:v>340.75</c:v>
                </c:pt>
                <c:pt idx="4090">
                  <c:v>340.83333333333331</c:v>
                </c:pt>
                <c:pt idx="4091">
                  <c:v>340.91666666666674</c:v>
                </c:pt>
                <c:pt idx="4092">
                  <c:v>341</c:v>
                </c:pt>
                <c:pt idx="4093">
                  <c:v>341.08333333333331</c:v>
                </c:pt>
                <c:pt idx="4094">
                  <c:v>341.16666666666703</c:v>
                </c:pt>
                <c:pt idx="4095">
                  <c:v>341.25</c:v>
                </c:pt>
                <c:pt idx="4096">
                  <c:v>341.33333333333331</c:v>
                </c:pt>
                <c:pt idx="4097">
                  <c:v>341.41666666666674</c:v>
                </c:pt>
                <c:pt idx="4098">
                  <c:v>341.5</c:v>
                </c:pt>
                <c:pt idx="4099">
                  <c:v>341.58333333333331</c:v>
                </c:pt>
                <c:pt idx="4100">
                  <c:v>341.66666666666703</c:v>
                </c:pt>
                <c:pt idx="4101">
                  <c:v>341.75</c:v>
                </c:pt>
                <c:pt idx="4102">
                  <c:v>341.83333333333331</c:v>
                </c:pt>
                <c:pt idx="4103">
                  <c:v>341.91666666666674</c:v>
                </c:pt>
                <c:pt idx="4104">
                  <c:v>342</c:v>
                </c:pt>
                <c:pt idx="4105">
                  <c:v>342.08333333333331</c:v>
                </c:pt>
                <c:pt idx="4106">
                  <c:v>342.16666666666703</c:v>
                </c:pt>
                <c:pt idx="4107">
                  <c:v>342.25</c:v>
                </c:pt>
                <c:pt idx="4108">
                  <c:v>342.33333333333331</c:v>
                </c:pt>
                <c:pt idx="4109">
                  <c:v>342.41666666666674</c:v>
                </c:pt>
                <c:pt idx="4110">
                  <c:v>342.5</c:v>
                </c:pt>
                <c:pt idx="4111">
                  <c:v>342.58333333333331</c:v>
                </c:pt>
                <c:pt idx="4112">
                  <c:v>342.66666666666703</c:v>
                </c:pt>
                <c:pt idx="4113">
                  <c:v>342.75</c:v>
                </c:pt>
                <c:pt idx="4114">
                  <c:v>342.83333333333331</c:v>
                </c:pt>
                <c:pt idx="4115">
                  <c:v>342.91666666666674</c:v>
                </c:pt>
                <c:pt idx="4116">
                  <c:v>343</c:v>
                </c:pt>
                <c:pt idx="4117">
                  <c:v>343.08333333333331</c:v>
                </c:pt>
                <c:pt idx="4118">
                  <c:v>343.16666666666703</c:v>
                </c:pt>
                <c:pt idx="4119">
                  <c:v>343.25</c:v>
                </c:pt>
                <c:pt idx="4120">
                  <c:v>343.33333333333331</c:v>
                </c:pt>
                <c:pt idx="4121">
                  <c:v>343.41666666666674</c:v>
                </c:pt>
                <c:pt idx="4122">
                  <c:v>343.5</c:v>
                </c:pt>
                <c:pt idx="4123">
                  <c:v>343.58333333333331</c:v>
                </c:pt>
                <c:pt idx="4124">
                  <c:v>343.66666666666703</c:v>
                </c:pt>
                <c:pt idx="4125">
                  <c:v>343.75</c:v>
                </c:pt>
                <c:pt idx="4126">
                  <c:v>343.83333333333331</c:v>
                </c:pt>
                <c:pt idx="4127">
                  <c:v>343.91666666666674</c:v>
                </c:pt>
                <c:pt idx="4128">
                  <c:v>344</c:v>
                </c:pt>
                <c:pt idx="4129">
                  <c:v>344.08333333333331</c:v>
                </c:pt>
                <c:pt idx="4130">
                  <c:v>344.16666666666703</c:v>
                </c:pt>
                <c:pt idx="4131">
                  <c:v>344.25</c:v>
                </c:pt>
                <c:pt idx="4132">
                  <c:v>344.33333333333331</c:v>
                </c:pt>
                <c:pt idx="4133">
                  <c:v>344.41666666666674</c:v>
                </c:pt>
                <c:pt idx="4134">
                  <c:v>344.5</c:v>
                </c:pt>
                <c:pt idx="4135">
                  <c:v>344.58333333333331</c:v>
                </c:pt>
                <c:pt idx="4136">
                  <c:v>344.66666666666703</c:v>
                </c:pt>
                <c:pt idx="4137">
                  <c:v>344.75</c:v>
                </c:pt>
                <c:pt idx="4138">
                  <c:v>344.83333333333331</c:v>
                </c:pt>
                <c:pt idx="4139">
                  <c:v>344.91666666666674</c:v>
                </c:pt>
                <c:pt idx="4140">
                  <c:v>345</c:v>
                </c:pt>
                <c:pt idx="4141">
                  <c:v>345.08333333333331</c:v>
                </c:pt>
                <c:pt idx="4142">
                  <c:v>345.16666666666703</c:v>
                </c:pt>
                <c:pt idx="4143">
                  <c:v>345.25</c:v>
                </c:pt>
                <c:pt idx="4144">
                  <c:v>345.33333333333331</c:v>
                </c:pt>
                <c:pt idx="4145">
                  <c:v>345.41666666666674</c:v>
                </c:pt>
                <c:pt idx="4146">
                  <c:v>345.5</c:v>
                </c:pt>
                <c:pt idx="4147">
                  <c:v>345.58333333333331</c:v>
                </c:pt>
                <c:pt idx="4148">
                  <c:v>345.66666666666703</c:v>
                </c:pt>
                <c:pt idx="4149">
                  <c:v>345.75</c:v>
                </c:pt>
                <c:pt idx="4150">
                  <c:v>345.83333333333331</c:v>
                </c:pt>
                <c:pt idx="4151">
                  <c:v>345.91666666666674</c:v>
                </c:pt>
                <c:pt idx="4152">
                  <c:v>346</c:v>
                </c:pt>
                <c:pt idx="4153">
                  <c:v>346.08333333333331</c:v>
                </c:pt>
                <c:pt idx="4154">
                  <c:v>346.16666666666703</c:v>
                </c:pt>
                <c:pt idx="4155">
                  <c:v>346.25</c:v>
                </c:pt>
                <c:pt idx="4156">
                  <c:v>346.33333333333331</c:v>
                </c:pt>
                <c:pt idx="4157">
                  <c:v>346.41666666666674</c:v>
                </c:pt>
                <c:pt idx="4158">
                  <c:v>346.5</c:v>
                </c:pt>
                <c:pt idx="4159">
                  <c:v>346.58333333333331</c:v>
                </c:pt>
                <c:pt idx="4160">
                  <c:v>346.66666666666703</c:v>
                </c:pt>
                <c:pt idx="4161">
                  <c:v>346.75</c:v>
                </c:pt>
                <c:pt idx="4162">
                  <c:v>346.83333333333331</c:v>
                </c:pt>
                <c:pt idx="4163">
                  <c:v>346.91666666666674</c:v>
                </c:pt>
                <c:pt idx="4164">
                  <c:v>347</c:v>
                </c:pt>
                <c:pt idx="4165">
                  <c:v>347.08333333333331</c:v>
                </c:pt>
                <c:pt idx="4166">
                  <c:v>347.16666666666703</c:v>
                </c:pt>
                <c:pt idx="4167">
                  <c:v>347.25</c:v>
                </c:pt>
                <c:pt idx="4168">
                  <c:v>347.33333333333331</c:v>
                </c:pt>
                <c:pt idx="4169">
                  <c:v>347.41666666666674</c:v>
                </c:pt>
                <c:pt idx="4170">
                  <c:v>347.5</c:v>
                </c:pt>
                <c:pt idx="4171">
                  <c:v>347.58333333333331</c:v>
                </c:pt>
                <c:pt idx="4172">
                  <c:v>347.66666666666703</c:v>
                </c:pt>
                <c:pt idx="4173">
                  <c:v>347.75</c:v>
                </c:pt>
                <c:pt idx="4174">
                  <c:v>347.83333333333331</c:v>
                </c:pt>
                <c:pt idx="4175">
                  <c:v>347.91666666666674</c:v>
                </c:pt>
                <c:pt idx="4176">
                  <c:v>348</c:v>
                </c:pt>
                <c:pt idx="4177">
                  <c:v>348.08333333333331</c:v>
                </c:pt>
                <c:pt idx="4178">
                  <c:v>348.16666666666703</c:v>
                </c:pt>
                <c:pt idx="4179">
                  <c:v>348.25</c:v>
                </c:pt>
                <c:pt idx="4180">
                  <c:v>348.33333333333331</c:v>
                </c:pt>
                <c:pt idx="4181">
                  <c:v>348.41666666666674</c:v>
                </c:pt>
                <c:pt idx="4182">
                  <c:v>348.5</c:v>
                </c:pt>
                <c:pt idx="4183">
                  <c:v>348.58333333333331</c:v>
                </c:pt>
                <c:pt idx="4184">
                  <c:v>348.66666666666703</c:v>
                </c:pt>
                <c:pt idx="4185">
                  <c:v>348.75</c:v>
                </c:pt>
                <c:pt idx="4186">
                  <c:v>348.83333333333331</c:v>
                </c:pt>
                <c:pt idx="4187">
                  <c:v>348.91666666666674</c:v>
                </c:pt>
                <c:pt idx="4188">
                  <c:v>349</c:v>
                </c:pt>
                <c:pt idx="4189">
                  <c:v>349.08333333333331</c:v>
                </c:pt>
                <c:pt idx="4190">
                  <c:v>349.16666666666703</c:v>
                </c:pt>
                <c:pt idx="4191">
                  <c:v>349.25</c:v>
                </c:pt>
                <c:pt idx="4192">
                  <c:v>349.33333333333331</c:v>
                </c:pt>
                <c:pt idx="4193">
                  <c:v>349.41666666666674</c:v>
                </c:pt>
                <c:pt idx="4194">
                  <c:v>349.5</c:v>
                </c:pt>
                <c:pt idx="4195">
                  <c:v>349.58333333333331</c:v>
                </c:pt>
                <c:pt idx="4196">
                  <c:v>349.66666666666703</c:v>
                </c:pt>
                <c:pt idx="4197">
                  <c:v>349.75</c:v>
                </c:pt>
                <c:pt idx="4198">
                  <c:v>349.83333333333331</c:v>
                </c:pt>
                <c:pt idx="4199">
                  <c:v>349.91666666666674</c:v>
                </c:pt>
                <c:pt idx="4200">
                  <c:v>350</c:v>
                </c:pt>
                <c:pt idx="4201">
                  <c:v>350.08333333333331</c:v>
                </c:pt>
                <c:pt idx="4202">
                  <c:v>350.16666666666703</c:v>
                </c:pt>
                <c:pt idx="4203">
                  <c:v>350.25</c:v>
                </c:pt>
                <c:pt idx="4204">
                  <c:v>350.33333333333331</c:v>
                </c:pt>
                <c:pt idx="4205">
                  <c:v>350.41666666666674</c:v>
                </c:pt>
                <c:pt idx="4206">
                  <c:v>350.5</c:v>
                </c:pt>
                <c:pt idx="4207">
                  <c:v>350.58333333333331</c:v>
                </c:pt>
                <c:pt idx="4208">
                  <c:v>350.66666666666703</c:v>
                </c:pt>
                <c:pt idx="4209">
                  <c:v>350.75</c:v>
                </c:pt>
                <c:pt idx="4210">
                  <c:v>350.83333333333331</c:v>
                </c:pt>
                <c:pt idx="4211">
                  <c:v>350.91666666666674</c:v>
                </c:pt>
                <c:pt idx="4212">
                  <c:v>351</c:v>
                </c:pt>
                <c:pt idx="4213">
                  <c:v>351.08333333333331</c:v>
                </c:pt>
                <c:pt idx="4214">
                  <c:v>351.16666666666703</c:v>
                </c:pt>
                <c:pt idx="4215">
                  <c:v>351.25</c:v>
                </c:pt>
                <c:pt idx="4216">
                  <c:v>351.33333333333331</c:v>
                </c:pt>
                <c:pt idx="4217">
                  <c:v>351.41666666666674</c:v>
                </c:pt>
                <c:pt idx="4218">
                  <c:v>351.5</c:v>
                </c:pt>
                <c:pt idx="4219">
                  <c:v>351.58333333333331</c:v>
                </c:pt>
                <c:pt idx="4220">
                  <c:v>351.66666666666703</c:v>
                </c:pt>
                <c:pt idx="4221">
                  <c:v>351.75</c:v>
                </c:pt>
                <c:pt idx="4222">
                  <c:v>351.83333333333331</c:v>
                </c:pt>
                <c:pt idx="4223">
                  <c:v>351.91666666666674</c:v>
                </c:pt>
                <c:pt idx="4224">
                  <c:v>352</c:v>
                </c:pt>
                <c:pt idx="4225">
                  <c:v>352.08333333333331</c:v>
                </c:pt>
                <c:pt idx="4226">
                  <c:v>352.16666666666703</c:v>
                </c:pt>
                <c:pt idx="4227">
                  <c:v>352.25</c:v>
                </c:pt>
                <c:pt idx="4228">
                  <c:v>352.33333333333331</c:v>
                </c:pt>
                <c:pt idx="4229">
                  <c:v>352.41666666666674</c:v>
                </c:pt>
                <c:pt idx="4230">
                  <c:v>352.5</c:v>
                </c:pt>
                <c:pt idx="4231">
                  <c:v>352.58333333333331</c:v>
                </c:pt>
                <c:pt idx="4232">
                  <c:v>352.66666666666703</c:v>
                </c:pt>
                <c:pt idx="4233">
                  <c:v>352.75</c:v>
                </c:pt>
                <c:pt idx="4234">
                  <c:v>352.83333333333331</c:v>
                </c:pt>
                <c:pt idx="4235">
                  <c:v>352.91666666666674</c:v>
                </c:pt>
                <c:pt idx="4236">
                  <c:v>353</c:v>
                </c:pt>
                <c:pt idx="4237">
                  <c:v>353.08333333333331</c:v>
                </c:pt>
                <c:pt idx="4238">
                  <c:v>353.16666666666703</c:v>
                </c:pt>
                <c:pt idx="4239">
                  <c:v>353.25</c:v>
                </c:pt>
                <c:pt idx="4240">
                  <c:v>353.33333333333331</c:v>
                </c:pt>
                <c:pt idx="4241">
                  <c:v>353.41666666666674</c:v>
                </c:pt>
                <c:pt idx="4242">
                  <c:v>353.5</c:v>
                </c:pt>
                <c:pt idx="4243">
                  <c:v>353.58333333333331</c:v>
                </c:pt>
                <c:pt idx="4244">
                  <c:v>353.66666666666703</c:v>
                </c:pt>
                <c:pt idx="4245">
                  <c:v>353.75</c:v>
                </c:pt>
                <c:pt idx="4246">
                  <c:v>353.83333333333331</c:v>
                </c:pt>
                <c:pt idx="4247">
                  <c:v>353.91666666666674</c:v>
                </c:pt>
                <c:pt idx="4248">
                  <c:v>354</c:v>
                </c:pt>
                <c:pt idx="4249">
                  <c:v>354.08333333333331</c:v>
                </c:pt>
                <c:pt idx="4250">
                  <c:v>354.16666666666703</c:v>
                </c:pt>
                <c:pt idx="4251">
                  <c:v>354.25</c:v>
                </c:pt>
                <c:pt idx="4252">
                  <c:v>354.33333333333331</c:v>
                </c:pt>
                <c:pt idx="4253">
                  <c:v>354.41666666666674</c:v>
                </c:pt>
                <c:pt idx="4254">
                  <c:v>354.5</c:v>
                </c:pt>
                <c:pt idx="4255">
                  <c:v>354.58333333333331</c:v>
                </c:pt>
                <c:pt idx="4256">
                  <c:v>354.66666666666703</c:v>
                </c:pt>
                <c:pt idx="4257">
                  <c:v>354.75</c:v>
                </c:pt>
                <c:pt idx="4258">
                  <c:v>354.83333333333331</c:v>
                </c:pt>
                <c:pt idx="4259">
                  <c:v>354.91666666666674</c:v>
                </c:pt>
                <c:pt idx="4260">
                  <c:v>355</c:v>
                </c:pt>
                <c:pt idx="4261">
                  <c:v>355.08333333333331</c:v>
                </c:pt>
                <c:pt idx="4262">
                  <c:v>355.16666666666703</c:v>
                </c:pt>
                <c:pt idx="4263">
                  <c:v>355.25</c:v>
                </c:pt>
                <c:pt idx="4264">
                  <c:v>355.33333333333331</c:v>
                </c:pt>
                <c:pt idx="4265">
                  <c:v>355.41666666666674</c:v>
                </c:pt>
                <c:pt idx="4266">
                  <c:v>355.5</c:v>
                </c:pt>
                <c:pt idx="4267">
                  <c:v>355.58333333333331</c:v>
                </c:pt>
                <c:pt idx="4268">
                  <c:v>355.66666666666703</c:v>
                </c:pt>
                <c:pt idx="4269">
                  <c:v>355.75</c:v>
                </c:pt>
                <c:pt idx="4270">
                  <c:v>355.83333333333331</c:v>
                </c:pt>
                <c:pt idx="4271">
                  <c:v>355.91666666666674</c:v>
                </c:pt>
                <c:pt idx="4272">
                  <c:v>356</c:v>
                </c:pt>
                <c:pt idx="4273">
                  <c:v>356.08333333333331</c:v>
                </c:pt>
                <c:pt idx="4274">
                  <c:v>356.16666666666703</c:v>
                </c:pt>
                <c:pt idx="4275">
                  <c:v>356.25</c:v>
                </c:pt>
                <c:pt idx="4276">
                  <c:v>356.33333333333331</c:v>
                </c:pt>
                <c:pt idx="4277">
                  <c:v>356.41666666666674</c:v>
                </c:pt>
                <c:pt idx="4278">
                  <c:v>356.5</c:v>
                </c:pt>
                <c:pt idx="4279">
                  <c:v>356.58333333333331</c:v>
                </c:pt>
                <c:pt idx="4280">
                  <c:v>356.66666666666703</c:v>
                </c:pt>
                <c:pt idx="4281">
                  <c:v>356.75</c:v>
                </c:pt>
                <c:pt idx="4282">
                  <c:v>356.83333333333331</c:v>
                </c:pt>
                <c:pt idx="4283">
                  <c:v>356.91666666666674</c:v>
                </c:pt>
                <c:pt idx="4284">
                  <c:v>357</c:v>
                </c:pt>
                <c:pt idx="4285">
                  <c:v>357.08333333333331</c:v>
                </c:pt>
                <c:pt idx="4286">
                  <c:v>357.16666666666703</c:v>
                </c:pt>
                <c:pt idx="4287">
                  <c:v>357.25</c:v>
                </c:pt>
                <c:pt idx="4288">
                  <c:v>357.33333333333331</c:v>
                </c:pt>
                <c:pt idx="4289">
                  <c:v>357.41666666666674</c:v>
                </c:pt>
                <c:pt idx="4290">
                  <c:v>357.5</c:v>
                </c:pt>
                <c:pt idx="4291">
                  <c:v>357.58333333333331</c:v>
                </c:pt>
                <c:pt idx="4292">
                  <c:v>357.66666666666703</c:v>
                </c:pt>
                <c:pt idx="4293">
                  <c:v>357.75</c:v>
                </c:pt>
                <c:pt idx="4294">
                  <c:v>357.83333333333331</c:v>
                </c:pt>
                <c:pt idx="4295">
                  <c:v>357.91666666666674</c:v>
                </c:pt>
                <c:pt idx="4296">
                  <c:v>358</c:v>
                </c:pt>
                <c:pt idx="4297">
                  <c:v>358.08333333333331</c:v>
                </c:pt>
                <c:pt idx="4298">
                  <c:v>358.16666666666703</c:v>
                </c:pt>
                <c:pt idx="4299">
                  <c:v>358.25</c:v>
                </c:pt>
                <c:pt idx="4300">
                  <c:v>358.33333333333331</c:v>
                </c:pt>
                <c:pt idx="4301">
                  <c:v>358.41666666666674</c:v>
                </c:pt>
                <c:pt idx="4302">
                  <c:v>358.5</c:v>
                </c:pt>
                <c:pt idx="4303">
                  <c:v>358.58333333333331</c:v>
                </c:pt>
                <c:pt idx="4304">
                  <c:v>358.66666666666703</c:v>
                </c:pt>
                <c:pt idx="4305">
                  <c:v>358.75</c:v>
                </c:pt>
                <c:pt idx="4306">
                  <c:v>358.83333333333331</c:v>
                </c:pt>
                <c:pt idx="4307">
                  <c:v>358.91666666666674</c:v>
                </c:pt>
                <c:pt idx="4308">
                  <c:v>359</c:v>
                </c:pt>
                <c:pt idx="4309">
                  <c:v>359.08333333333331</c:v>
                </c:pt>
                <c:pt idx="4310">
                  <c:v>359.16666666666703</c:v>
                </c:pt>
                <c:pt idx="4311">
                  <c:v>359.25</c:v>
                </c:pt>
                <c:pt idx="4312">
                  <c:v>359.33333333333331</c:v>
                </c:pt>
                <c:pt idx="4313">
                  <c:v>359.41666666666674</c:v>
                </c:pt>
                <c:pt idx="4314">
                  <c:v>359.5</c:v>
                </c:pt>
                <c:pt idx="4315">
                  <c:v>359.58333333333331</c:v>
                </c:pt>
                <c:pt idx="4316">
                  <c:v>359.66666666666703</c:v>
                </c:pt>
                <c:pt idx="4317">
                  <c:v>359.75</c:v>
                </c:pt>
                <c:pt idx="4318">
                  <c:v>359.83333333333331</c:v>
                </c:pt>
                <c:pt idx="4319">
                  <c:v>359.91666666666674</c:v>
                </c:pt>
                <c:pt idx="4320">
                  <c:v>360</c:v>
                </c:pt>
                <c:pt idx="4321">
                  <c:v>360.08333333333331</c:v>
                </c:pt>
                <c:pt idx="4322">
                  <c:v>360.16666666666703</c:v>
                </c:pt>
                <c:pt idx="4323">
                  <c:v>360.25</c:v>
                </c:pt>
                <c:pt idx="4324">
                  <c:v>360.33333333333331</c:v>
                </c:pt>
                <c:pt idx="4325">
                  <c:v>360.41666666666674</c:v>
                </c:pt>
                <c:pt idx="4326">
                  <c:v>360.5</c:v>
                </c:pt>
                <c:pt idx="4327">
                  <c:v>360.58333333333331</c:v>
                </c:pt>
                <c:pt idx="4328">
                  <c:v>360.66666666666703</c:v>
                </c:pt>
                <c:pt idx="4329">
                  <c:v>360.75</c:v>
                </c:pt>
                <c:pt idx="4330">
                  <c:v>360.83333333333331</c:v>
                </c:pt>
                <c:pt idx="4331">
                  <c:v>360.91666666666674</c:v>
                </c:pt>
                <c:pt idx="4332">
                  <c:v>361</c:v>
                </c:pt>
                <c:pt idx="4333">
                  <c:v>361.08333333333331</c:v>
                </c:pt>
                <c:pt idx="4334">
                  <c:v>361.16666666666703</c:v>
                </c:pt>
                <c:pt idx="4335">
                  <c:v>361.25</c:v>
                </c:pt>
                <c:pt idx="4336">
                  <c:v>361.33333333333331</c:v>
                </c:pt>
                <c:pt idx="4337">
                  <c:v>361.41666666666674</c:v>
                </c:pt>
                <c:pt idx="4338">
                  <c:v>361.5</c:v>
                </c:pt>
                <c:pt idx="4339">
                  <c:v>361.58333333333331</c:v>
                </c:pt>
                <c:pt idx="4340">
                  <c:v>361.66666666666703</c:v>
                </c:pt>
                <c:pt idx="4341">
                  <c:v>361.75</c:v>
                </c:pt>
                <c:pt idx="4342">
                  <c:v>361.83333333333331</c:v>
                </c:pt>
                <c:pt idx="4343">
                  <c:v>361.91666666666674</c:v>
                </c:pt>
                <c:pt idx="4344">
                  <c:v>362</c:v>
                </c:pt>
                <c:pt idx="4345">
                  <c:v>362.08333333333331</c:v>
                </c:pt>
                <c:pt idx="4346">
                  <c:v>362.16666666666703</c:v>
                </c:pt>
                <c:pt idx="4347">
                  <c:v>362.25</c:v>
                </c:pt>
                <c:pt idx="4348">
                  <c:v>362.33333333333331</c:v>
                </c:pt>
                <c:pt idx="4349">
                  <c:v>362.41666666666674</c:v>
                </c:pt>
                <c:pt idx="4350">
                  <c:v>362.5</c:v>
                </c:pt>
                <c:pt idx="4351">
                  <c:v>362.58333333333331</c:v>
                </c:pt>
                <c:pt idx="4352">
                  <c:v>362.66666666666703</c:v>
                </c:pt>
                <c:pt idx="4353">
                  <c:v>362.75</c:v>
                </c:pt>
                <c:pt idx="4354">
                  <c:v>362.83333333333331</c:v>
                </c:pt>
                <c:pt idx="4355">
                  <c:v>362.91666666666674</c:v>
                </c:pt>
                <c:pt idx="4356">
                  <c:v>363</c:v>
                </c:pt>
                <c:pt idx="4357">
                  <c:v>363.08333333333331</c:v>
                </c:pt>
                <c:pt idx="4358">
                  <c:v>363.16666666666703</c:v>
                </c:pt>
                <c:pt idx="4359">
                  <c:v>363.25</c:v>
                </c:pt>
                <c:pt idx="4360">
                  <c:v>363.33333333333331</c:v>
                </c:pt>
                <c:pt idx="4361">
                  <c:v>363.41666666666674</c:v>
                </c:pt>
                <c:pt idx="4362">
                  <c:v>363.5</c:v>
                </c:pt>
                <c:pt idx="4363">
                  <c:v>363.58333333333331</c:v>
                </c:pt>
                <c:pt idx="4364">
                  <c:v>363.66666666666703</c:v>
                </c:pt>
                <c:pt idx="4365">
                  <c:v>363.75</c:v>
                </c:pt>
                <c:pt idx="4366">
                  <c:v>363.83333333333331</c:v>
                </c:pt>
                <c:pt idx="4367">
                  <c:v>363.91666666666674</c:v>
                </c:pt>
                <c:pt idx="4368">
                  <c:v>364</c:v>
                </c:pt>
                <c:pt idx="4369">
                  <c:v>364.08333333333331</c:v>
                </c:pt>
                <c:pt idx="4370">
                  <c:v>364.16666666666703</c:v>
                </c:pt>
                <c:pt idx="4371">
                  <c:v>364.25</c:v>
                </c:pt>
                <c:pt idx="4372">
                  <c:v>364.33333333333331</c:v>
                </c:pt>
                <c:pt idx="4373">
                  <c:v>364.41666666666674</c:v>
                </c:pt>
                <c:pt idx="4374">
                  <c:v>364.5</c:v>
                </c:pt>
                <c:pt idx="4375">
                  <c:v>364.58333333333331</c:v>
                </c:pt>
                <c:pt idx="4376">
                  <c:v>364.66666666666703</c:v>
                </c:pt>
                <c:pt idx="4377">
                  <c:v>364.75</c:v>
                </c:pt>
                <c:pt idx="4378">
                  <c:v>364.83333333333331</c:v>
                </c:pt>
                <c:pt idx="4379">
                  <c:v>364.91666666666674</c:v>
                </c:pt>
                <c:pt idx="4380">
                  <c:v>365</c:v>
                </c:pt>
                <c:pt idx="4381">
                  <c:v>365.08333333333331</c:v>
                </c:pt>
                <c:pt idx="4382">
                  <c:v>365.16666666666703</c:v>
                </c:pt>
                <c:pt idx="4383">
                  <c:v>365.25</c:v>
                </c:pt>
                <c:pt idx="4384">
                  <c:v>365.33333333333331</c:v>
                </c:pt>
                <c:pt idx="4385">
                  <c:v>365.41666666666674</c:v>
                </c:pt>
                <c:pt idx="4386">
                  <c:v>365.5</c:v>
                </c:pt>
                <c:pt idx="4387">
                  <c:v>365.58333333333331</c:v>
                </c:pt>
                <c:pt idx="4388">
                  <c:v>365.66666666666703</c:v>
                </c:pt>
                <c:pt idx="4389">
                  <c:v>365.75</c:v>
                </c:pt>
                <c:pt idx="4390">
                  <c:v>365.83333333333331</c:v>
                </c:pt>
                <c:pt idx="4391">
                  <c:v>365.91666666666674</c:v>
                </c:pt>
                <c:pt idx="4392">
                  <c:v>366</c:v>
                </c:pt>
                <c:pt idx="4393">
                  <c:v>366.08333333333331</c:v>
                </c:pt>
                <c:pt idx="4394">
                  <c:v>366.16666666666703</c:v>
                </c:pt>
                <c:pt idx="4395">
                  <c:v>366.25</c:v>
                </c:pt>
                <c:pt idx="4396">
                  <c:v>366.33333333333331</c:v>
                </c:pt>
                <c:pt idx="4397">
                  <c:v>366.41666666666674</c:v>
                </c:pt>
                <c:pt idx="4398">
                  <c:v>366.5</c:v>
                </c:pt>
                <c:pt idx="4399">
                  <c:v>366.58333333333331</c:v>
                </c:pt>
                <c:pt idx="4400">
                  <c:v>366.66666666666703</c:v>
                </c:pt>
                <c:pt idx="4401">
                  <c:v>366.75</c:v>
                </c:pt>
                <c:pt idx="4402">
                  <c:v>366.83333333333331</c:v>
                </c:pt>
                <c:pt idx="4403">
                  <c:v>366.91666666666674</c:v>
                </c:pt>
                <c:pt idx="4404">
                  <c:v>367</c:v>
                </c:pt>
                <c:pt idx="4405">
                  <c:v>367.08333333333331</c:v>
                </c:pt>
                <c:pt idx="4406">
                  <c:v>367.16666666666703</c:v>
                </c:pt>
                <c:pt idx="4407">
                  <c:v>367.25</c:v>
                </c:pt>
                <c:pt idx="4408">
                  <c:v>367.33333333333331</c:v>
                </c:pt>
                <c:pt idx="4409">
                  <c:v>367.41666666666674</c:v>
                </c:pt>
                <c:pt idx="4410">
                  <c:v>367.5</c:v>
                </c:pt>
                <c:pt idx="4411">
                  <c:v>367.58333333333331</c:v>
                </c:pt>
                <c:pt idx="4412">
                  <c:v>367.66666666666703</c:v>
                </c:pt>
                <c:pt idx="4413">
                  <c:v>367.75</c:v>
                </c:pt>
                <c:pt idx="4414">
                  <c:v>367.83333333333331</c:v>
                </c:pt>
                <c:pt idx="4415">
                  <c:v>367.91666666666674</c:v>
                </c:pt>
                <c:pt idx="4416">
                  <c:v>368</c:v>
                </c:pt>
                <c:pt idx="4417">
                  <c:v>368.08333333333331</c:v>
                </c:pt>
                <c:pt idx="4418">
                  <c:v>368.16666666666703</c:v>
                </c:pt>
                <c:pt idx="4419">
                  <c:v>368.25</c:v>
                </c:pt>
                <c:pt idx="4420">
                  <c:v>368.33333333333331</c:v>
                </c:pt>
                <c:pt idx="4421">
                  <c:v>368.41666666666674</c:v>
                </c:pt>
                <c:pt idx="4422">
                  <c:v>368.5</c:v>
                </c:pt>
                <c:pt idx="4423">
                  <c:v>368.58333333333331</c:v>
                </c:pt>
                <c:pt idx="4424">
                  <c:v>368.66666666666703</c:v>
                </c:pt>
                <c:pt idx="4425">
                  <c:v>368.75</c:v>
                </c:pt>
                <c:pt idx="4426">
                  <c:v>368.83333333333331</c:v>
                </c:pt>
                <c:pt idx="4427">
                  <c:v>368.91666666666674</c:v>
                </c:pt>
                <c:pt idx="4428">
                  <c:v>369</c:v>
                </c:pt>
                <c:pt idx="4429">
                  <c:v>369.08333333333331</c:v>
                </c:pt>
                <c:pt idx="4430">
                  <c:v>369.16666666666703</c:v>
                </c:pt>
                <c:pt idx="4431">
                  <c:v>369.25</c:v>
                </c:pt>
                <c:pt idx="4432">
                  <c:v>369.33333333333331</c:v>
                </c:pt>
                <c:pt idx="4433">
                  <c:v>369.41666666666674</c:v>
                </c:pt>
                <c:pt idx="4434">
                  <c:v>369.5</c:v>
                </c:pt>
                <c:pt idx="4435">
                  <c:v>369.58333333333331</c:v>
                </c:pt>
                <c:pt idx="4436">
                  <c:v>369.66666666666703</c:v>
                </c:pt>
                <c:pt idx="4437">
                  <c:v>369.75</c:v>
                </c:pt>
                <c:pt idx="4438">
                  <c:v>369.83333333333331</c:v>
                </c:pt>
                <c:pt idx="4439">
                  <c:v>369.91666666666674</c:v>
                </c:pt>
                <c:pt idx="4440">
                  <c:v>370</c:v>
                </c:pt>
                <c:pt idx="4441">
                  <c:v>370.08333333333331</c:v>
                </c:pt>
                <c:pt idx="4442">
                  <c:v>370.16666666666703</c:v>
                </c:pt>
                <c:pt idx="4443">
                  <c:v>370.25</c:v>
                </c:pt>
                <c:pt idx="4444">
                  <c:v>370.33333333333331</c:v>
                </c:pt>
                <c:pt idx="4445">
                  <c:v>370.41666666666674</c:v>
                </c:pt>
                <c:pt idx="4446">
                  <c:v>370.5</c:v>
                </c:pt>
                <c:pt idx="4447">
                  <c:v>370.58333333333331</c:v>
                </c:pt>
                <c:pt idx="4448">
                  <c:v>370.66666666666703</c:v>
                </c:pt>
                <c:pt idx="4449">
                  <c:v>370.75</c:v>
                </c:pt>
                <c:pt idx="4450">
                  <c:v>370.83333333333331</c:v>
                </c:pt>
                <c:pt idx="4451">
                  <c:v>370.91666666666674</c:v>
                </c:pt>
                <c:pt idx="4452">
                  <c:v>371</c:v>
                </c:pt>
                <c:pt idx="4453">
                  <c:v>371.08333333333331</c:v>
                </c:pt>
                <c:pt idx="4454">
                  <c:v>371.16666666666703</c:v>
                </c:pt>
                <c:pt idx="4455">
                  <c:v>371.25</c:v>
                </c:pt>
                <c:pt idx="4456">
                  <c:v>371.33333333333331</c:v>
                </c:pt>
                <c:pt idx="4457">
                  <c:v>371.41666666666674</c:v>
                </c:pt>
                <c:pt idx="4458">
                  <c:v>371.5</c:v>
                </c:pt>
                <c:pt idx="4459">
                  <c:v>371.58333333333331</c:v>
                </c:pt>
                <c:pt idx="4460">
                  <c:v>371.66666666666703</c:v>
                </c:pt>
                <c:pt idx="4461">
                  <c:v>371.75</c:v>
                </c:pt>
                <c:pt idx="4462">
                  <c:v>371.83333333333331</c:v>
                </c:pt>
                <c:pt idx="4463">
                  <c:v>371.91666666666674</c:v>
                </c:pt>
                <c:pt idx="4464">
                  <c:v>372</c:v>
                </c:pt>
                <c:pt idx="4465">
                  <c:v>372.08333333333331</c:v>
                </c:pt>
                <c:pt idx="4466">
                  <c:v>372.16666666666703</c:v>
                </c:pt>
                <c:pt idx="4467">
                  <c:v>372.25</c:v>
                </c:pt>
                <c:pt idx="4468">
                  <c:v>372.33333333333331</c:v>
                </c:pt>
                <c:pt idx="4469">
                  <c:v>372.41666666666674</c:v>
                </c:pt>
                <c:pt idx="4470">
                  <c:v>372.5</c:v>
                </c:pt>
                <c:pt idx="4471">
                  <c:v>372.58333333333331</c:v>
                </c:pt>
                <c:pt idx="4472">
                  <c:v>372.66666666666703</c:v>
                </c:pt>
                <c:pt idx="4473">
                  <c:v>372.75</c:v>
                </c:pt>
                <c:pt idx="4474">
                  <c:v>372.83333333333331</c:v>
                </c:pt>
                <c:pt idx="4475">
                  <c:v>372.91666666666674</c:v>
                </c:pt>
                <c:pt idx="4476">
                  <c:v>373</c:v>
                </c:pt>
                <c:pt idx="4477">
                  <c:v>373.08333333333331</c:v>
                </c:pt>
                <c:pt idx="4478">
                  <c:v>373.16666666666703</c:v>
                </c:pt>
                <c:pt idx="4479">
                  <c:v>373.25</c:v>
                </c:pt>
                <c:pt idx="4480">
                  <c:v>373.33333333333331</c:v>
                </c:pt>
                <c:pt idx="4481">
                  <c:v>373.41666666666674</c:v>
                </c:pt>
                <c:pt idx="4482">
                  <c:v>373.5</c:v>
                </c:pt>
                <c:pt idx="4483">
                  <c:v>373.58333333333331</c:v>
                </c:pt>
                <c:pt idx="4484">
                  <c:v>373.66666666666703</c:v>
                </c:pt>
                <c:pt idx="4485">
                  <c:v>373.75</c:v>
                </c:pt>
                <c:pt idx="4486">
                  <c:v>373.83333333333331</c:v>
                </c:pt>
                <c:pt idx="4487">
                  <c:v>373.91666666666674</c:v>
                </c:pt>
                <c:pt idx="4488">
                  <c:v>374</c:v>
                </c:pt>
                <c:pt idx="4489">
                  <c:v>374.08333333333331</c:v>
                </c:pt>
                <c:pt idx="4490">
                  <c:v>374.16666666666703</c:v>
                </c:pt>
                <c:pt idx="4491">
                  <c:v>374.25</c:v>
                </c:pt>
                <c:pt idx="4492">
                  <c:v>374.33333333333331</c:v>
                </c:pt>
                <c:pt idx="4493">
                  <c:v>374.41666666666674</c:v>
                </c:pt>
                <c:pt idx="4494">
                  <c:v>374.5</c:v>
                </c:pt>
                <c:pt idx="4495">
                  <c:v>374.58333333333331</c:v>
                </c:pt>
                <c:pt idx="4496">
                  <c:v>374.66666666666703</c:v>
                </c:pt>
                <c:pt idx="4497">
                  <c:v>374.75</c:v>
                </c:pt>
                <c:pt idx="4498">
                  <c:v>374.83333333333331</c:v>
                </c:pt>
                <c:pt idx="4499">
                  <c:v>374.91666666666674</c:v>
                </c:pt>
                <c:pt idx="4500">
                  <c:v>375</c:v>
                </c:pt>
                <c:pt idx="4501">
                  <c:v>375.08333333333331</c:v>
                </c:pt>
                <c:pt idx="4502">
                  <c:v>375.16666666666703</c:v>
                </c:pt>
                <c:pt idx="4503">
                  <c:v>375.25</c:v>
                </c:pt>
                <c:pt idx="4504">
                  <c:v>375.33333333333331</c:v>
                </c:pt>
                <c:pt idx="4505">
                  <c:v>375.41666666666674</c:v>
                </c:pt>
                <c:pt idx="4506">
                  <c:v>375.5</c:v>
                </c:pt>
                <c:pt idx="4507">
                  <c:v>375.58333333333331</c:v>
                </c:pt>
                <c:pt idx="4508">
                  <c:v>375.66666666666703</c:v>
                </c:pt>
                <c:pt idx="4509">
                  <c:v>375.75</c:v>
                </c:pt>
                <c:pt idx="4510">
                  <c:v>375.83333333333331</c:v>
                </c:pt>
                <c:pt idx="4511">
                  <c:v>375.91666666666674</c:v>
                </c:pt>
                <c:pt idx="4512">
                  <c:v>376</c:v>
                </c:pt>
                <c:pt idx="4513">
                  <c:v>376.08333333333331</c:v>
                </c:pt>
                <c:pt idx="4514">
                  <c:v>376.16666666666703</c:v>
                </c:pt>
                <c:pt idx="4515">
                  <c:v>376.25</c:v>
                </c:pt>
                <c:pt idx="4516">
                  <c:v>376.33333333333331</c:v>
                </c:pt>
                <c:pt idx="4517">
                  <c:v>376.41666666666674</c:v>
                </c:pt>
                <c:pt idx="4518">
                  <c:v>376.5</c:v>
                </c:pt>
                <c:pt idx="4519">
                  <c:v>376.58333333333331</c:v>
                </c:pt>
                <c:pt idx="4520">
                  <c:v>376.66666666666703</c:v>
                </c:pt>
                <c:pt idx="4521">
                  <c:v>376.75</c:v>
                </c:pt>
                <c:pt idx="4522">
                  <c:v>376.83333333333331</c:v>
                </c:pt>
                <c:pt idx="4523">
                  <c:v>376.91666666666674</c:v>
                </c:pt>
                <c:pt idx="4524">
                  <c:v>377</c:v>
                </c:pt>
                <c:pt idx="4525">
                  <c:v>377.08333333333331</c:v>
                </c:pt>
                <c:pt idx="4526">
                  <c:v>377.16666666666703</c:v>
                </c:pt>
                <c:pt idx="4527">
                  <c:v>377.25</c:v>
                </c:pt>
                <c:pt idx="4528">
                  <c:v>377.33333333333331</c:v>
                </c:pt>
                <c:pt idx="4529">
                  <c:v>377.41666666666674</c:v>
                </c:pt>
                <c:pt idx="4530">
                  <c:v>377.5</c:v>
                </c:pt>
                <c:pt idx="4531">
                  <c:v>377.58333333333331</c:v>
                </c:pt>
                <c:pt idx="4532">
                  <c:v>377.66666666666703</c:v>
                </c:pt>
                <c:pt idx="4533">
                  <c:v>377.75</c:v>
                </c:pt>
                <c:pt idx="4534">
                  <c:v>377.83333333333331</c:v>
                </c:pt>
                <c:pt idx="4535">
                  <c:v>377.91666666666674</c:v>
                </c:pt>
                <c:pt idx="4536">
                  <c:v>378</c:v>
                </c:pt>
                <c:pt idx="4537">
                  <c:v>378.08333333333331</c:v>
                </c:pt>
                <c:pt idx="4538">
                  <c:v>378.16666666666703</c:v>
                </c:pt>
                <c:pt idx="4539">
                  <c:v>378.25</c:v>
                </c:pt>
                <c:pt idx="4540">
                  <c:v>378.33333333333331</c:v>
                </c:pt>
                <c:pt idx="4541">
                  <c:v>378.41666666666674</c:v>
                </c:pt>
                <c:pt idx="4542">
                  <c:v>378.5</c:v>
                </c:pt>
                <c:pt idx="4543">
                  <c:v>378.58333333333331</c:v>
                </c:pt>
                <c:pt idx="4544">
                  <c:v>378.66666666666703</c:v>
                </c:pt>
                <c:pt idx="4545">
                  <c:v>378.75</c:v>
                </c:pt>
                <c:pt idx="4546">
                  <c:v>378.83333333333331</c:v>
                </c:pt>
                <c:pt idx="4547">
                  <c:v>378.91666666666674</c:v>
                </c:pt>
                <c:pt idx="4548">
                  <c:v>379</c:v>
                </c:pt>
                <c:pt idx="4549">
                  <c:v>379.08333333333331</c:v>
                </c:pt>
                <c:pt idx="4550">
                  <c:v>379.16666666666703</c:v>
                </c:pt>
                <c:pt idx="4551">
                  <c:v>379.25</c:v>
                </c:pt>
                <c:pt idx="4552">
                  <c:v>379.33333333333331</c:v>
                </c:pt>
                <c:pt idx="4553">
                  <c:v>379.41666666666674</c:v>
                </c:pt>
                <c:pt idx="4554">
                  <c:v>379.5</c:v>
                </c:pt>
                <c:pt idx="4555">
                  <c:v>379.58333333333331</c:v>
                </c:pt>
                <c:pt idx="4556">
                  <c:v>379.66666666666703</c:v>
                </c:pt>
                <c:pt idx="4557">
                  <c:v>379.75</c:v>
                </c:pt>
                <c:pt idx="4558">
                  <c:v>379.83333333333331</c:v>
                </c:pt>
                <c:pt idx="4559">
                  <c:v>379.91666666666674</c:v>
                </c:pt>
                <c:pt idx="4560">
                  <c:v>380</c:v>
                </c:pt>
                <c:pt idx="4561">
                  <c:v>380.08333333333331</c:v>
                </c:pt>
                <c:pt idx="4562">
                  <c:v>380.16666666666703</c:v>
                </c:pt>
                <c:pt idx="4563">
                  <c:v>380.25</c:v>
                </c:pt>
                <c:pt idx="4564">
                  <c:v>380.33333333333331</c:v>
                </c:pt>
                <c:pt idx="4565">
                  <c:v>380.41666666666674</c:v>
                </c:pt>
                <c:pt idx="4566">
                  <c:v>380.5</c:v>
                </c:pt>
                <c:pt idx="4567">
                  <c:v>380.58333333333331</c:v>
                </c:pt>
                <c:pt idx="4568">
                  <c:v>380.66666666666703</c:v>
                </c:pt>
                <c:pt idx="4569">
                  <c:v>380.75</c:v>
                </c:pt>
                <c:pt idx="4570">
                  <c:v>380.83333333333331</c:v>
                </c:pt>
                <c:pt idx="4571">
                  <c:v>380.91666666666674</c:v>
                </c:pt>
                <c:pt idx="4572">
                  <c:v>381</c:v>
                </c:pt>
                <c:pt idx="4573">
                  <c:v>381.08333333333331</c:v>
                </c:pt>
                <c:pt idx="4574">
                  <c:v>381.16666666666703</c:v>
                </c:pt>
                <c:pt idx="4575">
                  <c:v>381.25</c:v>
                </c:pt>
                <c:pt idx="4576">
                  <c:v>381.33333333333331</c:v>
                </c:pt>
                <c:pt idx="4577">
                  <c:v>381.41666666666674</c:v>
                </c:pt>
                <c:pt idx="4578">
                  <c:v>381.5</c:v>
                </c:pt>
                <c:pt idx="4579">
                  <c:v>381.58333333333331</c:v>
                </c:pt>
                <c:pt idx="4580">
                  <c:v>381.66666666666703</c:v>
                </c:pt>
                <c:pt idx="4581">
                  <c:v>381.75</c:v>
                </c:pt>
                <c:pt idx="4582">
                  <c:v>381.83333333333331</c:v>
                </c:pt>
                <c:pt idx="4583">
                  <c:v>381.91666666666674</c:v>
                </c:pt>
                <c:pt idx="4584">
                  <c:v>382</c:v>
                </c:pt>
                <c:pt idx="4585">
                  <c:v>382.08333333333331</c:v>
                </c:pt>
                <c:pt idx="4586">
                  <c:v>382.16666666666703</c:v>
                </c:pt>
                <c:pt idx="4587">
                  <c:v>382.25</c:v>
                </c:pt>
                <c:pt idx="4588">
                  <c:v>382.33333333333331</c:v>
                </c:pt>
                <c:pt idx="4589">
                  <c:v>382.41666666666674</c:v>
                </c:pt>
                <c:pt idx="4590">
                  <c:v>382.5</c:v>
                </c:pt>
                <c:pt idx="4591">
                  <c:v>382.58333333333331</c:v>
                </c:pt>
                <c:pt idx="4592">
                  <c:v>382.66666666666703</c:v>
                </c:pt>
                <c:pt idx="4593">
                  <c:v>382.75</c:v>
                </c:pt>
                <c:pt idx="4594">
                  <c:v>382.83333333333331</c:v>
                </c:pt>
                <c:pt idx="4595">
                  <c:v>382.91666666666674</c:v>
                </c:pt>
                <c:pt idx="4596">
                  <c:v>383</c:v>
                </c:pt>
                <c:pt idx="4597">
                  <c:v>383.08333333333331</c:v>
                </c:pt>
                <c:pt idx="4598">
                  <c:v>383.16666666666703</c:v>
                </c:pt>
                <c:pt idx="4599">
                  <c:v>383.25</c:v>
                </c:pt>
                <c:pt idx="4600">
                  <c:v>383.33333333333331</c:v>
                </c:pt>
                <c:pt idx="4601">
                  <c:v>383.41666666666674</c:v>
                </c:pt>
                <c:pt idx="4602">
                  <c:v>383.5</c:v>
                </c:pt>
                <c:pt idx="4603">
                  <c:v>383.58333333333331</c:v>
                </c:pt>
                <c:pt idx="4604">
                  <c:v>383.66666666666703</c:v>
                </c:pt>
                <c:pt idx="4605">
                  <c:v>383.75</c:v>
                </c:pt>
                <c:pt idx="4606">
                  <c:v>383.83333333333331</c:v>
                </c:pt>
                <c:pt idx="4607">
                  <c:v>383.91666666666674</c:v>
                </c:pt>
                <c:pt idx="4608">
                  <c:v>384</c:v>
                </c:pt>
                <c:pt idx="4609">
                  <c:v>384.08333333333331</c:v>
                </c:pt>
                <c:pt idx="4610">
                  <c:v>384.16666666666703</c:v>
                </c:pt>
                <c:pt idx="4611">
                  <c:v>384.25</c:v>
                </c:pt>
                <c:pt idx="4612">
                  <c:v>384.33333333333331</c:v>
                </c:pt>
                <c:pt idx="4613">
                  <c:v>384.41666666666674</c:v>
                </c:pt>
                <c:pt idx="4614">
                  <c:v>384.5</c:v>
                </c:pt>
                <c:pt idx="4615">
                  <c:v>384.58333333333331</c:v>
                </c:pt>
                <c:pt idx="4616">
                  <c:v>384.66666666666703</c:v>
                </c:pt>
                <c:pt idx="4617">
                  <c:v>384.75</c:v>
                </c:pt>
                <c:pt idx="4618">
                  <c:v>384.83333333333331</c:v>
                </c:pt>
                <c:pt idx="4619">
                  <c:v>384.91666666666674</c:v>
                </c:pt>
                <c:pt idx="4620">
                  <c:v>385</c:v>
                </c:pt>
                <c:pt idx="4621">
                  <c:v>385.08333333333331</c:v>
                </c:pt>
                <c:pt idx="4622">
                  <c:v>385.16666666666703</c:v>
                </c:pt>
                <c:pt idx="4623">
                  <c:v>385.25</c:v>
                </c:pt>
                <c:pt idx="4624">
                  <c:v>385.33333333333331</c:v>
                </c:pt>
                <c:pt idx="4625">
                  <c:v>385.41666666666674</c:v>
                </c:pt>
                <c:pt idx="4626">
                  <c:v>385.5</c:v>
                </c:pt>
                <c:pt idx="4627">
                  <c:v>385.58333333333331</c:v>
                </c:pt>
                <c:pt idx="4628">
                  <c:v>385.66666666666703</c:v>
                </c:pt>
                <c:pt idx="4629">
                  <c:v>385.75</c:v>
                </c:pt>
                <c:pt idx="4630">
                  <c:v>385.83333333333331</c:v>
                </c:pt>
                <c:pt idx="4631">
                  <c:v>385.91666666666674</c:v>
                </c:pt>
                <c:pt idx="4632">
                  <c:v>386</c:v>
                </c:pt>
                <c:pt idx="4633">
                  <c:v>386.08333333333331</c:v>
                </c:pt>
                <c:pt idx="4634">
                  <c:v>386.16666666666703</c:v>
                </c:pt>
                <c:pt idx="4635">
                  <c:v>386.25</c:v>
                </c:pt>
                <c:pt idx="4636">
                  <c:v>386.33333333333331</c:v>
                </c:pt>
                <c:pt idx="4637">
                  <c:v>386.41666666666674</c:v>
                </c:pt>
                <c:pt idx="4638">
                  <c:v>386.5</c:v>
                </c:pt>
                <c:pt idx="4639">
                  <c:v>386.58333333333331</c:v>
                </c:pt>
                <c:pt idx="4640">
                  <c:v>386.66666666666703</c:v>
                </c:pt>
                <c:pt idx="4641">
                  <c:v>386.75</c:v>
                </c:pt>
                <c:pt idx="4642">
                  <c:v>386.83333333333331</c:v>
                </c:pt>
                <c:pt idx="4643">
                  <c:v>386.91666666666674</c:v>
                </c:pt>
                <c:pt idx="4644">
                  <c:v>387</c:v>
                </c:pt>
                <c:pt idx="4645">
                  <c:v>387.08333333333331</c:v>
                </c:pt>
                <c:pt idx="4646">
                  <c:v>387.16666666666703</c:v>
                </c:pt>
                <c:pt idx="4647">
                  <c:v>387.25</c:v>
                </c:pt>
                <c:pt idx="4648">
                  <c:v>387.33333333333331</c:v>
                </c:pt>
                <c:pt idx="4649">
                  <c:v>387.41666666666674</c:v>
                </c:pt>
                <c:pt idx="4650">
                  <c:v>387.5</c:v>
                </c:pt>
                <c:pt idx="4651">
                  <c:v>387.58333333333331</c:v>
                </c:pt>
                <c:pt idx="4652">
                  <c:v>387.66666666666703</c:v>
                </c:pt>
                <c:pt idx="4653">
                  <c:v>387.75</c:v>
                </c:pt>
                <c:pt idx="4654">
                  <c:v>387.83333333333331</c:v>
                </c:pt>
                <c:pt idx="4655">
                  <c:v>387.91666666666674</c:v>
                </c:pt>
                <c:pt idx="4656">
                  <c:v>388</c:v>
                </c:pt>
                <c:pt idx="4657">
                  <c:v>388.08333333333331</c:v>
                </c:pt>
                <c:pt idx="4658">
                  <c:v>388.16666666666703</c:v>
                </c:pt>
                <c:pt idx="4659">
                  <c:v>388.25</c:v>
                </c:pt>
                <c:pt idx="4660">
                  <c:v>388.33333333333331</c:v>
                </c:pt>
                <c:pt idx="4661">
                  <c:v>388.41666666666674</c:v>
                </c:pt>
                <c:pt idx="4662">
                  <c:v>388.5</c:v>
                </c:pt>
                <c:pt idx="4663">
                  <c:v>388.58333333333331</c:v>
                </c:pt>
                <c:pt idx="4664">
                  <c:v>388.66666666666703</c:v>
                </c:pt>
                <c:pt idx="4665">
                  <c:v>388.75</c:v>
                </c:pt>
                <c:pt idx="4666">
                  <c:v>388.83333333333331</c:v>
                </c:pt>
                <c:pt idx="4667">
                  <c:v>388.91666666666674</c:v>
                </c:pt>
                <c:pt idx="4668">
                  <c:v>389</c:v>
                </c:pt>
                <c:pt idx="4669">
                  <c:v>389.08333333333331</c:v>
                </c:pt>
                <c:pt idx="4670">
                  <c:v>389.16666666666703</c:v>
                </c:pt>
                <c:pt idx="4671">
                  <c:v>389.25</c:v>
                </c:pt>
                <c:pt idx="4672">
                  <c:v>389.33333333333331</c:v>
                </c:pt>
                <c:pt idx="4673">
                  <c:v>389.41666666666674</c:v>
                </c:pt>
                <c:pt idx="4674">
                  <c:v>389.5</c:v>
                </c:pt>
                <c:pt idx="4675">
                  <c:v>389.58333333333331</c:v>
                </c:pt>
                <c:pt idx="4676">
                  <c:v>389.66666666666703</c:v>
                </c:pt>
                <c:pt idx="4677">
                  <c:v>389.75</c:v>
                </c:pt>
                <c:pt idx="4678">
                  <c:v>389.83333333333331</c:v>
                </c:pt>
                <c:pt idx="4679">
                  <c:v>389.91666666666674</c:v>
                </c:pt>
                <c:pt idx="4680">
                  <c:v>390</c:v>
                </c:pt>
                <c:pt idx="4681">
                  <c:v>390.08333333333331</c:v>
                </c:pt>
                <c:pt idx="4682">
                  <c:v>390.16666666666703</c:v>
                </c:pt>
                <c:pt idx="4683">
                  <c:v>390.25</c:v>
                </c:pt>
                <c:pt idx="4684">
                  <c:v>390.33333333333331</c:v>
                </c:pt>
                <c:pt idx="4685">
                  <c:v>390.41666666666674</c:v>
                </c:pt>
                <c:pt idx="4686">
                  <c:v>390.5</c:v>
                </c:pt>
                <c:pt idx="4687">
                  <c:v>390.58333333333331</c:v>
                </c:pt>
                <c:pt idx="4688">
                  <c:v>390.66666666666703</c:v>
                </c:pt>
                <c:pt idx="4689">
                  <c:v>390.75</c:v>
                </c:pt>
                <c:pt idx="4690">
                  <c:v>390.83333333333331</c:v>
                </c:pt>
                <c:pt idx="4691">
                  <c:v>390.91666666666674</c:v>
                </c:pt>
                <c:pt idx="4692">
                  <c:v>391</c:v>
                </c:pt>
                <c:pt idx="4693">
                  <c:v>391.08333333333331</c:v>
                </c:pt>
                <c:pt idx="4694">
                  <c:v>391.16666666666703</c:v>
                </c:pt>
                <c:pt idx="4695">
                  <c:v>391.25</c:v>
                </c:pt>
                <c:pt idx="4696">
                  <c:v>391.33333333333331</c:v>
                </c:pt>
                <c:pt idx="4697">
                  <c:v>391.41666666666674</c:v>
                </c:pt>
                <c:pt idx="4698">
                  <c:v>391.5</c:v>
                </c:pt>
                <c:pt idx="4699">
                  <c:v>391.58333333333331</c:v>
                </c:pt>
                <c:pt idx="4700">
                  <c:v>391.66666666666703</c:v>
                </c:pt>
                <c:pt idx="4701">
                  <c:v>391.75</c:v>
                </c:pt>
                <c:pt idx="4702">
                  <c:v>391.83333333333331</c:v>
                </c:pt>
                <c:pt idx="4703">
                  <c:v>391.91666666666674</c:v>
                </c:pt>
                <c:pt idx="4704">
                  <c:v>392</c:v>
                </c:pt>
                <c:pt idx="4705">
                  <c:v>392.08333333333331</c:v>
                </c:pt>
                <c:pt idx="4706">
                  <c:v>392.16666666666703</c:v>
                </c:pt>
                <c:pt idx="4707">
                  <c:v>392.25</c:v>
                </c:pt>
                <c:pt idx="4708">
                  <c:v>392.33333333333331</c:v>
                </c:pt>
                <c:pt idx="4709">
                  <c:v>392.41666666666674</c:v>
                </c:pt>
                <c:pt idx="4710">
                  <c:v>392.5</c:v>
                </c:pt>
                <c:pt idx="4711">
                  <c:v>392.58333333333331</c:v>
                </c:pt>
                <c:pt idx="4712">
                  <c:v>392.66666666666703</c:v>
                </c:pt>
                <c:pt idx="4713">
                  <c:v>392.75</c:v>
                </c:pt>
                <c:pt idx="4714">
                  <c:v>392.83333333333331</c:v>
                </c:pt>
                <c:pt idx="4715">
                  <c:v>392.91666666666674</c:v>
                </c:pt>
                <c:pt idx="4716">
                  <c:v>393</c:v>
                </c:pt>
                <c:pt idx="4717">
                  <c:v>393.08333333333331</c:v>
                </c:pt>
                <c:pt idx="4718">
                  <c:v>393.16666666666703</c:v>
                </c:pt>
                <c:pt idx="4719">
                  <c:v>393.25</c:v>
                </c:pt>
                <c:pt idx="4720">
                  <c:v>393.33333333333331</c:v>
                </c:pt>
                <c:pt idx="4721">
                  <c:v>393.41666666666674</c:v>
                </c:pt>
                <c:pt idx="4722">
                  <c:v>393.5</c:v>
                </c:pt>
                <c:pt idx="4723">
                  <c:v>393.58333333333331</c:v>
                </c:pt>
                <c:pt idx="4724">
                  <c:v>393.66666666666703</c:v>
                </c:pt>
                <c:pt idx="4725">
                  <c:v>393.75</c:v>
                </c:pt>
                <c:pt idx="4726">
                  <c:v>393.83333333333331</c:v>
                </c:pt>
                <c:pt idx="4727">
                  <c:v>393.91666666666674</c:v>
                </c:pt>
                <c:pt idx="4728">
                  <c:v>394</c:v>
                </c:pt>
                <c:pt idx="4729">
                  <c:v>394.08333333333331</c:v>
                </c:pt>
                <c:pt idx="4730">
                  <c:v>394.16666666666703</c:v>
                </c:pt>
                <c:pt idx="4731">
                  <c:v>394.25</c:v>
                </c:pt>
                <c:pt idx="4732">
                  <c:v>394.33333333333331</c:v>
                </c:pt>
                <c:pt idx="4733">
                  <c:v>394.41666666666674</c:v>
                </c:pt>
                <c:pt idx="4734">
                  <c:v>394.5</c:v>
                </c:pt>
                <c:pt idx="4735">
                  <c:v>394.58333333333331</c:v>
                </c:pt>
                <c:pt idx="4736">
                  <c:v>394.66666666666703</c:v>
                </c:pt>
                <c:pt idx="4737">
                  <c:v>394.75</c:v>
                </c:pt>
                <c:pt idx="4738">
                  <c:v>394.83333333333331</c:v>
                </c:pt>
                <c:pt idx="4739">
                  <c:v>394.91666666666674</c:v>
                </c:pt>
                <c:pt idx="4740">
                  <c:v>395</c:v>
                </c:pt>
                <c:pt idx="4741">
                  <c:v>395.08333333333331</c:v>
                </c:pt>
                <c:pt idx="4742">
                  <c:v>395.16666666666703</c:v>
                </c:pt>
                <c:pt idx="4743">
                  <c:v>395.25</c:v>
                </c:pt>
                <c:pt idx="4744">
                  <c:v>395.33333333333331</c:v>
                </c:pt>
                <c:pt idx="4745">
                  <c:v>395.41666666666674</c:v>
                </c:pt>
                <c:pt idx="4746">
                  <c:v>395.5</c:v>
                </c:pt>
                <c:pt idx="4747">
                  <c:v>395.58333333333331</c:v>
                </c:pt>
                <c:pt idx="4748">
                  <c:v>395.66666666666703</c:v>
                </c:pt>
                <c:pt idx="4749">
                  <c:v>395.75</c:v>
                </c:pt>
                <c:pt idx="4750">
                  <c:v>395.83333333333331</c:v>
                </c:pt>
                <c:pt idx="4751">
                  <c:v>395.91666666666674</c:v>
                </c:pt>
                <c:pt idx="4752">
                  <c:v>396</c:v>
                </c:pt>
                <c:pt idx="4753">
                  <c:v>396.08333333333331</c:v>
                </c:pt>
                <c:pt idx="4754">
                  <c:v>396.16666666666703</c:v>
                </c:pt>
                <c:pt idx="4755">
                  <c:v>396.25</c:v>
                </c:pt>
                <c:pt idx="4756">
                  <c:v>396.33333333333331</c:v>
                </c:pt>
                <c:pt idx="4757">
                  <c:v>396.41666666666674</c:v>
                </c:pt>
                <c:pt idx="4758">
                  <c:v>396.5</c:v>
                </c:pt>
                <c:pt idx="4759">
                  <c:v>396.58333333333331</c:v>
                </c:pt>
                <c:pt idx="4760">
                  <c:v>396.66666666666703</c:v>
                </c:pt>
                <c:pt idx="4761">
                  <c:v>396.75</c:v>
                </c:pt>
                <c:pt idx="4762">
                  <c:v>396.83333333333331</c:v>
                </c:pt>
                <c:pt idx="4763">
                  <c:v>396.91666666666674</c:v>
                </c:pt>
                <c:pt idx="4764">
                  <c:v>397</c:v>
                </c:pt>
                <c:pt idx="4765">
                  <c:v>397.08333333333331</c:v>
                </c:pt>
                <c:pt idx="4766">
                  <c:v>397.16666666666703</c:v>
                </c:pt>
                <c:pt idx="4767">
                  <c:v>397.25</c:v>
                </c:pt>
                <c:pt idx="4768">
                  <c:v>397.33333333333331</c:v>
                </c:pt>
                <c:pt idx="4769">
                  <c:v>397.41666666666674</c:v>
                </c:pt>
                <c:pt idx="4770">
                  <c:v>397.5</c:v>
                </c:pt>
                <c:pt idx="4771">
                  <c:v>397.58333333333331</c:v>
                </c:pt>
                <c:pt idx="4772">
                  <c:v>397.66666666666703</c:v>
                </c:pt>
                <c:pt idx="4773">
                  <c:v>397.75</c:v>
                </c:pt>
                <c:pt idx="4774">
                  <c:v>397.83333333333331</c:v>
                </c:pt>
                <c:pt idx="4775">
                  <c:v>397.91666666666674</c:v>
                </c:pt>
                <c:pt idx="4776">
                  <c:v>398</c:v>
                </c:pt>
                <c:pt idx="4777">
                  <c:v>398.08333333333331</c:v>
                </c:pt>
                <c:pt idx="4778">
                  <c:v>398.16666666666703</c:v>
                </c:pt>
                <c:pt idx="4779">
                  <c:v>398.25</c:v>
                </c:pt>
                <c:pt idx="4780">
                  <c:v>398.33333333333331</c:v>
                </c:pt>
                <c:pt idx="4781">
                  <c:v>398.41666666666674</c:v>
                </c:pt>
                <c:pt idx="4782">
                  <c:v>398.5</c:v>
                </c:pt>
                <c:pt idx="4783">
                  <c:v>398.58333333333331</c:v>
                </c:pt>
                <c:pt idx="4784">
                  <c:v>398.66666666666703</c:v>
                </c:pt>
                <c:pt idx="4785">
                  <c:v>398.75</c:v>
                </c:pt>
                <c:pt idx="4786">
                  <c:v>398.83333333333331</c:v>
                </c:pt>
                <c:pt idx="4787">
                  <c:v>398.91666666666674</c:v>
                </c:pt>
                <c:pt idx="4788">
                  <c:v>399</c:v>
                </c:pt>
                <c:pt idx="4789">
                  <c:v>399.08333333333331</c:v>
                </c:pt>
                <c:pt idx="4790">
                  <c:v>399.16666666666703</c:v>
                </c:pt>
                <c:pt idx="4791">
                  <c:v>399.25</c:v>
                </c:pt>
                <c:pt idx="4792">
                  <c:v>399.33333333333331</c:v>
                </c:pt>
                <c:pt idx="4793">
                  <c:v>399.41666666666674</c:v>
                </c:pt>
                <c:pt idx="4794">
                  <c:v>399.5</c:v>
                </c:pt>
                <c:pt idx="4795">
                  <c:v>399.58333333333331</c:v>
                </c:pt>
                <c:pt idx="4796">
                  <c:v>399.66666666666703</c:v>
                </c:pt>
                <c:pt idx="4797">
                  <c:v>399.75</c:v>
                </c:pt>
                <c:pt idx="4798">
                  <c:v>399.83333333333331</c:v>
                </c:pt>
                <c:pt idx="4799">
                  <c:v>399.91666666666674</c:v>
                </c:pt>
                <c:pt idx="4800">
                  <c:v>400</c:v>
                </c:pt>
                <c:pt idx="4801">
                  <c:v>400.08333333333331</c:v>
                </c:pt>
                <c:pt idx="4802">
                  <c:v>400.16666666666703</c:v>
                </c:pt>
                <c:pt idx="4803">
                  <c:v>400.25</c:v>
                </c:pt>
                <c:pt idx="4804">
                  <c:v>400.33333333333331</c:v>
                </c:pt>
                <c:pt idx="4805">
                  <c:v>400.41666666666674</c:v>
                </c:pt>
                <c:pt idx="4806">
                  <c:v>400.5</c:v>
                </c:pt>
                <c:pt idx="4807">
                  <c:v>400.58333333333331</c:v>
                </c:pt>
                <c:pt idx="4808">
                  <c:v>400.66666666666703</c:v>
                </c:pt>
                <c:pt idx="4809">
                  <c:v>400.75</c:v>
                </c:pt>
                <c:pt idx="4810">
                  <c:v>400.83333333333331</c:v>
                </c:pt>
                <c:pt idx="4811">
                  <c:v>400.91666666666674</c:v>
                </c:pt>
                <c:pt idx="4812">
                  <c:v>401</c:v>
                </c:pt>
                <c:pt idx="4813">
                  <c:v>401.08333333333331</c:v>
                </c:pt>
                <c:pt idx="4814">
                  <c:v>401.16666666666703</c:v>
                </c:pt>
                <c:pt idx="4815">
                  <c:v>401.25</c:v>
                </c:pt>
                <c:pt idx="4816">
                  <c:v>401.33333333333331</c:v>
                </c:pt>
                <c:pt idx="4817">
                  <c:v>401.41666666666674</c:v>
                </c:pt>
                <c:pt idx="4818">
                  <c:v>401.5</c:v>
                </c:pt>
                <c:pt idx="4819">
                  <c:v>401.58333333333331</c:v>
                </c:pt>
                <c:pt idx="4820">
                  <c:v>401.66666666666703</c:v>
                </c:pt>
                <c:pt idx="4821">
                  <c:v>401.75</c:v>
                </c:pt>
                <c:pt idx="4822">
                  <c:v>401.83333333333331</c:v>
                </c:pt>
                <c:pt idx="4823">
                  <c:v>401.91666666666674</c:v>
                </c:pt>
                <c:pt idx="4824">
                  <c:v>402</c:v>
                </c:pt>
                <c:pt idx="4825">
                  <c:v>402.08333333333331</c:v>
                </c:pt>
                <c:pt idx="4826">
                  <c:v>402.16666666666703</c:v>
                </c:pt>
                <c:pt idx="4827">
                  <c:v>402.25</c:v>
                </c:pt>
                <c:pt idx="4828">
                  <c:v>402.33333333333331</c:v>
                </c:pt>
                <c:pt idx="4829">
                  <c:v>402.41666666666674</c:v>
                </c:pt>
                <c:pt idx="4830">
                  <c:v>402.5</c:v>
                </c:pt>
                <c:pt idx="4831">
                  <c:v>402.58333333333331</c:v>
                </c:pt>
                <c:pt idx="4832">
                  <c:v>402.66666666666703</c:v>
                </c:pt>
                <c:pt idx="4833">
                  <c:v>402.75</c:v>
                </c:pt>
                <c:pt idx="4834">
                  <c:v>402.83333333333331</c:v>
                </c:pt>
                <c:pt idx="4835">
                  <c:v>402.91666666666674</c:v>
                </c:pt>
                <c:pt idx="4836">
                  <c:v>403</c:v>
                </c:pt>
                <c:pt idx="4837">
                  <c:v>403.08333333333331</c:v>
                </c:pt>
                <c:pt idx="4838">
                  <c:v>403.16666666666703</c:v>
                </c:pt>
                <c:pt idx="4839">
                  <c:v>403.25</c:v>
                </c:pt>
                <c:pt idx="4840">
                  <c:v>403.33333333333331</c:v>
                </c:pt>
                <c:pt idx="4841">
                  <c:v>403.41666666666674</c:v>
                </c:pt>
                <c:pt idx="4842">
                  <c:v>403.5</c:v>
                </c:pt>
                <c:pt idx="4843">
                  <c:v>403.58333333333331</c:v>
                </c:pt>
                <c:pt idx="4844">
                  <c:v>403.66666666666703</c:v>
                </c:pt>
                <c:pt idx="4845">
                  <c:v>403.75</c:v>
                </c:pt>
                <c:pt idx="4846">
                  <c:v>403.83333333333331</c:v>
                </c:pt>
                <c:pt idx="4847">
                  <c:v>403.91666666666674</c:v>
                </c:pt>
                <c:pt idx="4848">
                  <c:v>404</c:v>
                </c:pt>
                <c:pt idx="4849">
                  <c:v>404.08333333333331</c:v>
                </c:pt>
                <c:pt idx="4850">
                  <c:v>404.16666666666703</c:v>
                </c:pt>
                <c:pt idx="4851">
                  <c:v>404.25</c:v>
                </c:pt>
                <c:pt idx="4852">
                  <c:v>404.33333333333331</c:v>
                </c:pt>
                <c:pt idx="4853">
                  <c:v>404.41666666666674</c:v>
                </c:pt>
                <c:pt idx="4854">
                  <c:v>404.5</c:v>
                </c:pt>
                <c:pt idx="4855">
                  <c:v>404.58333333333331</c:v>
                </c:pt>
                <c:pt idx="4856">
                  <c:v>404.66666666666703</c:v>
                </c:pt>
                <c:pt idx="4857">
                  <c:v>404.75</c:v>
                </c:pt>
                <c:pt idx="4858">
                  <c:v>404.83333333333331</c:v>
                </c:pt>
                <c:pt idx="4859">
                  <c:v>404.91666666666674</c:v>
                </c:pt>
                <c:pt idx="4860">
                  <c:v>405</c:v>
                </c:pt>
                <c:pt idx="4861">
                  <c:v>405.08333333333331</c:v>
                </c:pt>
                <c:pt idx="4862">
                  <c:v>405.16666666666703</c:v>
                </c:pt>
                <c:pt idx="4863">
                  <c:v>405.25</c:v>
                </c:pt>
                <c:pt idx="4864">
                  <c:v>405.33333333333331</c:v>
                </c:pt>
                <c:pt idx="4865">
                  <c:v>405.41666666666674</c:v>
                </c:pt>
                <c:pt idx="4866">
                  <c:v>405.5</c:v>
                </c:pt>
                <c:pt idx="4867">
                  <c:v>405.58333333333331</c:v>
                </c:pt>
                <c:pt idx="4868">
                  <c:v>405.66666666666703</c:v>
                </c:pt>
                <c:pt idx="4869">
                  <c:v>405.75</c:v>
                </c:pt>
                <c:pt idx="4870">
                  <c:v>405.83333333333331</c:v>
                </c:pt>
                <c:pt idx="4871">
                  <c:v>405.91666666666674</c:v>
                </c:pt>
                <c:pt idx="4872">
                  <c:v>406</c:v>
                </c:pt>
                <c:pt idx="4873">
                  <c:v>406.08333333333331</c:v>
                </c:pt>
                <c:pt idx="4874">
                  <c:v>406.16666666666703</c:v>
                </c:pt>
                <c:pt idx="4875">
                  <c:v>406.25</c:v>
                </c:pt>
                <c:pt idx="4876">
                  <c:v>406.33333333333331</c:v>
                </c:pt>
                <c:pt idx="4877">
                  <c:v>406.41666666666674</c:v>
                </c:pt>
                <c:pt idx="4878">
                  <c:v>406.5</c:v>
                </c:pt>
                <c:pt idx="4879">
                  <c:v>406.58333333333331</c:v>
                </c:pt>
                <c:pt idx="4880">
                  <c:v>406.66666666666703</c:v>
                </c:pt>
                <c:pt idx="4881">
                  <c:v>406.75</c:v>
                </c:pt>
                <c:pt idx="4882">
                  <c:v>406.83333333333331</c:v>
                </c:pt>
                <c:pt idx="4883">
                  <c:v>406.91666666666674</c:v>
                </c:pt>
                <c:pt idx="4884">
                  <c:v>407</c:v>
                </c:pt>
                <c:pt idx="4885">
                  <c:v>407.08333333333331</c:v>
                </c:pt>
                <c:pt idx="4886">
                  <c:v>407.16666666666703</c:v>
                </c:pt>
                <c:pt idx="4887">
                  <c:v>407.25</c:v>
                </c:pt>
                <c:pt idx="4888">
                  <c:v>407.33333333333331</c:v>
                </c:pt>
                <c:pt idx="4889">
                  <c:v>407.41666666666674</c:v>
                </c:pt>
                <c:pt idx="4890">
                  <c:v>407.5</c:v>
                </c:pt>
                <c:pt idx="4891">
                  <c:v>407.58333333333331</c:v>
                </c:pt>
                <c:pt idx="4892">
                  <c:v>407.66666666666703</c:v>
                </c:pt>
                <c:pt idx="4893">
                  <c:v>407.75</c:v>
                </c:pt>
                <c:pt idx="4894">
                  <c:v>407.83333333333331</c:v>
                </c:pt>
                <c:pt idx="4895">
                  <c:v>407.91666666666674</c:v>
                </c:pt>
                <c:pt idx="4896">
                  <c:v>408</c:v>
                </c:pt>
                <c:pt idx="4897">
                  <c:v>408.08333333333331</c:v>
                </c:pt>
                <c:pt idx="4898">
                  <c:v>408.16666666666703</c:v>
                </c:pt>
                <c:pt idx="4899">
                  <c:v>408.25</c:v>
                </c:pt>
                <c:pt idx="4900">
                  <c:v>408.33333333333331</c:v>
                </c:pt>
                <c:pt idx="4901">
                  <c:v>408.41666666666674</c:v>
                </c:pt>
                <c:pt idx="4902">
                  <c:v>408.5</c:v>
                </c:pt>
                <c:pt idx="4903">
                  <c:v>408.58333333333331</c:v>
                </c:pt>
                <c:pt idx="4904">
                  <c:v>408.66666666666703</c:v>
                </c:pt>
                <c:pt idx="4905">
                  <c:v>408.75</c:v>
                </c:pt>
                <c:pt idx="4906">
                  <c:v>408.83333333333331</c:v>
                </c:pt>
                <c:pt idx="4907">
                  <c:v>408.91666666666674</c:v>
                </c:pt>
                <c:pt idx="4908">
                  <c:v>409</c:v>
                </c:pt>
                <c:pt idx="4909">
                  <c:v>409.08333333333331</c:v>
                </c:pt>
                <c:pt idx="4910">
                  <c:v>409.16666666666703</c:v>
                </c:pt>
                <c:pt idx="4911">
                  <c:v>409.25</c:v>
                </c:pt>
                <c:pt idx="4912">
                  <c:v>409.33333333333331</c:v>
                </c:pt>
                <c:pt idx="4913">
                  <c:v>409.41666666666674</c:v>
                </c:pt>
                <c:pt idx="4914">
                  <c:v>409.5</c:v>
                </c:pt>
                <c:pt idx="4915">
                  <c:v>409.58333333333331</c:v>
                </c:pt>
                <c:pt idx="4916">
                  <c:v>409.66666666666703</c:v>
                </c:pt>
                <c:pt idx="4917">
                  <c:v>409.75</c:v>
                </c:pt>
                <c:pt idx="4918">
                  <c:v>409.83333333333331</c:v>
                </c:pt>
                <c:pt idx="4919">
                  <c:v>409.91666666666674</c:v>
                </c:pt>
                <c:pt idx="4920">
                  <c:v>410</c:v>
                </c:pt>
                <c:pt idx="4921">
                  <c:v>410.08333333333331</c:v>
                </c:pt>
                <c:pt idx="4922">
                  <c:v>410.16666666666703</c:v>
                </c:pt>
                <c:pt idx="4923">
                  <c:v>410.25</c:v>
                </c:pt>
                <c:pt idx="4924">
                  <c:v>410.33333333333331</c:v>
                </c:pt>
                <c:pt idx="4925">
                  <c:v>410.41666666666674</c:v>
                </c:pt>
                <c:pt idx="4926">
                  <c:v>410.5</c:v>
                </c:pt>
                <c:pt idx="4927">
                  <c:v>410.58333333333331</c:v>
                </c:pt>
                <c:pt idx="4928">
                  <c:v>410.66666666666703</c:v>
                </c:pt>
                <c:pt idx="4929">
                  <c:v>410.75</c:v>
                </c:pt>
                <c:pt idx="4930">
                  <c:v>410.83333333333331</c:v>
                </c:pt>
                <c:pt idx="4931">
                  <c:v>410.91666666666674</c:v>
                </c:pt>
                <c:pt idx="4932">
                  <c:v>411</c:v>
                </c:pt>
                <c:pt idx="4933">
                  <c:v>411.08333333333331</c:v>
                </c:pt>
                <c:pt idx="4934">
                  <c:v>411.16666666666703</c:v>
                </c:pt>
                <c:pt idx="4935">
                  <c:v>411.25</c:v>
                </c:pt>
                <c:pt idx="4936">
                  <c:v>411.33333333333331</c:v>
                </c:pt>
                <c:pt idx="4937">
                  <c:v>411.41666666666674</c:v>
                </c:pt>
                <c:pt idx="4938">
                  <c:v>411.5</c:v>
                </c:pt>
                <c:pt idx="4939">
                  <c:v>411.58333333333331</c:v>
                </c:pt>
                <c:pt idx="4940">
                  <c:v>411.66666666666703</c:v>
                </c:pt>
                <c:pt idx="4941">
                  <c:v>411.75</c:v>
                </c:pt>
                <c:pt idx="4942">
                  <c:v>411.83333333333331</c:v>
                </c:pt>
                <c:pt idx="4943">
                  <c:v>411.91666666666674</c:v>
                </c:pt>
                <c:pt idx="4944">
                  <c:v>412</c:v>
                </c:pt>
                <c:pt idx="4945">
                  <c:v>412.08333333333331</c:v>
                </c:pt>
                <c:pt idx="4946">
                  <c:v>412.16666666666703</c:v>
                </c:pt>
                <c:pt idx="4947">
                  <c:v>412.25</c:v>
                </c:pt>
                <c:pt idx="4948">
                  <c:v>412.33333333333331</c:v>
                </c:pt>
                <c:pt idx="4949">
                  <c:v>412.41666666666674</c:v>
                </c:pt>
                <c:pt idx="4950">
                  <c:v>412.5</c:v>
                </c:pt>
                <c:pt idx="4951">
                  <c:v>412.58333333333331</c:v>
                </c:pt>
                <c:pt idx="4952">
                  <c:v>412.66666666666703</c:v>
                </c:pt>
                <c:pt idx="4953">
                  <c:v>412.75</c:v>
                </c:pt>
                <c:pt idx="4954">
                  <c:v>412.83333333333331</c:v>
                </c:pt>
                <c:pt idx="4955">
                  <c:v>412.91666666666674</c:v>
                </c:pt>
                <c:pt idx="4956">
                  <c:v>413</c:v>
                </c:pt>
                <c:pt idx="4957">
                  <c:v>413.08333333333331</c:v>
                </c:pt>
                <c:pt idx="4958">
                  <c:v>413.16666666666703</c:v>
                </c:pt>
                <c:pt idx="4959">
                  <c:v>413.25</c:v>
                </c:pt>
                <c:pt idx="4960">
                  <c:v>413.33333333333331</c:v>
                </c:pt>
                <c:pt idx="4961">
                  <c:v>413.41666666666674</c:v>
                </c:pt>
                <c:pt idx="4962">
                  <c:v>413.5</c:v>
                </c:pt>
                <c:pt idx="4963">
                  <c:v>413.58333333333331</c:v>
                </c:pt>
                <c:pt idx="4964">
                  <c:v>413.66666666666703</c:v>
                </c:pt>
                <c:pt idx="4965">
                  <c:v>413.75</c:v>
                </c:pt>
                <c:pt idx="4966">
                  <c:v>413.83333333333331</c:v>
                </c:pt>
                <c:pt idx="4967">
                  <c:v>413.91666666666674</c:v>
                </c:pt>
                <c:pt idx="4968">
                  <c:v>414</c:v>
                </c:pt>
                <c:pt idx="4969">
                  <c:v>414.08333333333331</c:v>
                </c:pt>
                <c:pt idx="4970">
                  <c:v>414.16666666666703</c:v>
                </c:pt>
                <c:pt idx="4971">
                  <c:v>414.25</c:v>
                </c:pt>
                <c:pt idx="4972">
                  <c:v>414.33333333333331</c:v>
                </c:pt>
                <c:pt idx="4973">
                  <c:v>414.41666666666674</c:v>
                </c:pt>
                <c:pt idx="4974">
                  <c:v>414.5</c:v>
                </c:pt>
                <c:pt idx="4975">
                  <c:v>414.58333333333331</c:v>
                </c:pt>
                <c:pt idx="4976">
                  <c:v>414.66666666666703</c:v>
                </c:pt>
                <c:pt idx="4977">
                  <c:v>414.75</c:v>
                </c:pt>
                <c:pt idx="4978">
                  <c:v>414.83333333333331</c:v>
                </c:pt>
                <c:pt idx="4979">
                  <c:v>414.91666666666674</c:v>
                </c:pt>
                <c:pt idx="4980">
                  <c:v>415</c:v>
                </c:pt>
                <c:pt idx="4981">
                  <c:v>415.08333333333331</c:v>
                </c:pt>
                <c:pt idx="4982">
                  <c:v>415.16666666666703</c:v>
                </c:pt>
                <c:pt idx="4983">
                  <c:v>415.25</c:v>
                </c:pt>
                <c:pt idx="4984">
                  <c:v>415.33333333333331</c:v>
                </c:pt>
                <c:pt idx="4985">
                  <c:v>415.41666666666674</c:v>
                </c:pt>
                <c:pt idx="4986">
                  <c:v>415.5</c:v>
                </c:pt>
                <c:pt idx="4987">
                  <c:v>415.58333333333331</c:v>
                </c:pt>
                <c:pt idx="4988">
                  <c:v>415.66666666666703</c:v>
                </c:pt>
                <c:pt idx="4989">
                  <c:v>415.75</c:v>
                </c:pt>
                <c:pt idx="4990">
                  <c:v>415.83333333333331</c:v>
                </c:pt>
                <c:pt idx="4991">
                  <c:v>415.91666666666674</c:v>
                </c:pt>
                <c:pt idx="4992">
                  <c:v>416</c:v>
                </c:pt>
                <c:pt idx="4993">
                  <c:v>416.08333333333331</c:v>
                </c:pt>
                <c:pt idx="4994">
                  <c:v>416.16666666666703</c:v>
                </c:pt>
                <c:pt idx="4995">
                  <c:v>416.25</c:v>
                </c:pt>
                <c:pt idx="4996">
                  <c:v>416.33333333333331</c:v>
                </c:pt>
                <c:pt idx="4997">
                  <c:v>416.41666666666674</c:v>
                </c:pt>
                <c:pt idx="4998">
                  <c:v>416.5</c:v>
                </c:pt>
                <c:pt idx="4999">
                  <c:v>416.58333333333331</c:v>
                </c:pt>
                <c:pt idx="5000">
                  <c:v>416.66666666666703</c:v>
                </c:pt>
                <c:pt idx="5001">
                  <c:v>416.75</c:v>
                </c:pt>
                <c:pt idx="5002">
                  <c:v>416.83333333333331</c:v>
                </c:pt>
                <c:pt idx="5003">
                  <c:v>416.91666666666674</c:v>
                </c:pt>
                <c:pt idx="5004">
                  <c:v>417</c:v>
                </c:pt>
                <c:pt idx="5005">
                  <c:v>417.08333333333331</c:v>
                </c:pt>
                <c:pt idx="5006">
                  <c:v>417.16666666666703</c:v>
                </c:pt>
                <c:pt idx="5007">
                  <c:v>417.25</c:v>
                </c:pt>
                <c:pt idx="5008">
                  <c:v>417.33333333333331</c:v>
                </c:pt>
                <c:pt idx="5009">
                  <c:v>417.41666666666674</c:v>
                </c:pt>
                <c:pt idx="5010">
                  <c:v>417.5</c:v>
                </c:pt>
                <c:pt idx="5011">
                  <c:v>417.58333333333331</c:v>
                </c:pt>
                <c:pt idx="5012">
                  <c:v>417.66666666666703</c:v>
                </c:pt>
                <c:pt idx="5013">
                  <c:v>417.75</c:v>
                </c:pt>
                <c:pt idx="5014">
                  <c:v>417.83333333333331</c:v>
                </c:pt>
                <c:pt idx="5015">
                  <c:v>417.91666666666674</c:v>
                </c:pt>
                <c:pt idx="5016">
                  <c:v>418</c:v>
                </c:pt>
                <c:pt idx="5017">
                  <c:v>418.08333333333331</c:v>
                </c:pt>
                <c:pt idx="5018">
                  <c:v>418.16666666666703</c:v>
                </c:pt>
                <c:pt idx="5019">
                  <c:v>418.25</c:v>
                </c:pt>
                <c:pt idx="5020">
                  <c:v>418.33333333333331</c:v>
                </c:pt>
                <c:pt idx="5021">
                  <c:v>418.41666666666674</c:v>
                </c:pt>
                <c:pt idx="5022">
                  <c:v>418.5</c:v>
                </c:pt>
                <c:pt idx="5023">
                  <c:v>418.58333333333331</c:v>
                </c:pt>
                <c:pt idx="5024">
                  <c:v>418.66666666666703</c:v>
                </c:pt>
                <c:pt idx="5025">
                  <c:v>418.75</c:v>
                </c:pt>
                <c:pt idx="5026">
                  <c:v>418.83333333333331</c:v>
                </c:pt>
                <c:pt idx="5027">
                  <c:v>418.91666666666674</c:v>
                </c:pt>
                <c:pt idx="5028">
                  <c:v>419</c:v>
                </c:pt>
                <c:pt idx="5029">
                  <c:v>419.08333333333331</c:v>
                </c:pt>
                <c:pt idx="5030">
                  <c:v>419.16666666666703</c:v>
                </c:pt>
                <c:pt idx="5031">
                  <c:v>419.25</c:v>
                </c:pt>
                <c:pt idx="5032">
                  <c:v>419.33333333333331</c:v>
                </c:pt>
                <c:pt idx="5033">
                  <c:v>419.41666666666674</c:v>
                </c:pt>
                <c:pt idx="5034">
                  <c:v>419.5</c:v>
                </c:pt>
                <c:pt idx="5035">
                  <c:v>419.58333333333331</c:v>
                </c:pt>
                <c:pt idx="5036">
                  <c:v>419.66666666666703</c:v>
                </c:pt>
                <c:pt idx="5037">
                  <c:v>419.75</c:v>
                </c:pt>
                <c:pt idx="5038">
                  <c:v>419.83333333333331</c:v>
                </c:pt>
                <c:pt idx="5039">
                  <c:v>419.91666666666674</c:v>
                </c:pt>
                <c:pt idx="5040">
                  <c:v>420</c:v>
                </c:pt>
                <c:pt idx="5041">
                  <c:v>420.08333333333331</c:v>
                </c:pt>
                <c:pt idx="5042">
                  <c:v>420.16666666666703</c:v>
                </c:pt>
                <c:pt idx="5043">
                  <c:v>420.25</c:v>
                </c:pt>
                <c:pt idx="5044">
                  <c:v>420.33333333333331</c:v>
                </c:pt>
                <c:pt idx="5045">
                  <c:v>420.41666666666674</c:v>
                </c:pt>
                <c:pt idx="5046">
                  <c:v>420.5</c:v>
                </c:pt>
                <c:pt idx="5047">
                  <c:v>420.58333333333331</c:v>
                </c:pt>
                <c:pt idx="5048">
                  <c:v>420.66666666666703</c:v>
                </c:pt>
                <c:pt idx="5049">
                  <c:v>420.75</c:v>
                </c:pt>
                <c:pt idx="5050">
                  <c:v>420.83333333333331</c:v>
                </c:pt>
                <c:pt idx="5051">
                  <c:v>420.91666666666674</c:v>
                </c:pt>
                <c:pt idx="5052">
                  <c:v>421</c:v>
                </c:pt>
                <c:pt idx="5053">
                  <c:v>421.08333333333331</c:v>
                </c:pt>
                <c:pt idx="5054">
                  <c:v>421.16666666666703</c:v>
                </c:pt>
                <c:pt idx="5055">
                  <c:v>421.25</c:v>
                </c:pt>
                <c:pt idx="5056">
                  <c:v>421.33333333333331</c:v>
                </c:pt>
                <c:pt idx="5057">
                  <c:v>421.41666666666674</c:v>
                </c:pt>
                <c:pt idx="5058">
                  <c:v>421.5</c:v>
                </c:pt>
                <c:pt idx="5059">
                  <c:v>421.58333333333331</c:v>
                </c:pt>
                <c:pt idx="5060">
                  <c:v>421.66666666666703</c:v>
                </c:pt>
                <c:pt idx="5061">
                  <c:v>421.75</c:v>
                </c:pt>
                <c:pt idx="5062">
                  <c:v>421.83333333333331</c:v>
                </c:pt>
                <c:pt idx="5063">
                  <c:v>421.91666666666674</c:v>
                </c:pt>
                <c:pt idx="5064">
                  <c:v>422</c:v>
                </c:pt>
                <c:pt idx="5065">
                  <c:v>422.08333333333331</c:v>
                </c:pt>
                <c:pt idx="5066">
                  <c:v>422.16666666666703</c:v>
                </c:pt>
                <c:pt idx="5067">
                  <c:v>422.25</c:v>
                </c:pt>
                <c:pt idx="5068">
                  <c:v>422.33333333333331</c:v>
                </c:pt>
                <c:pt idx="5069">
                  <c:v>422.41666666666674</c:v>
                </c:pt>
                <c:pt idx="5070">
                  <c:v>422.5</c:v>
                </c:pt>
                <c:pt idx="5071">
                  <c:v>422.58333333333331</c:v>
                </c:pt>
                <c:pt idx="5072">
                  <c:v>422.66666666666703</c:v>
                </c:pt>
                <c:pt idx="5073">
                  <c:v>422.75</c:v>
                </c:pt>
                <c:pt idx="5074">
                  <c:v>422.83333333333331</c:v>
                </c:pt>
                <c:pt idx="5075">
                  <c:v>422.91666666666674</c:v>
                </c:pt>
                <c:pt idx="5076">
                  <c:v>423</c:v>
                </c:pt>
                <c:pt idx="5077">
                  <c:v>423.08333333333331</c:v>
                </c:pt>
                <c:pt idx="5078">
                  <c:v>423.16666666666703</c:v>
                </c:pt>
                <c:pt idx="5079">
                  <c:v>423.25</c:v>
                </c:pt>
                <c:pt idx="5080">
                  <c:v>423.33333333333331</c:v>
                </c:pt>
                <c:pt idx="5081">
                  <c:v>423.41666666666674</c:v>
                </c:pt>
                <c:pt idx="5082">
                  <c:v>423.5</c:v>
                </c:pt>
                <c:pt idx="5083">
                  <c:v>423.58333333333331</c:v>
                </c:pt>
                <c:pt idx="5084">
                  <c:v>423.66666666666703</c:v>
                </c:pt>
                <c:pt idx="5085">
                  <c:v>423.75</c:v>
                </c:pt>
                <c:pt idx="5086">
                  <c:v>423.83333333333331</c:v>
                </c:pt>
                <c:pt idx="5087">
                  <c:v>423.91666666666674</c:v>
                </c:pt>
                <c:pt idx="5088">
                  <c:v>424</c:v>
                </c:pt>
                <c:pt idx="5089">
                  <c:v>424.08333333333331</c:v>
                </c:pt>
                <c:pt idx="5090">
                  <c:v>424.16666666666703</c:v>
                </c:pt>
                <c:pt idx="5091">
                  <c:v>424.25</c:v>
                </c:pt>
                <c:pt idx="5092">
                  <c:v>424.33333333333331</c:v>
                </c:pt>
                <c:pt idx="5093">
                  <c:v>424.41666666666674</c:v>
                </c:pt>
                <c:pt idx="5094">
                  <c:v>424.5</c:v>
                </c:pt>
                <c:pt idx="5095">
                  <c:v>424.58333333333331</c:v>
                </c:pt>
                <c:pt idx="5096">
                  <c:v>424.66666666666703</c:v>
                </c:pt>
                <c:pt idx="5097">
                  <c:v>424.75</c:v>
                </c:pt>
                <c:pt idx="5098">
                  <c:v>424.83333333333331</c:v>
                </c:pt>
                <c:pt idx="5099">
                  <c:v>424.91666666666674</c:v>
                </c:pt>
                <c:pt idx="5100">
                  <c:v>425</c:v>
                </c:pt>
                <c:pt idx="5101">
                  <c:v>425.08333333333331</c:v>
                </c:pt>
                <c:pt idx="5102">
                  <c:v>425.16666666666703</c:v>
                </c:pt>
                <c:pt idx="5103">
                  <c:v>425.25</c:v>
                </c:pt>
                <c:pt idx="5104">
                  <c:v>425.33333333333331</c:v>
                </c:pt>
                <c:pt idx="5105">
                  <c:v>425.41666666666674</c:v>
                </c:pt>
                <c:pt idx="5106">
                  <c:v>425.5</c:v>
                </c:pt>
                <c:pt idx="5107">
                  <c:v>425.58333333333331</c:v>
                </c:pt>
                <c:pt idx="5108">
                  <c:v>425.66666666666703</c:v>
                </c:pt>
                <c:pt idx="5109">
                  <c:v>425.75</c:v>
                </c:pt>
                <c:pt idx="5110">
                  <c:v>425.83333333333331</c:v>
                </c:pt>
                <c:pt idx="5111">
                  <c:v>425.91666666666674</c:v>
                </c:pt>
                <c:pt idx="5112">
                  <c:v>426</c:v>
                </c:pt>
                <c:pt idx="5113">
                  <c:v>426.08333333333331</c:v>
                </c:pt>
                <c:pt idx="5114">
                  <c:v>426.16666666666703</c:v>
                </c:pt>
                <c:pt idx="5115">
                  <c:v>426.25</c:v>
                </c:pt>
                <c:pt idx="5116">
                  <c:v>426.33333333333331</c:v>
                </c:pt>
                <c:pt idx="5117">
                  <c:v>426.41666666666674</c:v>
                </c:pt>
                <c:pt idx="5118">
                  <c:v>426.5</c:v>
                </c:pt>
                <c:pt idx="5119">
                  <c:v>426.58333333333331</c:v>
                </c:pt>
                <c:pt idx="5120">
                  <c:v>426.66666666666703</c:v>
                </c:pt>
                <c:pt idx="5121">
                  <c:v>426.75</c:v>
                </c:pt>
                <c:pt idx="5122">
                  <c:v>426.83333333333331</c:v>
                </c:pt>
                <c:pt idx="5123">
                  <c:v>426.91666666666674</c:v>
                </c:pt>
                <c:pt idx="5124">
                  <c:v>427</c:v>
                </c:pt>
                <c:pt idx="5125">
                  <c:v>427.08333333333331</c:v>
                </c:pt>
                <c:pt idx="5126">
                  <c:v>427.16666666666703</c:v>
                </c:pt>
                <c:pt idx="5127">
                  <c:v>427.25</c:v>
                </c:pt>
                <c:pt idx="5128">
                  <c:v>427.33333333333331</c:v>
                </c:pt>
                <c:pt idx="5129">
                  <c:v>427.41666666666674</c:v>
                </c:pt>
                <c:pt idx="5130">
                  <c:v>427.5</c:v>
                </c:pt>
                <c:pt idx="5131">
                  <c:v>427.58333333333331</c:v>
                </c:pt>
                <c:pt idx="5132">
                  <c:v>427.66666666666703</c:v>
                </c:pt>
                <c:pt idx="5133">
                  <c:v>427.75</c:v>
                </c:pt>
                <c:pt idx="5134">
                  <c:v>427.83333333333331</c:v>
                </c:pt>
                <c:pt idx="5135">
                  <c:v>427.91666666666674</c:v>
                </c:pt>
                <c:pt idx="5136">
                  <c:v>428</c:v>
                </c:pt>
                <c:pt idx="5137">
                  <c:v>428.08333333333331</c:v>
                </c:pt>
                <c:pt idx="5138">
                  <c:v>428.16666666666703</c:v>
                </c:pt>
                <c:pt idx="5139">
                  <c:v>428.25</c:v>
                </c:pt>
                <c:pt idx="5140">
                  <c:v>428.33333333333331</c:v>
                </c:pt>
                <c:pt idx="5141">
                  <c:v>428.41666666666674</c:v>
                </c:pt>
                <c:pt idx="5142">
                  <c:v>428.5</c:v>
                </c:pt>
                <c:pt idx="5143">
                  <c:v>428.58333333333331</c:v>
                </c:pt>
                <c:pt idx="5144">
                  <c:v>428.66666666666703</c:v>
                </c:pt>
                <c:pt idx="5145">
                  <c:v>428.75</c:v>
                </c:pt>
                <c:pt idx="5146">
                  <c:v>428.83333333333331</c:v>
                </c:pt>
                <c:pt idx="5147">
                  <c:v>428.91666666666674</c:v>
                </c:pt>
                <c:pt idx="5148">
                  <c:v>429</c:v>
                </c:pt>
                <c:pt idx="5149">
                  <c:v>429.08333333333331</c:v>
                </c:pt>
                <c:pt idx="5150">
                  <c:v>429.16666666666703</c:v>
                </c:pt>
                <c:pt idx="5151">
                  <c:v>429.25</c:v>
                </c:pt>
                <c:pt idx="5152">
                  <c:v>429.33333333333331</c:v>
                </c:pt>
                <c:pt idx="5153">
                  <c:v>429.41666666666674</c:v>
                </c:pt>
                <c:pt idx="5154">
                  <c:v>429.5</c:v>
                </c:pt>
                <c:pt idx="5155">
                  <c:v>429.58333333333331</c:v>
                </c:pt>
                <c:pt idx="5156">
                  <c:v>429.66666666666703</c:v>
                </c:pt>
                <c:pt idx="5157">
                  <c:v>429.75</c:v>
                </c:pt>
                <c:pt idx="5158">
                  <c:v>429.83333333333331</c:v>
                </c:pt>
                <c:pt idx="5159">
                  <c:v>429.91666666666674</c:v>
                </c:pt>
                <c:pt idx="5160">
                  <c:v>430</c:v>
                </c:pt>
                <c:pt idx="5161">
                  <c:v>430.08333333333331</c:v>
                </c:pt>
                <c:pt idx="5162">
                  <c:v>430.16666666666703</c:v>
                </c:pt>
                <c:pt idx="5163">
                  <c:v>430.25</c:v>
                </c:pt>
                <c:pt idx="5164">
                  <c:v>430.33333333333331</c:v>
                </c:pt>
                <c:pt idx="5165">
                  <c:v>430.41666666666674</c:v>
                </c:pt>
                <c:pt idx="5166">
                  <c:v>430.5</c:v>
                </c:pt>
                <c:pt idx="5167">
                  <c:v>430.58333333333331</c:v>
                </c:pt>
                <c:pt idx="5168">
                  <c:v>430.66666666666703</c:v>
                </c:pt>
                <c:pt idx="5169">
                  <c:v>430.75</c:v>
                </c:pt>
                <c:pt idx="5170">
                  <c:v>430.83333333333331</c:v>
                </c:pt>
                <c:pt idx="5171">
                  <c:v>430.91666666666674</c:v>
                </c:pt>
                <c:pt idx="5172">
                  <c:v>431</c:v>
                </c:pt>
                <c:pt idx="5173">
                  <c:v>431.08333333333331</c:v>
                </c:pt>
                <c:pt idx="5174">
                  <c:v>431.16666666666703</c:v>
                </c:pt>
                <c:pt idx="5175">
                  <c:v>431.25</c:v>
                </c:pt>
                <c:pt idx="5176">
                  <c:v>431.33333333333331</c:v>
                </c:pt>
                <c:pt idx="5177">
                  <c:v>431.41666666666674</c:v>
                </c:pt>
                <c:pt idx="5178">
                  <c:v>431.5</c:v>
                </c:pt>
                <c:pt idx="5179">
                  <c:v>431.58333333333331</c:v>
                </c:pt>
                <c:pt idx="5180">
                  <c:v>431.66666666666703</c:v>
                </c:pt>
                <c:pt idx="5181">
                  <c:v>431.75</c:v>
                </c:pt>
                <c:pt idx="5182">
                  <c:v>431.83333333333331</c:v>
                </c:pt>
                <c:pt idx="5183">
                  <c:v>431.91666666666674</c:v>
                </c:pt>
                <c:pt idx="5184">
                  <c:v>432</c:v>
                </c:pt>
                <c:pt idx="5185">
                  <c:v>432.08333333333331</c:v>
                </c:pt>
                <c:pt idx="5186">
                  <c:v>432.16666666666703</c:v>
                </c:pt>
                <c:pt idx="5187">
                  <c:v>432.25</c:v>
                </c:pt>
                <c:pt idx="5188">
                  <c:v>432.33333333333331</c:v>
                </c:pt>
                <c:pt idx="5189">
                  <c:v>432.41666666666674</c:v>
                </c:pt>
                <c:pt idx="5190">
                  <c:v>432.5</c:v>
                </c:pt>
                <c:pt idx="5191">
                  <c:v>432.58333333333331</c:v>
                </c:pt>
                <c:pt idx="5192">
                  <c:v>432.66666666666703</c:v>
                </c:pt>
                <c:pt idx="5193">
                  <c:v>432.75</c:v>
                </c:pt>
                <c:pt idx="5194">
                  <c:v>432.83333333333331</c:v>
                </c:pt>
                <c:pt idx="5195">
                  <c:v>432.91666666666674</c:v>
                </c:pt>
                <c:pt idx="5196">
                  <c:v>433</c:v>
                </c:pt>
                <c:pt idx="5197">
                  <c:v>433.08333333333331</c:v>
                </c:pt>
                <c:pt idx="5198">
                  <c:v>433.16666666666703</c:v>
                </c:pt>
                <c:pt idx="5199">
                  <c:v>433.25</c:v>
                </c:pt>
                <c:pt idx="5200">
                  <c:v>433.33333333333331</c:v>
                </c:pt>
                <c:pt idx="5201">
                  <c:v>433.41666666666674</c:v>
                </c:pt>
                <c:pt idx="5202">
                  <c:v>433.5</c:v>
                </c:pt>
                <c:pt idx="5203">
                  <c:v>433.58333333333331</c:v>
                </c:pt>
                <c:pt idx="5204">
                  <c:v>433.66666666666703</c:v>
                </c:pt>
                <c:pt idx="5205">
                  <c:v>433.75</c:v>
                </c:pt>
                <c:pt idx="5206">
                  <c:v>433.83333333333331</c:v>
                </c:pt>
                <c:pt idx="5207">
                  <c:v>433.91666666666674</c:v>
                </c:pt>
                <c:pt idx="5208">
                  <c:v>434</c:v>
                </c:pt>
                <c:pt idx="5209">
                  <c:v>434.08333333333331</c:v>
                </c:pt>
                <c:pt idx="5210">
                  <c:v>434.16666666666703</c:v>
                </c:pt>
                <c:pt idx="5211">
                  <c:v>434.25</c:v>
                </c:pt>
                <c:pt idx="5212">
                  <c:v>434.33333333333331</c:v>
                </c:pt>
                <c:pt idx="5213">
                  <c:v>434.41666666666674</c:v>
                </c:pt>
                <c:pt idx="5214">
                  <c:v>434.5</c:v>
                </c:pt>
                <c:pt idx="5215">
                  <c:v>434.58333333333331</c:v>
                </c:pt>
                <c:pt idx="5216">
                  <c:v>434.66666666666703</c:v>
                </c:pt>
                <c:pt idx="5217">
                  <c:v>434.75</c:v>
                </c:pt>
                <c:pt idx="5218">
                  <c:v>434.83333333333331</c:v>
                </c:pt>
                <c:pt idx="5219">
                  <c:v>434.91666666666674</c:v>
                </c:pt>
                <c:pt idx="5220">
                  <c:v>435</c:v>
                </c:pt>
                <c:pt idx="5221">
                  <c:v>435.08333333333331</c:v>
                </c:pt>
                <c:pt idx="5222">
                  <c:v>435.16666666666703</c:v>
                </c:pt>
                <c:pt idx="5223">
                  <c:v>435.25</c:v>
                </c:pt>
                <c:pt idx="5224">
                  <c:v>435.33333333333331</c:v>
                </c:pt>
                <c:pt idx="5225">
                  <c:v>435.41666666666674</c:v>
                </c:pt>
                <c:pt idx="5226">
                  <c:v>435.5</c:v>
                </c:pt>
                <c:pt idx="5227">
                  <c:v>435.58333333333331</c:v>
                </c:pt>
                <c:pt idx="5228">
                  <c:v>435.66666666666703</c:v>
                </c:pt>
                <c:pt idx="5229">
                  <c:v>435.75</c:v>
                </c:pt>
                <c:pt idx="5230">
                  <c:v>435.83333333333331</c:v>
                </c:pt>
                <c:pt idx="5231">
                  <c:v>435.91666666666674</c:v>
                </c:pt>
                <c:pt idx="5232">
                  <c:v>436</c:v>
                </c:pt>
                <c:pt idx="5233">
                  <c:v>436.08333333333331</c:v>
                </c:pt>
                <c:pt idx="5234">
                  <c:v>436.16666666666703</c:v>
                </c:pt>
                <c:pt idx="5235">
                  <c:v>436.25</c:v>
                </c:pt>
                <c:pt idx="5236">
                  <c:v>436.33333333333331</c:v>
                </c:pt>
                <c:pt idx="5237">
                  <c:v>436.41666666666674</c:v>
                </c:pt>
                <c:pt idx="5238">
                  <c:v>436.5</c:v>
                </c:pt>
                <c:pt idx="5239">
                  <c:v>436.58333333333331</c:v>
                </c:pt>
                <c:pt idx="5240">
                  <c:v>436.66666666666703</c:v>
                </c:pt>
                <c:pt idx="5241">
                  <c:v>436.75</c:v>
                </c:pt>
                <c:pt idx="5242">
                  <c:v>436.83333333333331</c:v>
                </c:pt>
                <c:pt idx="5243">
                  <c:v>436.91666666666674</c:v>
                </c:pt>
                <c:pt idx="5244">
                  <c:v>437</c:v>
                </c:pt>
                <c:pt idx="5245">
                  <c:v>437.08333333333331</c:v>
                </c:pt>
                <c:pt idx="5246">
                  <c:v>437.16666666666703</c:v>
                </c:pt>
                <c:pt idx="5247">
                  <c:v>437.25</c:v>
                </c:pt>
                <c:pt idx="5248">
                  <c:v>437.33333333333331</c:v>
                </c:pt>
                <c:pt idx="5249">
                  <c:v>437.41666666666674</c:v>
                </c:pt>
                <c:pt idx="5250">
                  <c:v>437.5</c:v>
                </c:pt>
                <c:pt idx="5251">
                  <c:v>437.58333333333331</c:v>
                </c:pt>
                <c:pt idx="5252">
                  <c:v>437.66666666666703</c:v>
                </c:pt>
                <c:pt idx="5253">
                  <c:v>437.75</c:v>
                </c:pt>
                <c:pt idx="5254">
                  <c:v>437.83333333333331</c:v>
                </c:pt>
                <c:pt idx="5255">
                  <c:v>437.91666666666674</c:v>
                </c:pt>
                <c:pt idx="5256">
                  <c:v>438</c:v>
                </c:pt>
                <c:pt idx="5257">
                  <c:v>438.08333333333331</c:v>
                </c:pt>
                <c:pt idx="5258">
                  <c:v>438.16666666666703</c:v>
                </c:pt>
                <c:pt idx="5259">
                  <c:v>438.25</c:v>
                </c:pt>
                <c:pt idx="5260">
                  <c:v>438.33333333333331</c:v>
                </c:pt>
                <c:pt idx="5261">
                  <c:v>438.41666666666674</c:v>
                </c:pt>
                <c:pt idx="5262">
                  <c:v>438.5</c:v>
                </c:pt>
                <c:pt idx="5263">
                  <c:v>438.58333333333331</c:v>
                </c:pt>
                <c:pt idx="5264">
                  <c:v>438.66666666666703</c:v>
                </c:pt>
                <c:pt idx="5265">
                  <c:v>438.75</c:v>
                </c:pt>
                <c:pt idx="5266">
                  <c:v>438.83333333333331</c:v>
                </c:pt>
                <c:pt idx="5267">
                  <c:v>438.91666666666674</c:v>
                </c:pt>
                <c:pt idx="5268">
                  <c:v>439</c:v>
                </c:pt>
                <c:pt idx="5269">
                  <c:v>439.08333333333331</c:v>
                </c:pt>
                <c:pt idx="5270">
                  <c:v>439.16666666666703</c:v>
                </c:pt>
                <c:pt idx="5271">
                  <c:v>439.25</c:v>
                </c:pt>
                <c:pt idx="5272">
                  <c:v>439.33333333333331</c:v>
                </c:pt>
                <c:pt idx="5273">
                  <c:v>439.41666666666674</c:v>
                </c:pt>
                <c:pt idx="5274">
                  <c:v>439.5</c:v>
                </c:pt>
                <c:pt idx="5275">
                  <c:v>439.58333333333331</c:v>
                </c:pt>
                <c:pt idx="5276">
                  <c:v>439.66666666666703</c:v>
                </c:pt>
                <c:pt idx="5277">
                  <c:v>439.75</c:v>
                </c:pt>
                <c:pt idx="5278">
                  <c:v>439.83333333333331</c:v>
                </c:pt>
                <c:pt idx="5279">
                  <c:v>439.91666666666674</c:v>
                </c:pt>
                <c:pt idx="5280">
                  <c:v>440</c:v>
                </c:pt>
                <c:pt idx="5281">
                  <c:v>440.08333333333331</c:v>
                </c:pt>
                <c:pt idx="5282">
                  <c:v>440.16666666666703</c:v>
                </c:pt>
                <c:pt idx="5283">
                  <c:v>440.25</c:v>
                </c:pt>
                <c:pt idx="5284">
                  <c:v>440.33333333333331</c:v>
                </c:pt>
                <c:pt idx="5285">
                  <c:v>440.41666666666674</c:v>
                </c:pt>
                <c:pt idx="5286">
                  <c:v>440.5</c:v>
                </c:pt>
                <c:pt idx="5287">
                  <c:v>440.58333333333331</c:v>
                </c:pt>
                <c:pt idx="5288">
                  <c:v>440.66666666666703</c:v>
                </c:pt>
                <c:pt idx="5289">
                  <c:v>440.75</c:v>
                </c:pt>
                <c:pt idx="5290">
                  <c:v>440.83333333333331</c:v>
                </c:pt>
                <c:pt idx="5291">
                  <c:v>440.91666666666674</c:v>
                </c:pt>
                <c:pt idx="5292">
                  <c:v>441</c:v>
                </c:pt>
                <c:pt idx="5293">
                  <c:v>441.08333333333331</c:v>
                </c:pt>
                <c:pt idx="5294">
                  <c:v>441.16666666666703</c:v>
                </c:pt>
                <c:pt idx="5295">
                  <c:v>441.25</c:v>
                </c:pt>
                <c:pt idx="5296">
                  <c:v>441.33333333333331</c:v>
                </c:pt>
                <c:pt idx="5297">
                  <c:v>441.41666666666674</c:v>
                </c:pt>
                <c:pt idx="5298">
                  <c:v>441.5</c:v>
                </c:pt>
                <c:pt idx="5299">
                  <c:v>441.58333333333331</c:v>
                </c:pt>
                <c:pt idx="5300">
                  <c:v>441.66666666666703</c:v>
                </c:pt>
                <c:pt idx="5301">
                  <c:v>441.75</c:v>
                </c:pt>
                <c:pt idx="5302">
                  <c:v>441.83333333333331</c:v>
                </c:pt>
                <c:pt idx="5303">
                  <c:v>441.91666666666674</c:v>
                </c:pt>
                <c:pt idx="5304">
                  <c:v>442</c:v>
                </c:pt>
                <c:pt idx="5305">
                  <c:v>442.08333333333331</c:v>
                </c:pt>
                <c:pt idx="5306">
                  <c:v>442.16666666666703</c:v>
                </c:pt>
                <c:pt idx="5307">
                  <c:v>442.25</c:v>
                </c:pt>
                <c:pt idx="5308">
                  <c:v>442.33333333333331</c:v>
                </c:pt>
                <c:pt idx="5309">
                  <c:v>442.41666666666674</c:v>
                </c:pt>
                <c:pt idx="5310">
                  <c:v>442.5</c:v>
                </c:pt>
                <c:pt idx="5311">
                  <c:v>442.58333333333331</c:v>
                </c:pt>
                <c:pt idx="5312">
                  <c:v>442.66666666666703</c:v>
                </c:pt>
                <c:pt idx="5313">
                  <c:v>442.75</c:v>
                </c:pt>
                <c:pt idx="5314">
                  <c:v>442.83333333333331</c:v>
                </c:pt>
                <c:pt idx="5315">
                  <c:v>442.91666666666674</c:v>
                </c:pt>
                <c:pt idx="5316">
                  <c:v>443</c:v>
                </c:pt>
                <c:pt idx="5317">
                  <c:v>443.08333333333331</c:v>
                </c:pt>
                <c:pt idx="5318">
                  <c:v>443.16666666666703</c:v>
                </c:pt>
                <c:pt idx="5319">
                  <c:v>443.25</c:v>
                </c:pt>
                <c:pt idx="5320">
                  <c:v>443.33333333333331</c:v>
                </c:pt>
                <c:pt idx="5321">
                  <c:v>443.41666666666674</c:v>
                </c:pt>
                <c:pt idx="5322">
                  <c:v>443.5</c:v>
                </c:pt>
                <c:pt idx="5323">
                  <c:v>443.58333333333331</c:v>
                </c:pt>
                <c:pt idx="5324">
                  <c:v>443.66666666666703</c:v>
                </c:pt>
                <c:pt idx="5325">
                  <c:v>443.75</c:v>
                </c:pt>
                <c:pt idx="5326">
                  <c:v>443.83333333333331</c:v>
                </c:pt>
                <c:pt idx="5327">
                  <c:v>443.91666666666674</c:v>
                </c:pt>
                <c:pt idx="5328">
                  <c:v>444</c:v>
                </c:pt>
                <c:pt idx="5329">
                  <c:v>444.08333333333331</c:v>
                </c:pt>
                <c:pt idx="5330">
                  <c:v>444.16666666666703</c:v>
                </c:pt>
                <c:pt idx="5331">
                  <c:v>444.25</c:v>
                </c:pt>
                <c:pt idx="5332">
                  <c:v>444.33333333333331</c:v>
                </c:pt>
                <c:pt idx="5333">
                  <c:v>444.41666666666674</c:v>
                </c:pt>
                <c:pt idx="5334">
                  <c:v>444.5</c:v>
                </c:pt>
                <c:pt idx="5335">
                  <c:v>444.58333333333331</c:v>
                </c:pt>
                <c:pt idx="5336">
                  <c:v>444.66666666666703</c:v>
                </c:pt>
                <c:pt idx="5337">
                  <c:v>444.75</c:v>
                </c:pt>
                <c:pt idx="5338">
                  <c:v>444.83333333333331</c:v>
                </c:pt>
                <c:pt idx="5339">
                  <c:v>444.91666666666674</c:v>
                </c:pt>
                <c:pt idx="5340">
                  <c:v>445</c:v>
                </c:pt>
                <c:pt idx="5341">
                  <c:v>445.08333333333331</c:v>
                </c:pt>
                <c:pt idx="5342">
                  <c:v>445.16666666666703</c:v>
                </c:pt>
                <c:pt idx="5343">
                  <c:v>445.25</c:v>
                </c:pt>
                <c:pt idx="5344">
                  <c:v>445.33333333333331</c:v>
                </c:pt>
                <c:pt idx="5345">
                  <c:v>445.41666666666674</c:v>
                </c:pt>
                <c:pt idx="5346">
                  <c:v>445.5</c:v>
                </c:pt>
                <c:pt idx="5347">
                  <c:v>445.58333333333331</c:v>
                </c:pt>
                <c:pt idx="5348">
                  <c:v>445.66666666666703</c:v>
                </c:pt>
                <c:pt idx="5349">
                  <c:v>445.75</c:v>
                </c:pt>
                <c:pt idx="5350">
                  <c:v>445.83333333333331</c:v>
                </c:pt>
                <c:pt idx="5351">
                  <c:v>445.91666666666674</c:v>
                </c:pt>
                <c:pt idx="5352">
                  <c:v>446</c:v>
                </c:pt>
                <c:pt idx="5353">
                  <c:v>446.08333333333331</c:v>
                </c:pt>
                <c:pt idx="5354">
                  <c:v>446.16666666666703</c:v>
                </c:pt>
                <c:pt idx="5355">
                  <c:v>446.25</c:v>
                </c:pt>
                <c:pt idx="5356">
                  <c:v>446.33333333333331</c:v>
                </c:pt>
                <c:pt idx="5357">
                  <c:v>446.41666666666674</c:v>
                </c:pt>
                <c:pt idx="5358">
                  <c:v>446.5</c:v>
                </c:pt>
                <c:pt idx="5359">
                  <c:v>446.58333333333331</c:v>
                </c:pt>
                <c:pt idx="5360">
                  <c:v>446.66666666666703</c:v>
                </c:pt>
                <c:pt idx="5361">
                  <c:v>446.75</c:v>
                </c:pt>
                <c:pt idx="5362">
                  <c:v>446.83333333333331</c:v>
                </c:pt>
                <c:pt idx="5363">
                  <c:v>446.91666666666674</c:v>
                </c:pt>
                <c:pt idx="5364">
                  <c:v>447</c:v>
                </c:pt>
                <c:pt idx="5365">
                  <c:v>447.08333333333331</c:v>
                </c:pt>
                <c:pt idx="5366">
                  <c:v>447.16666666666703</c:v>
                </c:pt>
                <c:pt idx="5367">
                  <c:v>447.25</c:v>
                </c:pt>
                <c:pt idx="5368">
                  <c:v>447.33333333333331</c:v>
                </c:pt>
                <c:pt idx="5369">
                  <c:v>447.41666666666674</c:v>
                </c:pt>
                <c:pt idx="5370">
                  <c:v>447.5</c:v>
                </c:pt>
                <c:pt idx="5371">
                  <c:v>447.58333333333331</c:v>
                </c:pt>
                <c:pt idx="5372">
                  <c:v>447.66666666666703</c:v>
                </c:pt>
                <c:pt idx="5373">
                  <c:v>447.75</c:v>
                </c:pt>
                <c:pt idx="5374">
                  <c:v>447.83333333333331</c:v>
                </c:pt>
                <c:pt idx="5375">
                  <c:v>447.91666666666674</c:v>
                </c:pt>
                <c:pt idx="5376">
                  <c:v>448</c:v>
                </c:pt>
                <c:pt idx="5377">
                  <c:v>448.08333333333331</c:v>
                </c:pt>
                <c:pt idx="5378">
                  <c:v>448.16666666666703</c:v>
                </c:pt>
                <c:pt idx="5379">
                  <c:v>448.25</c:v>
                </c:pt>
                <c:pt idx="5380">
                  <c:v>448.33333333333331</c:v>
                </c:pt>
                <c:pt idx="5381">
                  <c:v>448.41666666666674</c:v>
                </c:pt>
                <c:pt idx="5382">
                  <c:v>448.5</c:v>
                </c:pt>
                <c:pt idx="5383">
                  <c:v>448.58333333333331</c:v>
                </c:pt>
                <c:pt idx="5384">
                  <c:v>448.66666666666703</c:v>
                </c:pt>
                <c:pt idx="5385">
                  <c:v>448.75</c:v>
                </c:pt>
                <c:pt idx="5386">
                  <c:v>448.83333333333331</c:v>
                </c:pt>
                <c:pt idx="5387">
                  <c:v>448.91666666666674</c:v>
                </c:pt>
                <c:pt idx="5388">
                  <c:v>449</c:v>
                </c:pt>
                <c:pt idx="5389">
                  <c:v>449.08333333333331</c:v>
                </c:pt>
                <c:pt idx="5390">
                  <c:v>449.16666666666703</c:v>
                </c:pt>
                <c:pt idx="5391">
                  <c:v>449.25</c:v>
                </c:pt>
                <c:pt idx="5392">
                  <c:v>449.33333333333331</c:v>
                </c:pt>
                <c:pt idx="5393">
                  <c:v>449.41666666666674</c:v>
                </c:pt>
                <c:pt idx="5394">
                  <c:v>449.5</c:v>
                </c:pt>
                <c:pt idx="5395">
                  <c:v>449.58333333333331</c:v>
                </c:pt>
                <c:pt idx="5396">
                  <c:v>449.66666666666703</c:v>
                </c:pt>
                <c:pt idx="5397">
                  <c:v>449.75</c:v>
                </c:pt>
                <c:pt idx="5398">
                  <c:v>449.83333333333331</c:v>
                </c:pt>
                <c:pt idx="5399">
                  <c:v>449.91666666666674</c:v>
                </c:pt>
                <c:pt idx="5400">
                  <c:v>450</c:v>
                </c:pt>
                <c:pt idx="5401">
                  <c:v>450.08333333333331</c:v>
                </c:pt>
                <c:pt idx="5402">
                  <c:v>450.16666666666703</c:v>
                </c:pt>
                <c:pt idx="5403">
                  <c:v>450.25</c:v>
                </c:pt>
                <c:pt idx="5404">
                  <c:v>450.33333333333331</c:v>
                </c:pt>
                <c:pt idx="5405">
                  <c:v>450.41666666666674</c:v>
                </c:pt>
                <c:pt idx="5406">
                  <c:v>450.5</c:v>
                </c:pt>
                <c:pt idx="5407">
                  <c:v>450.58333333333331</c:v>
                </c:pt>
                <c:pt idx="5408">
                  <c:v>450.66666666666703</c:v>
                </c:pt>
                <c:pt idx="5409">
                  <c:v>450.75</c:v>
                </c:pt>
                <c:pt idx="5410">
                  <c:v>450.83333333333331</c:v>
                </c:pt>
                <c:pt idx="5411">
                  <c:v>450.91666666666674</c:v>
                </c:pt>
                <c:pt idx="5412">
                  <c:v>451</c:v>
                </c:pt>
                <c:pt idx="5413">
                  <c:v>451.08333333333331</c:v>
                </c:pt>
                <c:pt idx="5414">
                  <c:v>451.16666666666703</c:v>
                </c:pt>
                <c:pt idx="5415">
                  <c:v>451.25</c:v>
                </c:pt>
                <c:pt idx="5416">
                  <c:v>451.33333333333331</c:v>
                </c:pt>
                <c:pt idx="5417">
                  <c:v>451.41666666666674</c:v>
                </c:pt>
                <c:pt idx="5418">
                  <c:v>451.5</c:v>
                </c:pt>
                <c:pt idx="5419">
                  <c:v>451.58333333333331</c:v>
                </c:pt>
                <c:pt idx="5420">
                  <c:v>451.66666666666703</c:v>
                </c:pt>
                <c:pt idx="5421">
                  <c:v>451.75</c:v>
                </c:pt>
                <c:pt idx="5422">
                  <c:v>451.83333333333331</c:v>
                </c:pt>
                <c:pt idx="5423">
                  <c:v>451.91666666666674</c:v>
                </c:pt>
                <c:pt idx="5424">
                  <c:v>452</c:v>
                </c:pt>
                <c:pt idx="5425">
                  <c:v>452.08333333333331</c:v>
                </c:pt>
                <c:pt idx="5426">
                  <c:v>452.16666666666703</c:v>
                </c:pt>
                <c:pt idx="5427">
                  <c:v>452.25</c:v>
                </c:pt>
                <c:pt idx="5428">
                  <c:v>452.33333333333331</c:v>
                </c:pt>
                <c:pt idx="5429">
                  <c:v>452.41666666666674</c:v>
                </c:pt>
                <c:pt idx="5430">
                  <c:v>452.5</c:v>
                </c:pt>
                <c:pt idx="5431">
                  <c:v>452.58333333333331</c:v>
                </c:pt>
                <c:pt idx="5432">
                  <c:v>452.66666666666703</c:v>
                </c:pt>
                <c:pt idx="5433">
                  <c:v>452.75</c:v>
                </c:pt>
                <c:pt idx="5434">
                  <c:v>452.83333333333331</c:v>
                </c:pt>
                <c:pt idx="5435">
                  <c:v>452.91666666666674</c:v>
                </c:pt>
                <c:pt idx="5436">
                  <c:v>453</c:v>
                </c:pt>
                <c:pt idx="5437">
                  <c:v>453.08333333333331</c:v>
                </c:pt>
                <c:pt idx="5438">
                  <c:v>453.16666666666703</c:v>
                </c:pt>
                <c:pt idx="5439">
                  <c:v>453.25</c:v>
                </c:pt>
                <c:pt idx="5440">
                  <c:v>453.33333333333331</c:v>
                </c:pt>
                <c:pt idx="5441">
                  <c:v>453.41666666666674</c:v>
                </c:pt>
                <c:pt idx="5442">
                  <c:v>453.5</c:v>
                </c:pt>
                <c:pt idx="5443">
                  <c:v>453.58333333333331</c:v>
                </c:pt>
                <c:pt idx="5444">
                  <c:v>453.66666666666703</c:v>
                </c:pt>
                <c:pt idx="5445">
                  <c:v>453.75</c:v>
                </c:pt>
                <c:pt idx="5446">
                  <c:v>453.83333333333331</c:v>
                </c:pt>
                <c:pt idx="5447">
                  <c:v>453.91666666666674</c:v>
                </c:pt>
                <c:pt idx="5448">
                  <c:v>454</c:v>
                </c:pt>
                <c:pt idx="5449">
                  <c:v>454.08333333333331</c:v>
                </c:pt>
                <c:pt idx="5450">
                  <c:v>454.16666666666703</c:v>
                </c:pt>
                <c:pt idx="5451">
                  <c:v>454.25</c:v>
                </c:pt>
                <c:pt idx="5452">
                  <c:v>454.33333333333331</c:v>
                </c:pt>
                <c:pt idx="5453">
                  <c:v>454.41666666666674</c:v>
                </c:pt>
                <c:pt idx="5454">
                  <c:v>454.5</c:v>
                </c:pt>
                <c:pt idx="5455">
                  <c:v>454.58333333333331</c:v>
                </c:pt>
                <c:pt idx="5456">
                  <c:v>454.66666666666703</c:v>
                </c:pt>
                <c:pt idx="5457">
                  <c:v>454.75</c:v>
                </c:pt>
                <c:pt idx="5458">
                  <c:v>454.83333333333331</c:v>
                </c:pt>
                <c:pt idx="5459">
                  <c:v>454.91666666666674</c:v>
                </c:pt>
                <c:pt idx="5460">
                  <c:v>455</c:v>
                </c:pt>
                <c:pt idx="5461">
                  <c:v>455.08333333333331</c:v>
                </c:pt>
                <c:pt idx="5462">
                  <c:v>455.16666666666703</c:v>
                </c:pt>
                <c:pt idx="5463">
                  <c:v>455.25</c:v>
                </c:pt>
                <c:pt idx="5464">
                  <c:v>455.33333333333331</c:v>
                </c:pt>
                <c:pt idx="5465">
                  <c:v>455.41666666666674</c:v>
                </c:pt>
                <c:pt idx="5466">
                  <c:v>455.5</c:v>
                </c:pt>
                <c:pt idx="5467">
                  <c:v>455.58333333333331</c:v>
                </c:pt>
                <c:pt idx="5468">
                  <c:v>455.66666666666703</c:v>
                </c:pt>
                <c:pt idx="5469">
                  <c:v>455.75</c:v>
                </c:pt>
                <c:pt idx="5470">
                  <c:v>455.83333333333331</c:v>
                </c:pt>
                <c:pt idx="5471">
                  <c:v>455.91666666666674</c:v>
                </c:pt>
                <c:pt idx="5472">
                  <c:v>456</c:v>
                </c:pt>
                <c:pt idx="5473">
                  <c:v>456.08333333333331</c:v>
                </c:pt>
                <c:pt idx="5474">
                  <c:v>456.16666666666703</c:v>
                </c:pt>
                <c:pt idx="5475">
                  <c:v>456.25</c:v>
                </c:pt>
                <c:pt idx="5476">
                  <c:v>456.33333333333331</c:v>
                </c:pt>
                <c:pt idx="5477">
                  <c:v>456.41666666666674</c:v>
                </c:pt>
                <c:pt idx="5478">
                  <c:v>456.5</c:v>
                </c:pt>
                <c:pt idx="5479">
                  <c:v>456.58333333333331</c:v>
                </c:pt>
                <c:pt idx="5480">
                  <c:v>456.66666666666703</c:v>
                </c:pt>
                <c:pt idx="5481">
                  <c:v>456.75</c:v>
                </c:pt>
                <c:pt idx="5482">
                  <c:v>456.83333333333331</c:v>
                </c:pt>
                <c:pt idx="5483">
                  <c:v>456.91666666666674</c:v>
                </c:pt>
                <c:pt idx="5484">
                  <c:v>457</c:v>
                </c:pt>
                <c:pt idx="5485">
                  <c:v>457.08333333333331</c:v>
                </c:pt>
                <c:pt idx="5486">
                  <c:v>457.16666666666703</c:v>
                </c:pt>
                <c:pt idx="5487">
                  <c:v>457.25</c:v>
                </c:pt>
                <c:pt idx="5488">
                  <c:v>457.33333333333331</c:v>
                </c:pt>
                <c:pt idx="5489">
                  <c:v>457.41666666666674</c:v>
                </c:pt>
                <c:pt idx="5490">
                  <c:v>457.5</c:v>
                </c:pt>
                <c:pt idx="5491">
                  <c:v>457.58333333333331</c:v>
                </c:pt>
                <c:pt idx="5492">
                  <c:v>457.66666666666703</c:v>
                </c:pt>
                <c:pt idx="5493">
                  <c:v>457.75</c:v>
                </c:pt>
                <c:pt idx="5494">
                  <c:v>457.83333333333331</c:v>
                </c:pt>
                <c:pt idx="5495">
                  <c:v>457.91666666666674</c:v>
                </c:pt>
                <c:pt idx="5496">
                  <c:v>458</c:v>
                </c:pt>
                <c:pt idx="5497">
                  <c:v>458.08333333333331</c:v>
                </c:pt>
                <c:pt idx="5498">
                  <c:v>458.16666666666703</c:v>
                </c:pt>
                <c:pt idx="5499">
                  <c:v>458.25</c:v>
                </c:pt>
                <c:pt idx="5500">
                  <c:v>458.33333333333331</c:v>
                </c:pt>
                <c:pt idx="5501">
                  <c:v>458.41666666666674</c:v>
                </c:pt>
                <c:pt idx="5502">
                  <c:v>458.5</c:v>
                </c:pt>
                <c:pt idx="5503">
                  <c:v>458.58333333333331</c:v>
                </c:pt>
                <c:pt idx="5504">
                  <c:v>458.66666666666703</c:v>
                </c:pt>
                <c:pt idx="5505">
                  <c:v>458.75</c:v>
                </c:pt>
                <c:pt idx="5506">
                  <c:v>458.83333333333331</c:v>
                </c:pt>
                <c:pt idx="5507">
                  <c:v>458.91666666666674</c:v>
                </c:pt>
                <c:pt idx="5508">
                  <c:v>459</c:v>
                </c:pt>
                <c:pt idx="5509">
                  <c:v>459.08333333333331</c:v>
                </c:pt>
                <c:pt idx="5510">
                  <c:v>459.16666666666703</c:v>
                </c:pt>
                <c:pt idx="5511">
                  <c:v>459.25</c:v>
                </c:pt>
                <c:pt idx="5512">
                  <c:v>459.33333333333331</c:v>
                </c:pt>
                <c:pt idx="5513">
                  <c:v>459.41666666666674</c:v>
                </c:pt>
                <c:pt idx="5514">
                  <c:v>459.5</c:v>
                </c:pt>
                <c:pt idx="5515">
                  <c:v>459.58333333333331</c:v>
                </c:pt>
                <c:pt idx="5516">
                  <c:v>459.66666666666703</c:v>
                </c:pt>
                <c:pt idx="5517">
                  <c:v>459.75</c:v>
                </c:pt>
                <c:pt idx="5518">
                  <c:v>459.83333333333331</c:v>
                </c:pt>
                <c:pt idx="5519">
                  <c:v>459.91666666666674</c:v>
                </c:pt>
                <c:pt idx="5520">
                  <c:v>460</c:v>
                </c:pt>
                <c:pt idx="5521">
                  <c:v>460.08333333333331</c:v>
                </c:pt>
                <c:pt idx="5522">
                  <c:v>460.16666666666703</c:v>
                </c:pt>
                <c:pt idx="5523">
                  <c:v>460.25</c:v>
                </c:pt>
                <c:pt idx="5524">
                  <c:v>460.33333333333331</c:v>
                </c:pt>
                <c:pt idx="5525">
                  <c:v>460.41666666666674</c:v>
                </c:pt>
                <c:pt idx="5526">
                  <c:v>460.5</c:v>
                </c:pt>
                <c:pt idx="5527">
                  <c:v>460.58333333333331</c:v>
                </c:pt>
                <c:pt idx="5528">
                  <c:v>460.66666666666703</c:v>
                </c:pt>
                <c:pt idx="5529">
                  <c:v>460.75</c:v>
                </c:pt>
                <c:pt idx="5530">
                  <c:v>460.83333333333331</c:v>
                </c:pt>
                <c:pt idx="5531">
                  <c:v>460.91666666666674</c:v>
                </c:pt>
                <c:pt idx="5532">
                  <c:v>461</c:v>
                </c:pt>
                <c:pt idx="5533">
                  <c:v>461.08333333333331</c:v>
                </c:pt>
                <c:pt idx="5534">
                  <c:v>461.16666666666703</c:v>
                </c:pt>
                <c:pt idx="5535">
                  <c:v>461.25</c:v>
                </c:pt>
                <c:pt idx="5536">
                  <c:v>461.33333333333331</c:v>
                </c:pt>
                <c:pt idx="5537">
                  <c:v>461.41666666666674</c:v>
                </c:pt>
                <c:pt idx="5538">
                  <c:v>461.5</c:v>
                </c:pt>
                <c:pt idx="5539">
                  <c:v>461.58333333333331</c:v>
                </c:pt>
                <c:pt idx="5540">
                  <c:v>461.66666666666703</c:v>
                </c:pt>
                <c:pt idx="5541">
                  <c:v>461.75</c:v>
                </c:pt>
                <c:pt idx="5542">
                  <c:v>461.83333333333331</c:v>
                </c:pt>
                <c:pt idx="5543">
                  <c:v>461.91666666666674</c:v>
                </c:pt>
                <c:pt idx="5544">
                  <c:v>462</c:v>
                </c:pt>
                <c:pt idx="5545">
                  <c:v>462.08333333333331</c:v>
                </c:pt>
                <c:pt idx="5546">
                  <c:v>462.16666666666703</c:v>
                </c:pt>
                <c:pt idx="5547">
                  <c:v>462.25</c:v>
                </c:pt>
                <c:pt idx="5548">
                  <c:v>462.33333333333331</c:v>
                </c:pt>
                <c:pt idx="5549">
                  <c:v>462.41666666666674</c:v>
                </c:pt>
                <c:pt idx="5550">
                  <c:v>462.5</c:v>
                </c:pt>
                <c:pt idx="5551">
                  <c:v>462.58333333333331</c:v>
                </c:pt>
                <c:pt idx="5552">
                  <c:v>462.66666666666703</c:v>
                </c:pt>
                <c:pt idx="5553">
                  <c:v>462.75</c:v>
                </c:pt>
                <c:pt idx="5554">
                  <c:v>462.83333333333331</c:v>
                </c:pt>
                <c:pt idx="5555">
                  <c:v>462.91666666666674</c:v>
                </c:pt>
                <c:pt idx="5556">
                  <c:v>463</c:v>
                </c:pt>
                <c:pt idx="5557">
                  <c:v>463.08333333333331</c:v>
                </c:pt>
                <c:pt idx="5558">
                  <c:v>463.16666666666703</c:v>
                </c:pt>
                <c:pt idx="5559">
                  <c:v>463.25</c:v>
                </c:pt>
                <c:pt idx="5560">
                  <c:v>463.33333333333331</c:v>
                </c:pt>
                <c:pt idx="5561">
                  <c:v>463.41666666666674</c:v>
                </c:pt>
                <c:pt idx="5562">
                  <c:v>463.5</c:v>
                </c:pt>
                <c:pt idx="5563">
                  <c:v>463.58333333333331</c:v>
                </c:pt>
                <c:pt idx="5564">
                  <c:v>463.66666666666703</c:v>
                </c:pt>
                <c:pt idx="5565">
                  <c:v>463.75</c:v>
                </c:pt>
                <c:pt idx="5566">
                  <c:v>463.83333333333331</c:v>
                </c:pt>
                <c:pt idx="5567">
                  <c:v>463.91666666666674</c:v>
                </c:pt>
                <c:pt idx="5568">
                  <c:v>464</c:v>
                </c:pt>
                <c:pt idx="5569">
                  <c:v>464.08333333333331</c:v>
                </c:pt>
                <c:pt idx="5570">
                  <c:v>464.16666666666703</c:v>
                </c:pt>
                <c:pt idx="5571">
                  <c:v>464.25</c:v>
                </c:pt>
                <c:pt idx="5572">
                  <c:v>464.33333333333331</c:v>
                </c:pt>
                <c:pt idx="5573">
                  <c:v>464.41666666666674</c:v>
                </c:pt>
                <c:pt idx="5574">
                  <c:v>464.5</c:v>
                </c:pt>
                <c:pt idx="5575">
                  <c:v>464.58333333333331</c:v>
                </c:pt>
                <c:pt idx="5576">
                  <c:v>464.66666666666703</c:v>
                </c:pt>
                <c:pt idx="5577">
                  <c:v>464.75</c:v>
                </c:pt>
                <c:pt idx="5578">
                  <c:v>464.83333333333331</c:v>
                </c:pt>
                <c:pt idx="5579">
                  <c:v>464.91666666666674</c:v>
                </c:pt>
                <c:pt idx="5580">
                  <c:v>465</c:v>
                </c:pt>
                <c:pt idx="5581">
                  <c:v>465.08333333333331</c:v>
                </c:pt>
                <c:pt idx="5582">
                  <c:v>465.16666666666703</c:v>
                </c:pt>
                <c:pt idx="5583">
                  <c:v>465.25</c:v>
                </c:pt>
                <c:pt idx="5584">
                  <c:v>465.33333333333331</c:v>
                </c:pt>
                <c:pt idx="5585">
                  <c:v>465.41666666666674</c:v>
                </c:pt>
                <c:pt idx="5586">
                  <c:v>465.5</c:v>
                </c:pt>
                <c:pt idx="5587">
                  <c:v>465.58333333333331</c:v>
                </c:pt>
                <c:pt idx="5588">
                  <c:v>465.66666666666703</c:v>
                </c:pt>
                <c:pt idx="5589">
                  <c:v>465.75</c:v>
                </c:pt>
                <c:pt idx="5590">
                  <c:v>465.83333333333331</c:v>
                </c:pt>
                <c:pt idx="5591">
                  <c:v>465.91666666666674</c:v>
                </c:pt>
                <c:pt idx="5592">
                  <c:v>466</c:v>
                </c:pt>
                <c:pt idx="5593">
                  <c:v>466.08333333333331</c:v>
                </c:pt>
                <c:pt idx="5594">
                  <c:v>466.16666666666703</c:v>
                </c:pt>
                <c:pt idx="5595">
                  <c:v>466.25</c:v>
                </c:pt>
                <c:pt idx="5596">
                  <c:v>466.33333333333331</c:v>
                </c:pt>
                <c:pt idx="5597">
                  <c:v>466.41666666666674</c:v>
                </c:pt>
                <c:pt idx="5598">
                  <c:v>466.5</c:v>
                </c:pt>
                <c:pt idx="5599">
                  <c:v>466.58333333333331</c:v>
                </c:pt>
                <c:pt idx="5600">
                  <c:v>466.66666666666703</c:v>
                </c:pt>
                <c:pt idx="5601">
                  <c:v>466.75</c:v>
                </c:pt>
                <c:pt idx="5602">
                  <c:v>466.83333333333331</c:v>
                </c:pt>
                <c:pt idx="5603">
                  <c:v>466.91666666666674</c:v>
                </c:pt>
                <c:pt idx="5604">
                  <c:v>467</c:v>
                </c:pt>
                <c:pt idx="5605">
                  <c:v>467.08333333333331</c:v>
                </c:pt>
                <c:pt idx="5606">
                  <c:v>467.16666666666703</c:v>
                </c:pt>
                <c:pt idx="5607">
                  <c:v>467.25</c:v>
                </c:pt>
                <c:pt idx="5608">
                  <c:v>467.33333333333331</c:v>
                </c:pt>
                <c:pt idx="5609">
                  <c:v>467.41666666666674</c:v>
                </c:pt>
                <c:pt idx="5610">
                  <c:v>467.5</c:v>
                </c:pt>
                <c:pt idx="5611">
                  <c:v>467.58333333333331</c:v>
                </c:pt>
                <c:pt idx="5612">
                  <c:v>467.66666666666703</c:v>
                </c:pt>
                <c:pt idx="5613">
                  <c:v>467.75</c:v>
                </c:pt>
                <c:pt idx="5614">
                  <c:v>467.83333333333331</c:v>
                </c:pt>
                <c:pt idx="5615">
                  <c:v>467.91666666666674</c:v>
                </c:pt>
                <c:pt idx="5616">
                  <c:v>468</c:v>
                </c:pt>
                <c:pt idx="5617">
                  <c:v>468.08333333333331</c:v>
                </c:pt>
                <c:pt idx="5618">
                  <c:v>468.16666666666703</c:v>
                </c:pt>
                <c:pt idx="5619">
                  <c:v>468.25</c:v>
                </c:pt>
                <c:pt idx="5620">
                  <c:v>468.33333333333331</c:v>
                </c:pt>
                <c:pt idx="5621">
                  <c:v>468.41666666666674</c:v>
                </c:pt>
                <c:pt idx="5622">
                  <c:v>468.5</c:v>
                </c:pt>
                <c:pt idx="5623">
                  <c:v>468.58333333333331</c:v>
                </c:pt>
                <c:pt idx="5624">
                  <c:v>468.66666666666703</c:v>
                </c:pt>
                <c:pt idx="5625">
                  <c:v>468.75</c:v>
                </c:pt>
                <c:pt idx="5626">
                  <c:v>468.83333333333331</c:v>
                </c:pt>
                <c:pt idx="5627">
                  <c:v>468.91666666666674</c:v>
                </c:pt>
                <c:pt idx="5628">
                  <c:v>469</c:v>
                </c:pt>
                <c:pt idx="5629">
                  <c:v>469.08333333333331</c:v>
                </c:pt>
                <c:pt idx="5630">
                  <c:v>469.16666666666703</c:v>
                </c:pt>
                <c:pt idx="5631">
                  <c:v>469.25</c:v>
                </c:pt>
                <c:pt idx="5632">
                  <c:v>469.33333333333331</c:v>
                </c:pt>
                <c:pt idx="5633">
                  <c:v>469.41666666666674</c:v>
                </c:pt>
                <c:pt idx="5634">
                  <c:v>469.5</c:v>
                </c:pt>
                <c:pt idx="5635">
                  <c:v>469.58333333333331</c:v>
                </c:pt>
                <c:pt idx="5636">
                  <c:v>469.66666666666703</c:v>
                </c:pt>
                <c:pt idx="5637">
                  <c:v>469.75</c:v>
                </c:pt>
                <c:pt idx="5638">
                  <c:v>469.83333333333331</c:v>
                </c:pt>
                <c:pt idx="5639">
                  <c:v>469.91666666666674</c:v>
                </c:pt>
                <c:pt idx="5640">
                  <c:v>470</c:v>
                </c:pt>
                <c:pt idx="5641">
                  <c:v>470.08333333333331</c:v>
                </c:pt>
                <c:pt idx="5642">
                  <c:v>470.16666666666703</c:v>
                </c:pt>
                <c:pt idx="5643">
                  <c:v>470.25</c:v>
                </c:pt>
                <c:pt idx="5644">
                  <c:v>470.33333333333331</c:v>
                </c:pt>
                <c:pt idx="5645">
                  <c:v>470.41666666666674</c:v>
                </c:pt>
                <c:pt idx="5646">
                  <c:v>470.5</c:v>
                </c:pt>
                <c:pt idx="5647">
                  <c:v>470.58333333333331</c:v>
                </c:pt>
                <c:pt idx="5648">
                  <c:v>470.66666666666703</c:v>
                </c:pt>
                <c:pt idx="5649">
                  <c:v>470.75</c:v>
                </c:pt>
                <c:pt idx="5650">
                  <c:v>470.83333333333331</c:v>
                </c:pt>
                <c:pt idx="5651">
                  <c:v>470.91666666666674</c:v>
                </c:pt>
                <c:pt idx="5652">
                  <c:v>471</c:v>
                </c:pt>
                <c:pt idx="5653">
                  <c:v>471.08333333333331</c:v>
                </c:pt>
                <c:pt idx="5654">
                  <c:v>471.16666666666703</c:v>
                </c:pt>
                <c:pt idx="5655">
                  <c:v>471.25</c:v>
                </c:pt>
                <c:pt idx="5656">
                  <c:v>471.33333333333331</c:v>
                </c:pt>
                <c:pt idx="5657">
                  <c:v>471.41666666666674</c:v>
                </c:pt>
                <c:pt idx="5658">
                  <c:v>471.5</c:v>
                </c:pt>
                <c:pt idx="5659">
                  <c:v>471.58333333333331</c:v>
                </c:pt>
                <c:pt idx="5660">
                  <c:v>471.66666666666703</c:v>
                </c:pt>
                <c:pt idx="5661">
                  <c:v>471.75</c:v>
                </c:pt>
                <c:pt idx="5662">
                  <c:v>471.83333333333331</c:v>
                </c:pt>
                <c:pt idx="5663">
                  <c:v>471.91666666666674</c:v>
                </c:pt>
                <c:pt idx="5664">
                  <c:v>472</c:v>
                </c:pt>
                <c:pt idx="5665">
                  <c:v>472.08333333333331</c:v>
                </c:pt>
                <c:pt idx="5666">
                  <c:v>472.16666666666703</c:v>
                </c:pt>
                <c:pt idx="5667">
                  <c:v>472.25</c:v>
                </c:pt>
                <c:pt idx="5668">
                  <c:v>472.33333333333331</c:v>
                </c:pt>
                <c:pt idx="5669">
                  <c:v>472.41666666666674</c:v>
                </c:pt>
                <c:pt idx="5670">
                  <c:v>472.5</c:v>
                </c:pt>
                <c:pt idx="5671">
                  <c:v>472.58333333333331</c:v>
                </c:pt>
                <c:pt idx="5672">
                  <c:v>472.66666666666703</c:v>
                </c:pt>
                <c:pt idx="5673">
                  <c:v>472.75</c:v>
                </c:pt>
                <c:pt idx="5674">
                  <c:v>472.83333333333331</c:v>
                </c:pt>
                <c:pt idx="5675">
                  <c:v>472.91666666666674</c:v>
                </c:pt>
                <c:pt idx="5676">
                  <c:v>473</c:v>
                </c:pt>
                <c:pt idx="5677">
                  <c:v>473.08333333333331</c:v>
                </c:pt>
                <c:pt idx="5678">
                  <c:v>473.16666666666703</c:v>
                </c:pt>
                <c:pt idx="5679">
                  <c:v>473.25</c:v>
                </c:pt>
                <c:pt idx="5680">
                  <c:v>473.33333333333331</c:v>
                </c:pt>
                <c:pt idx="5681">
                  <c:v>473.41666666666674</c:v>
                </c:pt>
                <c:pt idx="5682">
                  <c:v>473.5</c:v>
                </c:pt>
                <c:pt idx="5683">
                  <c:v>473.58333333333331</c:v>
                </c:pt>
                <c:pt idx="5684">
                  <c:v>473.66666666666703</c:v>
                </c:pt>
                <c:pt idx="5685">
                  <c:v>473.75</c:v>
                </c:pt>
                <c:pt idx="5686">
                  <c:v>473.83333333333331</c:v>
                </c:pt>
                <c:pt idx="5687">
                  <c:v>473.91666666666674</c:v>
                </c:pt>
                <c:pt idx="5688">
                  <c:v>474</c:v>
                </c:pt>
                <c:pt idx="5689">
                  <c:v>474.08333333333331</c:v>
                </c:pt>
                <c:pt idx="5690">
                  <c:v>474.16666666666703</c:v>
                </c:pt>
                <c:pt idx="5691">
                  <c:v>474.25</c:v>
                </c:pt>
                <c:pt idx="5692">
                  <c:v>474.33333333333331</c:v>
                </c:pt>
                <c:pt idx="5693">
                  <c:v>474.41666666666674</c:v>
                </c:pt>
                <c:pt idx="5694">
                  <c:v>474.5</c:v>
                </c:pt>
                <c:pt idx="5695">
                  <c:v>474.58333333333331</c:v>
                </c:pt>
                <c:pt idx="5696">
                  <c:v>474.66666666666703</c:v>
                </c:pt>
                <c:pt idx="5697">
                  <c:v>474.75</c:v>
                </c:pt>
                <c:pt idx="5698">
                  <c:v>474.83333333333331</c:v>
                </c:pt>
                <c:pt idx="5699">
                  <c:v>474.91666666666674</c:v>
                </c:pt>
                <c:pt idx="5700">
                  <c:v>475</c:v>
                </c:pt>
                <c:pt idx="5701">
                  <c:v>475.08333333333331</c:v>
                </c:pt>
                <c:pt idx="5702">
                  <c:v>475.16666666666703</c:v>
                </c:pt>
                <c:pt idx="5703">
                  <c:v>475.25</c:v>
                </c:pt>
                <c:pt idx="5704">
                  <c:v>475.33333333333331</c:v>
                </c:pt>
                <c:pt idx="5705">
                  <c:v>475.41666666666674</c:v>
                </c:pt>
                <c:pt idx="5706">
                  <c:v>475.5</c:v>
                </c:pt>
                <c:pt idx="5707">
                  <c:v>475.58333333333331</c:v>
                </c:pt>
                <c:pt idx="5708">
                  <c:v>475.66666666666703</c:v>
                </c:pt>
                <c:pt idx="5709">
                  <c:v>475.75</c:v>
                </c:pt>
                <c:pt idx="5710">
                  <c:v>475.83333333333331</c:v>
                </c:pt>
                <c:pt idx="5711">
                  <c:v>475.91666666666674</c:v>
                </c:pt>
                <c:pt idx="5712">
                  <c:v>476</c:v>
                </c:pt>
                <c:pt idx="5713">
                  <c:v>476.08333333333331</c:v>
                </c:pt>
                <c:pt idx="5714">
                  <c:v>476.16666666666703</c:v>
                </c:pt>
                <c:pt idx="5715">
                  <c:v>476.25</c:v>
                </c:pt>
                <c:pt idx="5716">
                  <c:v>476.33333333333331</c:v>
                </c:pt>
                <c:pt idx="5717">
                  <c:v>476.41666666666674</c:v>
                </c:pt>
                <c:pt idx="5718">
                  <c:v>476.5</c:v>
                </c:pt>
                <c:pt idx="5719">
                  <c:v>476.58333333333331</c:v>
                </c:pt>
                <c:pt idx="5720">
                  <c:v>476.66666666666703</c:v>
                </c:pt>
                <c:pt idx="5721">
                  <c:v>476.75</c:v>
                </c:pt>
                <c:pt idx="5722">
                  <c:v>476.83333333333331</c:v>
                </c:pt>
                <c:pt idx="5723">
                  <c:v>476.91666666666674</c:v>
                </c:pt>
                <c:pt idx="5724">
                  <c:v>477</c:v>
                </c:pt>
                <c:pt idx="5725">
                  <c:v>477.08333333333331</c:v>
                </c:pt>
                <c:pt idx="5726">
                  <c:v>477.16666666666703</c:v>
                </c:pt>
                <c:pt idx="5727">
                  <c:v>477.25</c:v>
                </c:pt>
                <c:pt idx="5728">
                  <c:v>477.33333333333331</c:v>
                </c:pt>
                <c:pt idx="5729">
                  <c:v>477.41666666666674</c:v>
                </c:pt>
                <c:pt idx="5730">
                  <c:v>477.5</c:v>
                </c:pt>
                <c:pt idx="5731">
                  <c:v>477.58333333333331</c:v>
                </c:pt>
                <c:pt idx="5732">
                  <c:v>477.66666666666703</c:v>
                </c:pt>
                <c:pt idx="5733">
                  <c:v>477.75</c:v>
                </c:pt>
                <c:pt idx="5734">
                  <c:v>477.83333333333331</c:v>
                </c:pt>
                <c:pt idx="5735">
                  <c:v>477.91666666666674</c:v>
                </c:pt>
                <c:pt idx="5736">
                  <c:v>478</c:v>
                </c:pt>
                <c:pt idx="5737">
                  <c:v>478.08333333333331</c:v>
                </c:pt>
                <c:pt idx="5738">
                  <c:v>478.16666666666703</c:v>
                </c:pt>
                <c:pt idx="5739">
                  <c:v>478.25</c:v>
                </c:pt>
                <c:pt idx="5740">
                  <c:v>478.33333333333331</c:v>
                </c:pt>
                <c:pt idx="5741">
                  <c:v>478.41666666666674</c:v>
                </c:pt>
                <c:pt idx="5742">
                  <c:v>478.5</c:v>
                </c:pt>
                <c:pt idx="5743">
                  <c:v>478.58333333333331</c:v>
                </c:pt>
                <c:pt idx="5744">
                  <c:v>478.66666666666703</c:v>
                </c:pt>
                <c:pt idx="5745">
                  <c:v>478.75</c:v>
                </c:pt>
                <c:pt idx="5746">
                  <c:v>478.83333333333331</c:v>
                </c:pt>
                <c:pt idx="5747">
                  <c:v>478.91666666666674</c:v>
                </c:pt>
                <c:pt idx="5748">
                  <c:v>479</c:v>
                </c:pt>
                <c:pt idx="5749">
                  <c:v>479.08333333333331</c:v>
                </c:pt>
                <c:pt idx="5750">
                  <c:v>479.16666666666703</c:v>
                </c:pt>
                <c:pt idx="5751">
                  <c:v>479.25</c:v>
                </c:pt>
                <c:pt idx="5752">
                  <c:v>479.33333333333331</c:v>
                </c:pt>
                <c:pt idx="5753">
                  <c:v>479.41666666666674</c:v>
                </c:pt>
                <c:pt idx="5754">
                  <c:v>479.5</c:v>
                </c:pt>
                <c:pt idx="5755">
                  <c:v>479.58333333333331</c:v>
                </c:pt>
                <c:pt idx="5756">
                  <c:v>479.66666666666703</c:v>
                </c:pt>
                <c:pt idx="5757">
                  <c:v>479.75</c:v>
                </c:pt>
                <c:pt idx="5758">
                  <c:v>479.83333333333331</c:v>
                </c:pt>
                <c:pt idx="5759">
                  <c:v>479.91666666666674</c:v>
                </c:pt>
                <c:pt idx="5760">
                  <c:v>480</c:v>
                </c:pt>
                <c:pt idx="5761">
                  <c:v>480.08333333333331</c:v>
                </c:pt>
                <c:pt idx="5762">
                  <c:v>480.16666666666703</c:v>
                </c:pt>
                <c:pt idx="5763">
                  <c:v>480.25</c:v>
                </c:pt>
                <c:pt idx="5764">
                  <c:v>480.33333333333331</c:v>
                </c:pt>
                <c:pt idx="5765">
                  <c:v>480.41666666666674</c:v>
                </c:pt>
                <c:pt idx="5766">
                  <c:v>480.5</c:v>
                </c:pt>
                <c:pt idx="5767">
                  <c:v>480.58333333333331</c:v>
                </c:pt>
                <c:pt idx="5768">
                  <c:v>480.66666666666703</c:v>
                </c:pt>
                <c:pt idx="5769">
                  <c:v>480.75</c:v>
                </c:pt>
                <c:pt idx="5770">
                  <c:v>480.83333333333331</c:v>
                </c:pt>
                <c:pt idx="5771">
                  <c:v>480.91666666666674</c:v>
                </c:pt>
                <c:pt idx="5772">
                  <c:v>481</c:v>
                </c:pt>
                <c:pt idx="5773">
                  <c:v>481.08333333333331</c:v>
                </c:pt>
                <c:pt idx="5774">
                  <c:v>481.16666666666703</c:v>
                </c:pt>
                <c:pt idx="5775">
                  <c:v>481.25</c:v>
                </c:pt>
                <c:pt idx="5776">
                  <c:v>481.33333333333331</c:v>
                </c:pt>
                <c:pt idx="5777">
                  <c:v>481.41666666666674</c:v>
                </c:pt>
                <c:pt idx="5778">
                  <c:v>481.5</c:v>
                </c:pt>
                <c:pt idx="5779">
                  <c:v>481.58333333333331</c:v>
                </c:pt>
                <c:pt idx="5780">
                  <c:v>481.66666666666703</c:v>
                </c:pt>
                <c:pt idx="5781">
                  <c:v>481.75</c:v>
                </c:pt>
                <c:pt idx="5782">
                  <c:v>481.83333333333331</c:v>
                </c:pt>
                <c:pt idx="5783">
                  <c:v>481.91666666666674</c:v>
                </c:pt>
                <c:pt idx="5784">
                  <c:v>482</c:v>
                </c:pt>
                <c:pt idx="5785">
                  <c:v>482.08333333333331</c:v>
                </c:pt>
                <c:pt idx="5786">
                  <c:v>482.16666666666703</c:v>
                </c:pt>
                <c:pt idx="5787">
                  <c:v>482.25</c:v>
                </c:pt>
                <c:pt idx="5788">
                  <c:v>482.33333333333331</c:v>
                </c:pt>
                <c:pt idx="5789">
                  <c:v>482.41666666666674</c:v>
                </c:pt>
                <c:pt idx="5790">
                  <c:v>482.5</c:v>
                </c:pt>
                <c:pt idx="5791">
                  <c:v>482.58333333333331</c:v>
                </c:pt>
                <c:pt idx="5792">
                  <c:v>482.66666666666703</c:v>
                </c:pt>
                <c:pt idx="5793">
                  <c:v>482.75</c:v>
                </c:pt>
                <c:pt idx="5794">
                  <c:v>482.83333333333331</c:v>
                </c:pt>
                <c:pt idx="5795">
                  <c:v>482.91666666666674</c:v>
                </c:pt>
                <c:pt idx="5796">
                  <c:v>483</c:v>
                </c:pt>
                <c:pt idx="5797">
                  <c:v>483.08333333333331</c:v>
                </c:pt>
                <c:pt idx="5798">
                  <c:v>483.16666666666703</c:v>
                </c:pt>
                <c:pt idx="5799">
                  <c:v>483.25</c:v>
                </c:pt>
                <c:pt idx="5800">
                  <c:v>483.33333333333331</c:v>
                </c:pt>
                <c:pt idx="5801">
                  <c:v>483.41666666666674</c:v>
                </c:pt>
                <c:pt idx="5802">
                  <c:v>483.5</c:v>
                </c:pt>
                <c:pt idx="5803">
                  <c:v>483.58333333333331</c:v>
                </c:pt>
                <c:pt idx="5804">
                  <c:v>483.66666666666703</c:v>
                </c:pt>
                <c:pt idx="5805">
                  <c:v>483.75</c:v>
                </c:pt>
                <c:pt idx="5806">
                  <c:v>483.83333333333331</c:v>
                </c:pt>
                <c:pt idx="5807">
                  <c:v>483.91666666666674</c:v>
                </c:pt>
                <c:pt idx="5808">
                  <c:v>484</c:v>
                </c:pt>
                <c:pt idx="5809">
                  <c:v>484.08333333333331</c:v>
                </c:pt>
                <c:pt idx="5810">
                  <c:v>484.16666666666703</c:v>
                </c:pt>
                <c:pt idx="5811">
                  <c:v>484.25</c:v>
                </c:pt>
                <c:pt idx="5812">
                  <c:v>484.33333333333331</c:v>
                </c:pt>
                <c:pt idx="5813">
                  <c:v>484.41666666666674</c:v>
                </c:pt>
                <c:pt idx="5814">
                  <c:v>484.5</c:v>
                </c:pt>
                <c:pt idx="5815">
                  <c:v>484.58333333333331</c:v>
                </c:pt>
                <c:pt idx="5816">
                  <c:v>484.66666666666703</c:v>
                </c:pt>
                <c:pt idx="5817">
                  <c:v>484.75</c:v>
                </c:pt>
                <c:pt idx="5818">
                  <c:v>484.83333333333331</c:v>
                </c:pt>
                <c:pt idx="5819">
                  <c:v>484.91666666666674</c:v>
                </c:pt>
                <c:pt idx="5820">
                  <c:v>485</c:v>
                </c:pt>
                <c:pt idx="5821">
                  <c:v>485.08333333333331</c:v>
                </c:pt>
                <c:pt idx="5822">
                  <c:v>485.16666666666703</c:v>
                </c:pt>
                <c:pt idx="5823">
                  <c:v>485.25</c:v>
                </c:pt>
                <c:pt idx="5824">
                  <c:v>485.33333333333331</c:v>
                </c:pt>
                <c:pt idx="5825">
                  <c:v>485.41666666666674</c:v>
                </c:pt>
                <c:pt idx="5826">
                  <c:v>485.5</c:v>
                </c:pt>
                <c:pt idx="5827">
                  <c:v>485.58333333333331</c:v>
                </c:pt>
                <c:pt idx="5828">
                  <c:v>485.66666666666703</c:v>
                </c:pt>
                <c:pt idx="5829">
                  <c:v>485.75</c:v>
                </c:pt>
                <c:pt idx="5830">
                  <c:v>485.83333333333331</c:v>
                </c:pt>
                <c:pt idx="5831">
                  <c:v>485.91666666666674</c:v>
                </c:pt>
                <c:pt idx="5832">
                  <c:v>486</c:v>
                </c:pt>
                <c:pt idx="5833">
                  <c:v>486.08333333333331</c:v>
                </c:pt>
                <c:pt idx="5834">
                  <c:v>486.16666666666703</c:v>
                </c:pt>
                <c:pt idx="5835">
                  <c:v>486.25</c:v>
                </c:pt>
                <c:pt idx="5836">
                  <c:v>486.33333333333331</c:v>
                </c:pt>
                <c:pt idx="5837">
                  <c:v>486.41666666666674</c:v>
                </c:pt>
                <c:pt idx="5838">
                  <c:v>486.5</c:v>
                </c:pt>
                <c:pt idx="5839">
                  <c:v>486.58333333333331</c:v>
                </c:pt>
                <c:pt idx="5840">
                  <c:v>486.66666666666703</c:v>
                </c:pt>
                <c:pt idx="5841">
                  <c:v>486.75</c:v>
                </c:pt>
                <c:pt idx="5842">
                  <c:v>486.83333333333331</c:v>
                </c:pt>
                <c:pt idx="5843">
                  <c:v>486.91666666666674</c:v>
                </c:pt>
                <c:pt idx="5844">
                  <c:v>487</c:v>
                </c:pt>
                <c:pt idx="5845">
                  <c:v>487.08333333333331</c:v>
                </c:pt>
                <c:pt idx="5846">
                  <c:v>487.16666666666703</c:v>
                </c:pt>
                <c:pt idx="5847">
                  <c:v>487.25</c:v>
                </c:pt>
                <c:pt idx="5848">
                  <c:v>487.33333333333331</c:v>
                </c:pt>
                <c:pt idx="5849">
                  <c:v>487.41666666666674</c:v>
                </c:pt>
                <c:pt idx="5850">
                  <c:v>487.5</c:v>
                </c:pt>
                <c:pt idx="5851">
                  <c:v>487.58333333333331</c:v>
                </c:pt>
                <c:pt idx="5852">
                  <c:v>487.66666666666703</c:v>
                </c:pt>
                <c:pt idx="5853">
                  <c:v>487.75</c:v>
                </c:pt>
                <c:pt idx="5854">
                  <c:v>487.83333333333331</c:v>
                </c:pt>
                <c:pt idx="5855">
                  <c:v>487.91666666666674</c:v>
                </c:pt>
                <c:pt idx="5856">
                  <c:v>488</c:v>
                </c:pt>
                <c:pt idx="5857">
                  <c:v>488.08333333333331</c:v>
                </c:pt>
                <c:pt idx="5858">
                  <c:v>488.16666666666703</c:v>
                </c:pt>
                <c:pt idx="5859">
                  <c:v>488.25</c:v>
                </c:pt>
                <c:pt idx="5860">
                  <c:v>488.33333333333331</c:v>
                </c:pt>
                <c:pt idx="5861">
                  <c:v>488.41666666666674</c:v>
                </c:pt>
                <c:pt idx="5862">
                  <c:v>488.5</c:v>
                </c:pt>
                <c:pt idx="5863">
                  <c:v>488.58333333333331</c:v>
                </c:pt>
                <c:pt idx="5864">
                  <c:v>488.66666666666703</c:v>
                </c:pt>
                <c:pt idx="5865">
                  <c:v>488.75</c:v>
                </c:pt>
                <c:pt idx="5866">
                  <c:v>488.83333333333331</c:v>
                </c:pt>
                <c:pt idx="5867">
                  <c:v>488.91666666666674</c:v>
                </c:pt>
                <c:pt idx="5868">
                  <c:v>489</c:v>
                </c:pt>
                <c:pt idx="5869">
                  <c:v>489.08333333333331</c:v>
                </c:pt>
                <c:pt idx="5870">
                  <c:v>489.16666666666703</c:v>
                </c:pt>
                <c:pt idx="5871">
                  <c:v>489.25</c:v>
                </c:pt>
                <c:pt idx="5872">
                  <c:v>489.33333333333331</c:v>
                </c:pt>
                <c:pt idx="5873">
                  <c:v>489.41666666666674</c:v>
                </c:pt>
                <c:pt idx="5874">
                  <c:v>489.5</c:v>
                </c:pt>
                <c:pt idx="5875">
                  <c:v>489.58333333333331</c:v>
                </c:pt>
                <c:pt idx="5876">
                  <c:v>489.66666666666703</c:v>
                </c:pt>
                <c:pt idx="5877">
                  <c:v>489.75</c:v>
                </c:pt>
                <c:pt idx="5878">
                  <c:v>489.83333333333331</c:v>
                </c:pt>
                <c:pt idx="5879">
                  <c:v>489.91666666666674</c:v>
                </c:pt>
                <c:pt idx="5880">
                  <c:v>490</c:v>
                </c:pt>
                <c:pt idx="5881">
                  <c:v>490.08333333333331</c:v>
                </c:pt>
                <c:pt idx="5882">
                  <c:v>490.16666666666703</c:v>
                </c:pt>
                <c:pt idx="5883">
                  <c:v>490.25</c:v>
                </c:pt>
                <c:pt idx="5884">
                  <c:v>490.33333333333331</c:v>
                </c:pt>
                <c:pt idx="5885">
                  <c:v>490.41666666666674</c:v>
                </c:pt>
                <c:pt idx="5886">
                  <c:v>490.5</c:v>
                </c:pt>
                <c:pt idx="5887">
                  <c:v>490.58333333333331</c:v>
                </c:pt>
                <c:pt idx="5888">
                  <c:v>490.66666666666703</c:v>
                </c:pt>
                <c:pt idx="5889">
                  <c:v>490.75</c:v>
                </c:pt>
                <c:pt idx="5890">
                  <c:v>490.83333333333331</c:v>
                </c:pt>
                <c:pt idx="5891">
                  <c:v>490.91666666666674</c:v>
                </c:pt>
                <c:pt idx="5892">
                  <c:v>491</c:v>
                </c:pt>
                <c:pt idx="5893">
                  <c:v>491.08333333333331</c:v>
                </c:pt>
                <c:pt idx="5894">
                  <c:v>491.16666666666703</c:v>
                </c:pt>
                <c:pt idx="5895">
                  <c:v>491.25</c:v>
                </c:pt>
                <c:pt idx="5896">
                  <c:v>491.33333333333331</c:v>
                </c:pt>
                <c:pt idx="5897">
                  <c:v>491.41666666666674</c:v>
                </c:pt>
                <c:pt idx="5898">
                  <c:v>491.5</c:v>
                </c:pt>
                <c:pt idx="5899">
                  <c:v>491.58333333333331</c:v>
                </c:pt>
                <c:pt idx="5900">
                  <c:v>491.66666666666703</c:v>
                </c:pt>
                <c:pt idx="5901">
                  <c:v>491.75</c:v>
                </c:pt>
                <c:pt idx="5902">
                  <c:v>491.83333333333331</c:v>
                </c:pt>
                <c:pt idx="5903">
                  <c:v>491.91666666666674</c:v>
                </c:pt>
                <c:pt idx="5904">
                  <c:v>492</c:v>
                </c:pt>
                <c:pt idx="5905">
                  <c:v>492.08333333333331</c:v>
                </c:pt>
                <c:pt idx="5906">
                  <c:v>492.16666666666703</c:v>
                </c:pt>
                <c:pt idx="5907">
                  <c:v>492.25</c:v>
                </c:pt>
                <c:pt idx="5908">
                  <c:v>492.33333333333331</c:v>
                </c:pt>
                <c:pt idx="5909">
                  <c:v>492.41666666666674</c:v>
                </c:pt>
                <c:pt idx="5910">
                  <c:v>492.5</c:v>
                </c:pt>
                <c:pt idx="5911">
                  <c:v>492.58333333333331</c:v>
                </c:pt>
                <c:pt idx="5912">
                  <c:v>492.66666666666703</c:v>
                </c:pt>
                <c:pt idx="5913">
                  <c:v>492.75</c:v>
                </c:pt>
                <c:pt idx="5914">
                  <c:v>492.83333333333331</c:v>
                </c:pt>
                <c:pt idx="5915">
                  <c:v>492.91666666666674</c:v>
                </c:pt>
                <c:pt idx="5916">
                  <c:v>493</c:v>
                </c:pt>
                <c:pt idx="5917">
                  <c:v>493.08333333333331</c:v>
                </c:pt>
                <c:pt idx="5918">
                  <c:v>493.16666666666703</c:v>
                </c:pt>
                <c:pt idx="5919">
                  <c:v>493.25</c:v>
                </c:pt>
                <c:pt idx="5920">
                  <c:v>493.33333333333331</c:v>
                </c:pt>
                <c:pt idx="5921">
                  <c:v>493.41666666666674</c:v>
                </c:pt>
                <c:pt idx="5922">
                  <c:v>493.5</c:v>
                </c:pt>
                <c:pt idx="5923">
                  <c:v>493.58333333333331</c:v>
                </c:pt>
                <c:pt idx="5924">
                  <c:v>493.66666666666703</c:v>
                </c:pt>
                <c:pt idx="5925">
                  <c:v>493.75</c:v>
                </c:pt>
                <c:pt idx="5926">
                  <c:v>493.83333333333331</c:v>
                </c:pt>
                <c:pt idx="5927">
                  <c:v>493.91666666666674</c:v>
                </c:pt>
                <c:pt idx="5928">
                  <c:v>494</c:v>
                </c:pt>
                <c:pt idx="5929">
                  <c:v>494.08333333333331</c:v>
                </c:pt>
                <c:pt idx="5930">
                  <c:v>494.16666666666703</c:v>
                </c:pt>
                <c:pt idx="5931">
                  <c:v>494.25</c:v>
                </c:pt>
                <c:pt idx="5932">
                  <c:v>494.33333333333331</c:v>
                </c:pt>
                <c:pt idx="5933">
                  <c:v>494.41666666666674</c:v>
                </c:pt>
                <c:pt idx="5934">
                  <c:v>494.5</c:v>
                </c:pt>
                <c:pt idx="5935">
                  <c:v>494.58333333333331</c:v>
                </c:pt>
                <c:pt idx="5936">
                  <c:v>494.66666666666703</c:v>
                </c:pt>
                <c:pt idx="5937">
                  <c:v>494.75</c:v>
                </c:pt>
                <c:pt idx="5938">
                  <c:v>494.83333333333331</c:v>
                </c:pt>
                <c:pt idx="5939">
                  <c:v>494.91666666666674</c:v>
                </c:pt>
                <c:pt idx="5940">
                  <c:v>495</c:v>
                </c:pt>
                <c:pt idx="5941">
                  <c:v>495.08333333333331</c:v>
                </c:pt>
                <c:pt idx="5942">
                  <c:v>495.16666666666703</c:v>
                </c:pt>
                <c:pt idx="5943">
                  <c:v>495.25</c:v>
                </c:pt>
                <c:pt idx="5944">
                  <c:v>495.33333333333331</c:v>
                </c:pt>
                <c:pt idx="5945">
                  <c:v>495.41666666666674</c:v>
                </c:pt>
                <c:pt idx="5946">
                  <c:v>495.5</c:v>
                </c:pt>
                <c:pt idx="5947">
                  <c:v>495.58333333333331</c:v>
                </c:pt>
                <c:pt idx="5948">
                  <c:v>495.66666666666703</c:v>
                </c:pt>
                <c:pt idx="5949">
                  <c:v>495.75</c:v>
                </c:pt>
                <c:pt idx="5950">
                  <c:v>495.83333333333331</c:v>
                </c:pt>
                <c:pt idx="5951">
                  <c:v>495.91666666666674</c:v>
                </c:pt>
                <c:pt idx="5952">
                  <c:v>496</c:v>
                </c:pt>
                <c:pt idx="5953">
                  <c:v>496.08333333333331</c:v>
                </c:pt>
                <c:pt idx="5954">
                  <c:v>496.16666666666703</c:v>
                </c:pt>
                <c:pt idx="5955">
                  <c:v>496.25</c:v>
                </c:pt>
                <c:pt idx="5956">
                  <c:v>496.33333333333331</c:v>
                </c:pt>
                <c:pt idx="5957">
                  <c:v>496.41666666666674</c:v>
                </c:pt>
                <c:pt idx="5958">
                  <c:v>496.5</c:v>
                </c:pt>
                <c:pt idx="5959">
                  <c:v>496.58333333333331</c:v>
                </c:pt>
                <c:pt idx="5960">
                  <c:v>496.66666666666703</c:v>
                </c:pt>
                <c:pt idx="5961">
                  <c:v>496.75</c:v>
                </c:pt>
                <c:pt idx="5962">
                  <c:v>496.83333333333331</c:v>
                </c:pt>
                <c:pt idx="5963">
                  <c:v>496.91666666666674</c:v>
                </c:pt>
                <c:pt idx="5964">
                  <c:v>497</c:v>
                </c:pt>
                <c:pt idx="5965">
                  <c:v>497.08333333333331</c:v>
                </c:pt>
                <c:pt idx="5966">
                  <c:v>497.16666666666703</c:v>
                </c:pt>
                <c:pt idx="5967">
                  <c:v>497.25</c:v>
                </c:pt>
                <c:pt idx="5968">
                  <c:v>497.33333333333331</c:v>
                </c:pt>
                <c:pt idx="5969">
                  <c:v>497.41666666666674</c:v>
                </c:pt>
                <c:pt idx="5970">
                  <c:v>497.5</c:v>
                </c:pt>
                <c:pt idx="5971">
                  <c:v>497.58333333333331</c:v>
                </c:pt>
              </c:numCache>
            </c:numRef>
          </c:xVal>
          <c:yVal>
            <c:numRef>
              <c:f>Sheet1!$T$3:$T$5974</c:f>
              <c:numCache>
                <c:formatCode>0.0</c:formatCode>
                <c:ptCount val="5972"/>
                <c:pt idx="0">
                  <c:v>75.011678000000003</c:v>
                </c:pt>
                <c:pt idx="1">
                  <c:v>106.940798</c:v>
                </c:pt>
                <c:pt idx="2">
                  <c:v>125.41188300000009</c:v>
                </c:pt>
                <c:pt idx="3">
                  <c:v>138.35223000000028</c:v>
                </c:pt>
                <c:pt idx="4">
                  <c:v>148.82659900000004</c:v>
                </c:pt>
                <c:pt idx="5">
                  <c:v>157.730028</c:v>
                </c:pt>
                <c:pt idx="6">
                  <c:v>165.39892600000022</c:v>
                </c:pt>
                <c:pt idx="7">
                  <c:v>172.228262</c:v>
                </c:pt>
                <c:pt idx="8">
                  <c:v>178.71013299999998</c:v>
                </c:pt>
                <c:pt idx="9">
                  <c:v>184.76460899999998</c:v>
                </c:pt>
                <c:pt idx="10">
                  <c:v>190.52357999999998</c:v>
                </c:pt>
                <c:pt idx="11">
                  <c:v>195.83830200000014</c:v>
                </c:pt>
                <c:pt idx="12">
                  <c:v>200.99116900000001</c:v>
                </c:pt>
                <c:pt idx="13">
                  <c:v>205.87645500000002</c:v>
                </c:pt>
                <c:pt idx="14">
                  <c:v>210.762531</c:v>
                </c:pt>
                <c:pt idx="15">
                  <c:v>215.402961</c:v>
                </c:pt>
                <c:pt idx="16">
                  <c:v>219.60094599999999</c:v>
                </c:pt>
                <c:pt idx="17">
                  <c:v>237.835452</c:v>
                </c:pt>
                <c:pt idx="18">
                  <c:v>228.00478299999995</c:v>
                </c:pt>
                <c:pt idx="19">
                  <c:v>231.79778499999998</c:v>
                </c:pt>
                <c:pt idx="20">
                  <c:v>248.43286000000001</c:v>
                </c:pt>
                <c:pt idx="21">
                  <c:v>239.547044</c:v>
                </c:pt>
                <c:pt idx="22">
                  <c:v>239.547044</c:v>
                </c:pt>
                <c:pt idx="23">
                  <c:v>239.547044</c:v>
                </c:pt>
                <c:pt idx="24">
                  <c:v>249.86240300000014</c:v>
                </c:pt>
                <c:pt idx="25">
                  <c:v>249.86240300000014</c:v>
                </c:pt>
                <c:pt idx="26">
                  <c:v>249.86240300000014</c:v>
                </c:pt>
                <c:pt idx="27">
                  <c:v>259.80344400000001</c:v>
                </c:pt>
                <c:pt idx="28">
                  <c:v>262.54972799999996</c:v>
                </c:pt>
                <c:pt idx="29">
                  <c:v>265.4732759999996</c:v>
                </c:pt>
                <c:pt idx="30">
                  <c:v>268.47541299999966</c:v>
                </c:pt>
                <c:pt idx="31">
                  <c:v>271.645308</c:v>
                </c:pt>
                <c:pt idx="32">
                  <c:v>273.93096699999967</c:v>
                </c:pt>
                <c:pt idx="33">
                  <c:v>277.02629599999966</c:v>
                </c:pt>
                <c:pt idx="34">
                  <c:v>279.524654</c:v>
                </c:pt>
                <c:pt idx="35">
                  <c:v>281.80506800000001</c:v>
                </c:pt>
                <c:pt idx="36">
                  <c:v>284.13546099999996</c:v>
                </c:pt>
                <c:pt idx="37">
                  <c:v>286.5390179999996</c:v>
                </c:pt>
                <c:pt idx="38">
                  <c:v>289.43607199999946</c:v>
                </c:pt>
                <c:pt idx="39">
                  <c:v>291.75847799999968</c:v>
                </c:pt>
                <c:pt idx="40">
                  <c:v>293.49127399999958</c:v>
                </c:pt>
                <c:pt idx="41">
                  <c:v>296.2393759999996</c:v>
                </c:pt>
                <c:pt idx="42">
                  <c:v>298.43082999999967</c:v>
                </c:pt>
                <c:pt idx="43">
                  <c:v>300.27365699999973</c:v>
                </c:pt>
                <c:pt idx="44">
                  <c:v>302.31511599999959</c:v>
                </c:pt>
                <c:pt idx="45">
                  <c:v>304.55258499999997</c:v>
                </c:pt>
                <c:pt idx="46">
                  <c:v>306.515783</c:v>
                </c:pt>
                <c:pt idx="47">
                  <c:v>308.57887899999969</c:v>
                </c:pt>
                <c:pt idx="48">
                  <c:v>310.85166299999997</c:v>
                </c:pt>
                <c:pt idx="49">
                  <c:v>312.93615699999924</c:v>
                </c:pt>
                <c:pt idx="50">
                  <c:v>314.65056499999997</c:v>
                </c:pt>
                <c:pt idx="51">
                  <c:v>316.89858399999969</c:v>
                </c:pt>
                <c:pt idx="52">
                  <c:v>318.48278600000003</c:v>
                </c:pt>
                <c:pt idx="53">
                  <c:v>320.30385700000005</c:v>
                </c:pt>
                <c:pt idx="54">
                  <c:v>322.64375699999999</c:v>
                </c:pt>
                <c:pt idx="55">
                  <c:v>324.374348</c:v>
                </c:pt>
                <c:pt idx="56">
                  <c:v>325.9260649999996</c:v>
                </c:pt>
                <c:pt idx="57">
                  <c:v>328.12607299999974</c:v>
                </c:pt>
                <c:pt idx="58">
                  <c:v>329.71572899999967</c:v>
                </c:pt>
                <c:pt idx="59">
                  <c:v>331.24759799999993</c:v>
                </c:pt>
                <c:pt idx="60">
                  <c:v>341.82927000000001</c:v>
                </c:pt>
                <c:pt idx="61">
                  <c:v>334.8567189999996</c:v>
                </c:pt>
                <c:pt idx="62">
                  <c:v>334.8567189999996</c:v>
                </c:pt>
                <c:pt idx="63">
                  <c:v>334.8567189999996</c:v>
                </c:pt>
                <c:pt idx="64">
                  <c:v>334.8567189999996</c:v>
                </c:pt>
                <c:pt idx="65">
                  <c:v>334.8567189999996</c:v>
                </c:pt>
                <c:pt idx="66">
                  <c:v>334.8567189999996</c:v>
                </c:pt>
                <c:pt idx="67">
                  <c:v>334.8567189999996</c:v>
                </c:pt>
                <c:pt idx="68">
                  <c:v>346.014589</c:v>
                </c:pt>
                <c:pt idx="69">
                  <c:v>347.139567</c:v>
                </c:pt>
                <c:pt idx="70">
                  <c:v>349.134028</c:v>
                </c:pt>
                <c:pt idx="71">
                  <c:v>350.2081929999996</c:v>
                </c:pt>
                <c:pt idx="72">
                  <c:v>351.88782200000031</c:v>
                </c:pt>
                <c:pt idx="73">
                  <c:v>351.88782200000031</c:v>
                </c:pt>
                <c:pt idx="74">
                  <c:v>351.88782200000031</c:v>
                </c:pt>
                <c:pt idx="75">
                  <c:v>351.88782200000031</c:v>
                </c:pt>
                <c:pt idx="76">
                  <c:v>357.03101799999939</c:v>
                </c:pt>
                <c:pt idx="77">
                  <c:v>358.7621149999996</c:v>
                </c:pt>
                <c:pt idx="78">
                  <c:v>360.17012599999993</c:v>
                </c:pt>
                <c:pt idx="79">
                  <c:v>361.05424200000033</c:v>
                </c:pt>
                <c:pt idx="80">
                  <c:v>362.35168600000031</c:v>
                </c:pt>
                <c:pt idx="81">
                  <c:v>364.06734599999999</c:v>
                </c:pt>
                <c:pt idx="82">
                  <c:v>365.24558099999996</c:v>
                </c:pt>
                <c:pt idx="83">
                  <c:v>366.43606399999959</c:v>
                </c:pt>
                <c:pt idx="84">
                  <c:v>367.83012699999966</c:v>
                </c:pt>
                <c:pt idx="85">
                  <c:v>368.74765199999996</c:v>
                </c:pt>
                <c:pt idx="86">
                  <c:v>370.4397079999996</c:v>
                </c:pt>
                <c:pt idx="87">
                  <c:v>371.71959899999973</c:v>
                </c:pt>
                <c:pt idx="88">
                  <c:v>372.58291199999968</c:v>
                </c:pt>
                <c:pt idx="89">
                  <c:v>374.17987000000034</c:v>
                </c:pt>
                <c:pt idx="90">
                  <c:v>375.37702899999999</c:v>
                </c:pt>
                <c:pt idx="91">
                  <c:v>376.50892099999999</c:v>
                </c:pt>
                <c:pt idx="92">
                  <c:v>377.58490399999999</c:v>
                </c:pt>
                <c:pt idx="93">
                  <c:v>378.76674499999973</c:v>
                </c:pt>
                <c:pt idx="94">
                  <c:v>380.02940999999993</c:v>
                </c:pt>
                <c:pt idx="95">
                  <c:v>381.46313999999938</c:v>
                </c:pt>
                <c:pt idx="96">
                  <c:v>382.55032900000003</c:v>
                </c:pt>
                <c:pt idx="97">
                  <c:v>383.95538899999968</c:v>
                </c:pt>
                <c:pt idx="98">
                  <c:v>385.38315899999947</c:v>
                </c:pt>
                <c:pt idx="99">
                  <c:v>386.4670689999997</c:v>
                </c:pt>
                <c:pt idx="100">
                  <c:v>387.89239499999974</c:v>
                </c:pt>
                <c:pt idx="101">
                  <c:v>389.13181399999974</c:v>
                </c:pt>
                <c:pt idx="102">
                  <c:v>390.56312999999966</c:v>
                </c:pt>
                <c:pt idx="103">
                  <c:v>391.73224600000003</c:v>
                </c:pt>
                <c:pt idx="104">
                  <c:v>392.73628599999967</c:v>
                </c:pt>
                <c:pt idx="105">
                  <c:v>394.04028699999998</c:v>
                </c:pt>
                <c:pt idx="106">
                  <c:v>395.57874199999969</c:v>
                </c:pt>
                <c:pt idx="107">
                  <c:v>396.73519099999959</c:v>
                </c:pt>
                <c:pt idx="108">
                  <c:v>398.07173599999959</c:v>
                </c:pt>
                <c:pt idx="109">
                  <c:v>399.58488899999998</c:v>
                </c:pt>
                <c:pt idx="110">
                  <c:v>401.73366700000003</c:v>
                </c:pt>
                <c:pt idx="111">
                  <c:v>401.73366700000003</c:v>
                </c:pt>
                <c:pt idx="112">
                  <c:v>401.73366700000003</c:v>
                </c:pt>
                <c:pt idx="113">
                  <c:v>401.73366700000003</c:v>
                </c:pt>
                <c:pt idx="114">
                  <c:v>401.73366700000003</c:v>
                </c:pt>
                <c:pt idx="115">
                  <c:v>407.72298000000001</c:v>
                </c:pt>
                <c:pt idx="116">
                  <c:v>409.28700599999974</c:v>
                </c:pt>
                <c:pt idx="117">
                  <c:v>410.83750099999969</c:v>
                </c:pt>
                <c:pt idx="118">
                  <c:v>410.83750099999969</c:v>
                </c:pt>
                <c:pt idx="119">
                  <c:v>410.83750099999969</c:v>
                </c:pt>
                <c:pt idx="120">
                  <c:v>410.83750099999969</c:v>
                </c:pt>
                <c:pt idx="121">
                  <c:v>410.83750099999969</c:v>
                </c:pt>
                <c:pt idx="122">
                  <c:v>410.83750099999969</c:v>
                </c:pt>
                <c:pt idx="123">
                  <c:v>410.83750099999969</c:v>
                </c:pt>
                <c:pt idx="124">
                  <c:v>421.43985599999974</c:v>
                </c:pt>
                <c:pt idx="125">
                  <c:v>422.65450999999996</c:v>
                </c:pt>
                <c:pt idx="126">
                  <c:v>424.41669099999973</c:v>
                </c:pt>
                <c:pt idx="127">
                  <c:v>425.7326719999997</c:v>
                </c:pt>
                <c:pt idx="128">
                  <c:v>427.19963200000001</c:v>
                </c:pt>
                <c:pt idx="129">
                  <c:v>428.66119699999973</c:v>
                </c:pt>
                <c:pt idx="130">
                  <c:v>429.7862049999996</c:v>
                </c:pt>
                <c:pt idx="131">
                  <c:v>421.07302000000004</c:v>
                </c:pt>
                <c:pt idx="132">
                  <c:v>421.07302000000004</c:v>
                </c:pt>
                <c:pt idx="133">
                  <c:v>421.07302000000004</c:v>
                </c:pt>
                <c:pt idx="134">
                  <c:v>435.09346199999999</c:v>
                </c:pt>
                <c:pt idx="135">
                  <c:v>436.73711999999944</c:v>
                </c:pt>
                <c:pt idx="136">
                  <c:v>437.93556099999961</c:v>
                </c:pt>
                <c:pt idx="137">
                  <c:v>437.93556099999961</c:v>
                </c:pt>
                <c:pt idx="138">
                  <c:v>437.93556099999961</c:v>
                </c:pt>
                <c:pt idx="139">
                  <c:v>437.93556099999961</c:v>
                </c:pt>
                <c:pt idx="140">
                  <c:v>443.00824399999999</c:v>
                </c:pt>
                <c:pt idx="141">
                  <c:v>444.26196799999974</c:v>
                </c:pt>
                <c:pt idx="142">
                  <c:v>445.58563799999973</c:v>
                </c:pt>
                <c:pt idx="143">
                  <c:v>446.61107699999974</c:v>
                </c:pt>
                <c:pt idx="144">
                  <c:v>447.87523200000004</c:v>
                </c:pt>
                <c:pt idx="145">
                  <c:v>449.22339899999957</c:v>
                </c:pt>
                <c:pt idx="146">
                  <c:v>450.05533099999974</c:v>
                </c:pt>
                <c:pt idx="147">
                  <c:v>451.39357399999966</c:v>
                </c:pt>
                <c:pt idx="148">
                  <c:v>452.127993</c:v>
                </c:pt>
                <c:pt idx="149">
                  <c:v>453.52461900000003</c:v>
                </c:pt>
                <c:pt idx="150">
                  <c:v>454.50642699999969</c:v>
                </c:pt>
                <c:pt idx="151">
                  <c:v>455.56893899999966</c:v>
                </c:pt>
                <c:pt idx="152">
                  <c:v>456.73623699999945</c:v>
                </c:pt>
                <c:pt idx="153">
                  <c:v>457.57070199999993</c:v>
                </c:pt>
                <c:pt idx="154">
                  <c:v>458.68825899999968</c:v>
                </c:pt>
                <c:pt idx="155">
                  <c:v>460.01184000000001</c:v>
                </c:pt>
                <c:pt idx="156">
                  <c:v>461.47239199999973</c:v>
                </c:pt>
                <c:pt idx="157">
                  <c:v>462.58959199999993</c:v>
                </c:pt>
                <c:pt idx="158">
                  <c:v>463.96577399999967</c:v>
                </c:pt>
                <c:pt idx="159">
                  <c:v>465.56621799999959</c:v>
                </c:pt>
                <c:pt idx="160">
                  <c:v>467.00930600000004</c:v>
                </c:pt>
                <c:pt idx="161">
                  <c:v>468.56909999999999</c:v>
                </c:pt>
                <c:pt idx="162">
                  <c:v>470.350415</c:v>
                </c:pt>
                <c:pt idx="163">
                  <c:v>471.52647399999961</c:v>
                </c:pt>
                <c:pt idx="164">
                  <c:v>472.56761800000004</c:v>
                </c:pt>
                <c:pt idx="165">
                  <c:v>474.056691</c:v>
                </c:pt>
                <c:pt idx="166">
                  <c:v>475.39645399999966</c:v>
                </c:pt>
                <c:pt idx="167">
                  <c:v>476.43846299999967</c:v>
                </c:pt>
                <c:pt idx="168">
                  <c:v>477.689594</c:v>
                </c:pt>
                <c:pt idx="169">
                  <c:v>480.14578200000028</c:v>
                </c:pt>
                <c:pt idx="170">
                  <c:v>480.14578200000028</c:v>
                </c:pt>
                <c:pt idx="171">
                  <c:v>480.53106699999961</c:v>
                </c:pt>
                <c:pt idx="172">
                  <c:v>481.52437799999967</c:v>
                </c:pt>
                <c:pt idx="173">
                  <c:v>482.28931399999965</c:v>
                </c:pt>
                <c:pt idx="174">
                  <c:v>483.10425899999996</c:v>
                </c:pt>
                <c:pt idx="175">
                  <c:v>483.87652599999967</c:v>
                </c:pt>
                <c:pt idx="176">
                  <c:v>484.69901100000004</c:v>
                </c:pt>
                <c:pt idx="177">
                  <c:v>485.36384100000032</c:v>
                </c:pt>
                <c:pt idx="178">
                  <c:v>486.26029499999999</c:v>
                </c:pt>
                <c:pt idx="179">
                  <c:v>486.93859599999945</c:v>
                </c:pt>
                <c:pt idx="180">
                  <c:v>487.75333199999966</c:v>
                </c:pt>
                <c:pt idx="181">
                  <c:v>488.61896999999999</c:v>
                </c:pt>
                <c:pt idx="182">
                  <c:v>489.44768300000032</c:v>
                </c:pt>
                <c:pt idx="183">
                  <c:v>490.03308999999973</c:v>
                </c:pt>
                <c:pt idx="184">
                  <c:v>490.94322299999999</c:v>
                </c:pt>
                <c:pt idx="185">
                  <c:v>491.70023200000003</c:v>
                </c:pt>
                <c:pt idx="186">
                  <c:v>492.26167799999968</c:v>
                </c:pt>
                <c:pt idx="187">
                  <c:v>493.07158599999974</c:v>
                </c:pt>
                <c:pt idx="188">
                  <c:v>493.07158599999974</c:v>
                </c:pt>
                <c:pt idx="189">
                  <c:v>493.07158599999974</c:v>
                </c:pt>
                <c:pt idx="190">
                  <c:v>493.07158599999974</c:v>
                </c:pt>
                <c:pt idx="191">
                  <c:v>493.07158599999974</c:v>
                </c:pt>
                <c:pt idx="192">
                  <c:v>493.07158599999974</c:v>
                </c:pt>
                <c:pt idx="193">
                  <c:v>493.07158599999974</c:v>
                </c:pt>
                <c:pt idx="194">
                  <c:v>493.07158599999974</c:v>
                </c:pt>
                <c:pt idx="195">
                  <c:v>498.56907099999995</c:v>
                </c:pt>
                <c:pt idx="196">
                  <c:v>499.372274</c:v>
                </c:pt>
                <c:pt idx="197">
                  <c:v>500.13029600000004</c:v>
                </c:pt>
                <c:pt idx="198">
                  <c:v>500.83690899999959</c:v>
                </c:pt>
                <c:pt idx="199">
                  <c:v>501.47545299999967</c:v>
                </c:pt>
                <c:pt idx="200">
                  <c:v>501.91044799999969</c:v>
                </c:pt>
                <c:pt idx="201">
                  <c:v>502.48914999999965</c:v>
                </c:pt>
                <c:pt idx="202">
                  <c:v>503.3213499999996</c:v>
                </c:pt>
                <c:pt idx="203">
                  <c:v>503.96096700000004</c:v>
                </c:pt>
                <c:pt idx="204">
                  <c:v>504.55129099999994</c:v>
                </c:pt>
                <c:pt idx="205">
                  <c:v>504.96745099999993</c:v>
                </c:pt>
                <c:pt idx="206">
                  <c:v>505.67066699999998</c:v>
                </c:pt>
                <c:pt idx="207">
                  <c:v>506.25902400000001</c:v>
                </c:pt>
                <c:pt idx="208">
                  <c:v>506.92075499999959</c:v>
                </c:pt>
                <c:pt idx="209">
                  <c:v>507.61711599999967</c:v>
                </c:pt>
                <c:pt idx="210">
                  <c:v>508.19331399999959</c:v>
                </c:pt>
                <c:pt idx="211">
                  <c:v>508.75174999999967</c:v>
                </c:pt>
                <c:pt idx="212">
                  <c:v>509.29313899999931</c:v>
                </c:pt>
                <c:pt idx="213">
                  <c:v>510.02365399999974</c:v>
                </c:pt>
                <c:pt idx="214">
                  <c:v>510.61308400000007</c:v>
                </c:pt>
                <c:pt idx="215">
                  <c:v>511.110544</c:v>
                </c:pt>
                <c:pt idx="216">
                  <c:v>511.954904</c:v>
                </c:pt>
                <c:pt idx="217">
                  <c:v>512.5710959999999</c:v>
                </c:pt>
                <c:pt idx="218">
                  <c:v>512.96359300000006</c:v>
                </c:pt>
                <c:pt idx="219">
                  <c:v>513.78274000000056</c:v>
                </c:pt>
                <c:pt idx="220">
                  <c:v>514.35512299999903</c:v>
                </c:pt>
                <c:pt idx="221">
                  <c:v>515.04105299999947</c:v>
                </c:pt>
                <c:pt idx="222">
                  <c:v>515.59913199999994</c:v>
                </c:pt>
                <c:pt idx="223">
                  <c:v>516.11316199999999</c:v>
                </c:pt>
                <c:pt idx="224">
                  <c:v>516.79652899999996</c:v>
                </c:pt>
                <c:pt idx="225">
                  <c:v>517.50218899999948</c:v>
                </c:pt>
                <c:pt idx="226">
                  <c:v>518.25279</c:v>
                </c:pt>
                <c:pt idx="227">
                  <c:v>519.01185499999997</c:v>
                </c:pt>
                <c:pt idx="228">
                  <c:v>519.56558200000006</c:v>
                </c:pt>
                <c:pt idx="229">
                  <c:v>520.23309500000005</c:v>
                </c:pt>
                <c:pt idx="230">
                  <c:v>521.05075099999999</c:v>
                </c:pt>
                <c:pt idx="231">
                  <c:v>521.65150599999947</c:v>
                </c:pt>
                <c:pt idx="232">
                  <c:v>522.28236200000003</c:v>
                </c:pt>
                <c:pt idx="233">
                  <c:v>523.11670800000002</c:v>
                </c:pt>
                <c:pt idx="234">
                  <c:v>523.78684300000054</c:v>
                </c:pt>
                <c:pt idx="235">
                  <c:v>524.7687700000007</c:v>
                </c:pt>
                <c:pt idx="236">
                  <c:v>525.52944400000001</c:v>
                </c:pt>
                <c:pt idx="237">
                  <c:v>526.52251699999931</c:v>
                </c:pt>
                <c:pt idx="238">
                  <c:v>527.38040699999999</c:v>
                </c:pt>
                <c:pt idx="239">
                  <c:v>528.40745399999946</c:v>
                </c:pt>
                <c:pt idx="240">
                  <c:v>529.46644999999933</c:v>
                </c:pt>
                <c:pt idx="241">
                  <c:v>530.38304999999991</c:v>
                </c:pt>
                <c:pt idx="242">
                  <c:v>531.38339499999995</c:v>
                </c:pt>
                <c:pt idx="243">
                  <c:v>532.23562199999947</c:v>
                </c:pt>
                <c:pt idx="244">
                  <c:v>533.41877500000055</c:v>
                </c:pt>
                <c:pt idx="245">
                  <c:v>534.4570279999989</c:v>
                </c:pt>
                <c:pt idx="246">
                  <c:v>535.30240099999946</c:v>
                </c:pt>
                <c:pt idx="247">
                  <c:v>536.39084100000002</c:v>
                </c:pt>
                <c:pt idx="248">
                  <c:v>537.63771099999997</c:v>
                </c:pt>
                <c:pt idx="249">
                  <c:v>538.51944200000003</c:v>
                </c:pt>
                <c:pt idx="250">
                  <c:v>539.74991999999997</c:v>
                </c:pt>
                <c:pt idx="251">
                  <c:v>540.90624999999932</c:v>
                </c:pt>
                <c:pt idx="252">
                  <c:v>541.92519199999947</c:v>
                </c:pt>
                <c:pt idx="253">
                  <c:v>543.30766199999903</c:v>
                </c:pt>
                <c:pt idx="254">
                  <c:v>544.51596699999948</c:v>
                </c:pt>
                <c:pt idx="255">
                  <c:v>545.70764299999996</c:v>
                </c:pt>
                <c:pt idx="256">
                  <c:v>547.04081999999948</c:v>
                </c:pt>
                <c:pt idx="257">
                  <c:v>548.36195699999917</c:v>
                </c:pt>
                <c:pt idx="258">
                  <c:v>549.31312799999932</c:v>
                </c:pt>
                <c:pt idx="259">
                  <c:v>550.32569199999932</c:v>
                </c:pt>
                <c:pt idx="260">
                  <c:v>551.34886499999948</c:v>
                </c:pt>
                <c:pt idx="261">
                  <c:v>552.1000029999999</c:v>
                </c:pt>
                <c:pt idx="262">
                  <c:v>552.91956699999946</c:v>
                </c:pt>
                <c:pt idx="263">
                  <c:v>553.76499899999999</c:v>
                </c:pt>
                <c:pt idx="264">
                  <c:v>554.23510099999999</c:v>
                </c:pt>
                <c:pt idx="265">
                  <c:v>555.10085800000002</c:v>
                </c:pt>
                <c:pt idx="266">
                  <c:v>555.73076000000003</c:v>
                </c:pt>
                <c:pt idx="267">
                  <c:v>556.438446</c:v>
                </c:pt>
                <c:pt idx="268">
                  <c:v>557.11245499999939</c:v>
                </c:pt>
                <c:pt idx="269">
                  <c:v>557.87283200000002</c:v>
                </c:pt>
                <c:pt idx="270">
                  <c:v>558.31855500000006</c:v>
                </c:pt>
                <c:pt idx="271">
                  <c:v>559.14217200000007</c:v>
                </c:pt>
                <c:pt idx="272">
                  <c:v>559.80420099999947</c:v>
                </c:pt>
                <c:pt idx="273">
                  <c:v>560.30273399999999</c:v>
                </c:pt>
                <c:pt idx="274">
                  <c:v>561.06096499999944</c:v>
                </c:pt>
                <c:pt idx="275">
                  <c:v>561.724424</c:v>
                </c:pt>
                <c:pt idx="276">
                  <c:v>562.35802199999932</c:v>
                </c:pt>
                <c:pt idx="277">
                  <c:v>562.92629199999931</c:v>
                </c:pt>
                <c:pt idx="278">
                  <c:v>563.64726999999925</c:v>
                </c:pt>
                <c:pt idx="279">
                  <c:v>564.29094100000054</c:v>
                </c:pt>
                <c:pt idx="280">
                  <c:v>564.82511799999918</c:v>
                </c:pt>
                <c:pt idx="281">
                  <c:v>565.44518499999947</c:v>
                </c:pt>
                <c:pt idx="282">
                  <c:v>566.06256999999925</c:v>
                </c:pt>
                <c:pt idx="283">
                  <c:v>566.60240900000008</c:v>
                </c:pt>
                <c:pt idx="284">
                  <c:v>567.30329999999947</c:v>
                </c:pt>
                <c:pt idx="285">
                  <c:v>567.97933600000056</c:v>
                </c:pt>
                <c:pt idx="286">
                  <c:v>568.50749300000007</c:v>
                </c:pt>
                <c:pt idx="287">
                  <c:v>569.17208399999993</c:v>
                </c:pt>
                <c:pt idx="288">
                  <c:v>569.75424299999997</c:v>
                </c:pt>
                <c:pt idx="289">
                  <c:v>570.27602200000001</c:v>
                </c:pt>
                <c:pt idx="290">
                  <c:v>570.84828599999946</c:v>
                </c:pt>
                <c:pt idx="291">
                  <c:v>571.35635599999932</c:v>
                </c:pt>
                <c:pt idx="292">
                  <c:v>572.00068199999998</c:v>
                </c:pt>
                <c:pt idx="293">
                  <c:v>572.57002599999998</c:v>
                </c:pt>
                <c:pt idx="294">
                  <c:v>572.99745099999996</c:v>
                </c:pt>
                <c:pt idx="295">
                  <c:v>573.51255399999945</c:v>
                </c:pt>
                <c:pt idx="296">
                  <c:v>574.32681299999945</c:v>
                </c:pt>
                <c:pt idx="297">
                  <c:v>574.85455299999944</c:v>
                </c:pt>
                <c:pt idx="298">
                  <c:v>575.34420499999942</c:v>
                </c:pt>
                <c:pt idx="299">
                  <c:v>575.93274100000008</c:v>
                </c:pt>
                <c:pt idx="300">
                  <c:v>576.32809900000007</c:v>
                </c:pt>
                <c:pt idx="301">
                  <c:v>576.90107799999998</c:v>
                </c:pt>
                <c:pt idx="302">
                  <c:v>577.3768419999999</c:v>
                </c:pt>
                <c:pt idx="303">
                  <c:v>577.99661199999946</c:v>
                </c:pt>
                <c:pt idx="304">
                  <c:v>578.54700099999945</c:v>
                </c:pt>
                <c:pt idx="305">
                  <c:v>578.93782899999917</c:v>
                </c:pt>
                <c:pt idx="306">
                  <c:v>579.42062599999917</c:v>
                </c:pt>
                <c:pt idx="307">
                  <c:v>579.92261599999915</c:v>
                </c:pt>
                <c:pt idx="308">
                  <c:v>580.45560099999932</c:v>
                </c:pt>
                <c:pt idx="309">
                  <c:v>580.91568899999947</c:v>
                </c:pt>
                <c:pt idx="310">
                  <c:v>581.38114200000007</c:v>
                </c:pt>
                <c:pt idx="311">
                  <c:v>581.94017399999996</c:v>
                </c:pt>
                <c:pt idx="312">
                  <c:v>582.25977400000056</c:v>
                </c:pt>
                <c:pt idx="313">
                  <c:v>582.77368500000068</c:v>
                </c:pt>
                <c:pt idx="314">
                  <c:v>583.33074999999997</c:v>
                </c:pt>
                <c:pt idx="315">
                  <c:v>583.82260799999915</c:v>
                </c:pt>
                <c:pt idx="316">
                  <c:v>584.2719669999999</c:v>
                </c:pt>
                <c:pt idx="317">
                  <c:v>584.848344</c:v>
                </c:pt>
                <c:pt idx="318">
                  <c:v>585.254729</c:v>
                </c:pt>
                <c:pt idx="319">
                  <c:v>585.63566199999946</c:v>
                </c:pt>
                <c:pt idx="320">
                  <c:v>586.12030699999991</c:v>
                </c:pt>
                <c:pt idx="321">
                  <c:v>586.59714500000007</c:v>
                </c:pt>
                <c:pt idx="322">
                  <c:v>587.08167099999991</c:v>
                </c:pt>
                <c:pt idx="323">
                  <c:v>587.595642</c:v>
                </c:pt>
                <c:pt idx="324">
                  <c:v>588.08112099999948</c:v>
                </c:pt>
                <c:pt idx="325">
                  <c:v>588.55354800000009</c:v>
                </c:pt>
                <c:pt idx="326">
                  <c:v>588.84054399999934</c:v>
                </c:pt>
                <c:pt idx="327">
                  <c:v>589.2490150000001</c:v>
                </c:pt>
                <c:pt idx="328">
                  <c:v>589.77276099999995</c:v>
                </c:pt>
                <c:pt idx="329">
                  <c:v>590.20602700000006</c:v>
                </c:pt>
                <c:pt idx="330">
                  <c:v>590.59888100000069</c:v>
                </c:pt>
                <c:pt idx="331">
                  <c:v>591.08227499999998</c:v>
                </c:pt>
                <c:pt idx="332">
                  <c:v>591.41773000000001</c:v>
                </c:pt>
                <c:pt idx="333">
                  <c:v>591.97908600000005</c:v>
                </c:pt>
                <c:pt idx="334">
                  <c:v>592.38541099999998</c:v>
                </c:pt>
                <c:pt idx="335">
                  <c:v>592.67270599999995</c:v>
                </c:pt>
                <c:pt idx="336">
                  <c:v>593.11640299999999</c:v>
                </c:pt>
                <c:pt idx="337">
                  <c:v>593.34737100000007</c:v>
                </c:pt>
                <c:pt idx="338">
                  <c:v>593.85174499999948</c:v>
                </c:pt>
                <c:pt idx="339">
                  <c:v>594.15960300000006</c:v>
                </c:pt>
                <c:pt idx="340">
                  <c:v>594.49291199999948</c:v>
                </c:pt>
                <c:pt idx="341">
                  <c:v>594.8402879999993</c:v>
                </c:pt>
                <c:pt idx="342">
                  <c:v>595.23493100000053</c:v>
                </c:pt>
                <c:pt idx="343">
                  <c:v>595.57837200000074</c:v>
                </c:pt>
                <c:pt idx="344">
                  <c:v>596.01414199999999</c:v>
                </c:pt>
                <c:pt idx="345">
                  <c:v>596.30584699999997</c:v>
                </c:pt>
                <c:pt idx="346">
                  <c:v>596.64791799999932</c:v>
                </c:pt>
                <c:pt idx="347">
                  <c:v>596.97663799999998</c:v>
                </c:pt>
                <c:pt idx="348">
                  <c:v>597.45049499999948</c:v>
                </c:pt>
                <c:pt idx="349">
                  <c:v>597.77694900000051</c:v>
                </c:pt>
                <c:pt idx="350">
                  <c:v>598.0878469999999</c:v>
                </c:pt>
                <c:pt idx="351">
                  <c:v>598.38789699999938</c:v>
                </c:pt>
                <c:pt idx="352">
                  <c:v>598.74385600000005</c:v>
                </c:pt>
                <c:pt idx="353">
                  <c:v>599.11388200000056</c:v>
                </c:pt>
                <c:pt idx="354">
                  <c:v>599.49403999999993</c:v>
                </c:pt>
                <c:pt idx="355">
                  <c:v>599.49403999999993</c:v>
                </c:pt>
                <c:pt idx="356">
                  <c:v>599.49403999999993</c:v>
                </c:pt>
                <c:pt idx="357">
                  <c:v>599.49403999999993</c:v>
                </c:pt>
                <c:pt idx="358">
                  <c:v>599.49403999999993</c:v>
                </c:pt>
                <c:pt idx="359">
                  <c:v>599.49403999999993</c:v>
                </c:pt>
                <c:pt idx="360">
                  <c:v>599.49403999999993</c:v>
                </c:pt>
                <c:pt idx="361">
                  <c:v>599.49403999999993</c:v>
                </c:pt>
                <c:pt idx="362">
                  <c:v>599.49403999999993</c:v>
                </c:pt>
                <c:pt idx="363">
                  <c:v>599.49403999999993</c:v>
                </c:pt>
                <c:pt idx="364">
                  <c:v>599.49403999999993</c:v>
                </c:pt>
                <c:pt idx="365">
                  <c:v>599.49403999999993</c:v>
                </c:pt>
                <c:pt idx="366">
                  <c:v>599.49403999999993</c:v>
                </c:pt>
                <c:pt idx="367">
                  <c:v>599.49403999999993</c:v>
                </c:pt>
                <c:pt idx="368">
                  <c:v>599.49403999999993</c:v>
                </c:pt>
                <c:pt idx="369">
                  <c:v>599.49403999999993</c:v>
                </c:pt>
                <c:pt idx="370">
                  <c:v>599.49403999999993</c:v>
                </c:pt>
                <c:pt idx="371">
                  <c:v>599.49403999999993</c:v>
                </c:pt>
                <c:pt idx="372">
                  <c:v>585.20579300000054</c:v>
                </c:pt>
                <c:pt idx="373">
                  <c:v>585.20579300000054</c:v>
                </c:pt>
                <c:pt idx="374">
                  <c:v>585.20579300000054</c:v>
                </c:pt>
                <c:pt idx="375">
                  <c:v>585.20579300000054</c:v>
                </c:pt>
                <c:pt idx="376">
                  <c:v>580.44266699999889</c:v>
                </c:pt>
                <c:pt idx="377">
                  <c:v>580.44266699999889</c:v>
                </c:pt>
                <c:pt idx="378">
                  <c:v>580.44266699999889</c:v>
                </c:pt>
                <c:pt idx="379">
                  <c:v>580.44266699999889</c:v>
                </c:pt>
                <c:pt idx="380">
                  <c:v>580.44266699999889</c:v>
                </c:pt>
                <c:pt idx="381">
                  <c:v>580.44266699999889</c:v>
                </c:pt>
                <c:pt idx="382">
                  <c:v>580.44266699999889</c:v>
                </c:pt>
                <c:pt idx="383">
                  <c:v>580.44266699999889</c:v>
                </c:pt>
                <c:pt idx="384">
                  <c:v>580.44266699999889</c:v>
                </c:pt>
                <c:pt idx="385">
                  <c:v>580.44266699999889</c:v>
                </c:pt>
                <c:pt idx="386">
                  <c:v>580.44266699999889</c:v>
                </c:pt>
                <c:pt idx="387">
                  <c:v>580.44266699999889</c:v>
                </c:pt>
                <c:pt idx="388">
                  <c:v>580.44266699999889</c:v>
                </c:pt>
                <c:pt idx="389">
                  <c:v>553.13742199999945</c:v>
                </c:pt>
                <c:pt idx="390">
                  <c:v>553.13742199999945</c:v>
                </c:pt>
                <c:pt idx="391">
                  <c:v>553.13742199999945</c:v>
                </c:pt>
                <c:pt idx="392">
                  <c:v>553.13742199999945</c:v>
                </c:pt>
                <c:pt idx="393">
                  <c:v>553.13742199999945</c:v>
                </c:pt>
                <c:pt idx="394">
                  <c:v>553.13742199999945</c:v>
                </c:pt>
                <c:pt idx="395">
                  <c:v>553.13742199999945</c:v>
                </c:pt>
                <c:pt idx="396">
                  <c:v>553.13742199999945</c:v>
                </c:pt>
                <c:pt idx="397">
                  <c:v>553.13742199999945</c:v>
                </c:pt>
                <c:pt idx="398">
                  <c:v>553.13742199999945</c:v>
                </c:pt>
                <c:pt idx="399">
                  <c:v>553.13742199999945</c:v>
                </c:pt>
                <c:pt idx="400">
                  <c:v>553.13742199999945</c:v>
                </c:pt>
                <c:pt idx="401">
                  <c:v>553.13742199999945</c:v>
                </c:pt>
                <c:pt idx="402">
                  <c:v>553.13742199999945</c:v>
                </c:pt>
                <c:pt idx="403">
                  <c:v>553.13742199999945</c:v>
                </c:pt>
                <c:pt idx="404">
                  <c:v>553.13742199999945</c:v>
                </c:pt>
                <c:pt idx="405">
                  <c:v>553.13742199999945</c:v>
                </c:pt>
                <c:pt idx="406">
                  <c:v>553.13742199999945</c:v>
                </c:pt>
                <c:pt idx="407">
                  <c:v>553.13742199999945</c:v>
                </c:pt>
                <c:pt idx="408">
                  <c:v>553.13742199999945</c:v>
                </c:pt>
                <c:pt idx="409">
                  <c:v>553.13742199999945</c:v>
                </c:pt>
                <c:pt idx="410">
                  <c:v>553.13742199999945</c:v>
                </c:pt>
                <c:pt idx="411">
                  <c:v>553.13742199999945</c:v>
                </c:pt>
                <c:pt idx="412">
                  <c:v>553.13742199999945</c:v>
                </c:pt>
                <c:pt idx="413">
                  <c:v>553.13742199999945</c:v>
                </c:pt>
                <c:pt idx="414">
                  <c:v>608.62541199999998</c:v>
                </c:pt>
                <c:pt idx="415">
                  <c:v>608.62541199999998</c:v>
                </c:pt>
                <c:pt idx="416">
                  <c:v>635.425746</c:v>
                </c:pt>
                <c:pt idx="417">
                  <c:v>590.72387200000082</c:v>
                </c:pt>
                <c:pt idx="418">
                  <c:v>590.72387200000082</c:v>
                </c:pt>
                <c:pt idx="419">
                  <c:v>590.72387200000082</c:v>
                </c:pt>
                <c:pt idx="420">
                  <c:v>590.72387200000082</c:v>
                </c:pt>
                <c:pt idx="421">
                  <c:v>582.82262099999889</c:v>
                </c:pt>
                <c:pt idx="422">
                  <c:v>582.82262099999889</c:v>
                </c:pt>
                <c:pt idx="423">
                  <c:v>582.82262099999889</c:v>
                </c:pt>
                <c:pt idx="424">
                  <c:v>601.82386600000007</c:v>
                </c:pt>
                <c:pt idx="425">
                  <c:v>601.82386600000007</c:v>
                </c:pt>
                <c:pt idx="426">
                  <c:v>601.82386600000007</c:v>
                </c:pt>
                <c:pt idx="427">
                  <c:v>601.82386600000007</c:v>
                </c:pt>
                <c:pt idx="428">
                  <c:v>601.82386600000007</c:v>
                </c:pt>
                <c:pt idx="429">
                  <c:v>601.82386600000007</c:v>
                </c:pt>
                <c:pt idx="430">
                  <c:v>601.82386600000007</c:v>
                </c:pt>
                <c:pt idx="431">
                  <c:v>575.04641999999933</c:v>
                </c:pt>
                <c:pt idx="432">
                  <c:v>575.04641999999933</c:v>
                </c:pt>
                <c:pt idx="433">
                  <c:v>575.04641999999933</c:v>
                </c:pt>
                <c:pt idx="434">
                  <c:v>575.04641999999933</c:v>
                </c:pt>
                <c:pt idx="435">
                  <c:v>575.04641999999933</c:v>
                </c:pt>
                <c:pt idx="436">
                  <c:v>575.04641999999933</c:v>
                </c:pt>
                <c:pt idx="437">
                  <c:v>575.04641999999933</c:v>
                </c:pt>
                <c:pt idx="438">
                  <c:v>575.04641999999933</c:v>
                </c:pt>
                <c:pt idx="439">
                  <c:v>575.04641999999933</c:v>
                </c:pt>
                <c:pt idx="440">
                  <c:v>575.04641999999933</c:v>
                </c:pt>
                <c:pt idx="441">
                  <c:v>575.04641999999933</c:v>
                </c:pt>
                <c:pt idx="442">
                  <c:v>575.04641999999933</c:v>
                </c:pt>
                <c:pt idx="443">
                  <c:v>575.04641999999933</c:v>
                </c:pt>
                <c:pt idx="444">
                  <c:v>575.04641999999933</c:v>
                </c:pt>
                <c:pt idx="445">
                  <c:v>575.04641999999933</c:v>
                </c:pt>
                <c:pt idx="446">
                  <c:v>579.90568899999948</c:v>
                </c:pt>
                <c:pt idx="447">
                  <c:v>579.90568899999948</c:v>
                </c:pt>
                <c:pt idx="448">
                  <c:v>579.90568899999948</c:v>
                </c:pt>
                <c:pt idx="449">
                  <c:v>579.90568899999948</c:v>
                </c:pt>
                <c:pt idx="450">
                  <c:v>579.90568899999948</c:v>
                </c:pt>
                <c:pt idx="451">
                  <c:v>572.09777799999995</c:v>
                </c:pt>
                <c:pt idx="452">
                  <c:v>572.09777799999995</c:v>
                </c:pt>
                <c:pt idx="453">
                  <c:v>572.09777799999995</c:v>
                </c:pt>
                <c:pt idx="454">
                  <c:v>572.09777799999995</c:v>
                </c:pt>
                <c:pt idx="455">
                  <c:v>572.09777799999995</c:v>
                </c:pt>
                <c:pt idx="456">
                  <c:v>572.09777799999995</c:v>
                </c:pt>
                <c:pt idx="457">
                  <c:v>572.09777799999995</c:v>
                </c:pt>
                <c:pt idx="458">
                  <c:v>572.09777799999995</c:v>
                </c:pt>
                <c:pt idx="459">
                  <c:v>572.09777799999995</c:v>
                </c:pt>
                <c:pt idx="460">
                  <c:v>572.09777799999995</c:v>
                </c:pt>
                <c:pt idx="461">
                  <c:v>572.09777799999995</c:v>
                </c:pt>
                <c:pt idx="462">
                  <c:v>599.68829199999993</c:v>
                </c:pt>
                <c:pt idx="463">
                  <c:v>590.16191999999933</c:v>
                </c:pt>
                <c:pt idx="464">
                  <c:v>590.16191999999933</c:v>
                </c:pt>
                <c:pt idx="465">
                  <c:v>590.16191999999933</c:v>
                </c:pt>
                <c:pt idx="466">
                  <c:v>590.16191999999933</c:v>
                </c:pt>
                <c:pt idx="467">
                  <c:v>590.16191999999933</c:v>
                </c:pt>
                <c:pt idx="468">
                  <c:v>586.2004159999999</c:v>
                </c:pt>
                <c:pt idx="469">
                  <c:v>586.2004159999999</c:v>
                </c:pt>
                <c:pt idx="470">
                  <c:v>586.2004159999999</c:v>
                </c:pt>
                <c:pt idx="471">
                  <c:v>586.2004159999999</c:v>
                </c:pt>
                <c:pt idx="472">
                  <c:v>586.2004159999999</c:v>
                </c:pt>
                <c:pt idx="473">
                  <c:v>586.2004159999999</c:v>
                </c:pt>
                <c:pt idx="474">
                  <c:v>586.2004159999999</c:v>
                </c:pt>
                <c:pt idx="475">
                  <c:v>586.2004159999999</c:v>
                </c:pt>
                <c:pt idx="476">
                  <c:v>586.2004159999999</c:v>
                </c:pt>
                <c:pt idx="477">
                  <c:v>586.2004159999999</c:v>
                </c:pt>
                <c:pt idx="478">
                  <c:v>594.8615669999989</c:v>
                </c:pt>
                <c:pt idx="479">
                  <c:v>594.8615669999989</c:v>
                </c:pt>
                <c:pt idx="480">
                  <c:v>594.8615669999989</c:v>
                </c:pt>
                <c:pt idx="481">
                  <c:v>611.37878900000055</c:v>
                </c:pt>
                <c:pt idx="482">
                  <c:v>611.37878900000055</c:v>
                </c:pt>
                <c:pt idx="483">
                  <c:v>611.37878900000055</c:v>
                </c:pt>
                <c:pt idx="484">
                  <c:v>611.37878900000055</c:v>
                </c:pt>
                <c:pt idx="485">
                  <c:v>593.00273699999991</c:v>
                </c:pt>
                <c:pt idx="486">
                  <c:v>593.00273699999991</c:v>
                </c:pt>
                <c:pt idx="487">
                  <c:v>593.00273699999991</c:v>
                </c:pt>
                <c:pt idx="488">
                  <c:v>593.00273699999991</c:v>
                </c:pt>
                <c:pt idx="489">
                  <c:v>593.00273699999991</c:v>
                </c:pt>
                <c:pt idx="490">
                  <c:v>593.00273699999991</c:v>
                </c:pt>
                <c:pt idx="491">
                  <c:v>593.00273699999991</c:v>
                </c:pt>
                <c:pt idx="492">
                  <c:v>593.00273699999991</c:v>
                </c:pt>
                <c:pt idx="493">
                  <c:v>593.00273699999991</c:v>
                </c:pt>
                <c:pt idx="494">
                  <c:v>593.00273699999991</c:v>
                </c:pt>
                <c:pt idx="495">
                  <c:v>629.67580600000053</c:v>
                </c:pt>
                <c:pt idx="496">
                  <c:v>629.67580600000053</c:v>
                </c:pt>
                <c:pt idx="497">
                  <c:v>629.67580600000053</c:v>
                </c:pt>
                <c:pt idx="498">
                  <c:v>629.67580600000053</c:v>
                </c:pt>
                <c:pt idx="499">
                  <c:v>629.67580600000053</c:v>
                </c:pt>
                <c:pt idx="500">
                  <c:v>629.67580600000053</c:v>
                </c:pt>
                <c:pt idx="501">
                  <c:v>629.67580600000053</c:v>
                </c:pt>
                <c:pt idx="502">
                  <c:v>629.67580600000053</c:v>
                </c:pt>
                <c:pt idx="503">
                  <c:v>638.24939700000004</c:v>
                </c:pt>
                <c:pt idx="504">
                  <c:v>638.24939700000004</c:v>
                </c:pt>
                <c:pt idx="505">
                  <c:v>638.24939700000004</c:v>
                </c:pt>
                <c:pt idx="506">
                  <c:v>638.24939700000004</c:v>
                </c:pt>
                <c:pt idx="507">
                  <c:v>638.24939700000004</c:v>
                </c:pt>
                <c:pt idx="508">
                  <c:v>638.24939700000004</c:v>
                </c:pt>
                <c:pt idx="509">
                  <c:v>638.24939700000004</c:v>
                </c:pt>
                <c:pt idx="510">
                  <c:v>633.21191099999999</c:v>
                </c:pt>
                <c:pt idx="511">
                  <c:v>633.21191099999999</c:v>
                </c:pt>
                <c:pt idx="512">
                  <c:v>633.21191099999999</c:v>
                </c:pt>
                <c:pt idx="513">
                  <c:v>633.21191099999999</c:v>
                </c:pt>
                <c:pt idx="514">
                  <c:v>633.21191099999999</c:v>
                </c:pt>
                <c:pt idx="515">
                  <c:v>633.21191099999999</c:v>
                </c:pt>
                <c:pt idx="516">
                  <c:v>633.21191099999999</c:v>
                </c:pt>
                <c:pt idx="517">
                  <c:v>633.21191099999999</c:v>
                </c:pt>
                <c:pt idx="518">
                  <c:v>633.21191099999999</c:v>
                </c:pt>
                <c:pt idx="519">
                  <c:v>633.21191099999999</c:v>
                </c:pt>
                <c:pt idx="520">
                  <c:v>633.21191099999999</c:v>
                </c:pt>
                <c:pt idx="521">
                  <c:v>633.21191099999999</c:v>
                </c:pt>
                <c:pt idx="522">
                  <c:v>636.92426699999942</c:v>
                </c:pt>
                <c:pt idx="523">
                  <c:v>635.29866900000002</c:v>
                </c:pt>
                <c:pt idx="524">
                  <c:v>635.29866900000002</c:v>
                </c:pt>
                <c:pt idx="525">
                  <c:v>635.29866900000002</c:v>
                </c:pt>
                <c:pt idx="526">
                  <c:v>635.29866900000002</c:v>
                </c:pt>
                <c:pt idx="527">
                  <c:v>635.29866900000002</c:v>
                </c:pt>
                <c:pt idx="528">
                  <c:v>635.29866900000002</c:v>
                </c:pt>
                <c:pt idx="529">
                  <c:v>635.29866900000002</c:v>
                </c:pt>
                <c:pt idx="530">
                  <c:v>635.29866900000002</c:v>
                </c:pt>
                <c:pt idx="531">
                  <c:v>635.29866900000002</c:v>
                </c:pt>
                <c:pt idx="532">
                  <c:v>635.29866900000002</c:v>
                </c:pt>
                <c:pt idx="533">
                  <c:v>635.29866900000002</c:v>
                </c:pt>
                <c:pt idx="534">
                  <c:v>635.29866900000002</c:v>
                </c:pt>
                <c:pt idx="535">
                  <c:v>635.29866900000002</c:v>
                </c:pt>
                <c:pt idx="536">
                  <c:v>635.29866900000002</c:v>
                </c:pt>
                <c:pt idx="537">
                  <c:v>635.29866900000002</c:v>
                </c:pt>
                <c:pt idx="538">
                  <c:v>636.85840400000006</c:v>
                </c:pt>
                <c:pt idx="539">
                  <c:v>653.55122099999915</c:v>
                </c:pt>
                <c:pt idx="540">
                  <c:v>653.55122099999915</c:v>
                </c:pt>
                <c:pt idx="541">
                  <c:v>653.55122099999915</c:v>
                </c:pt>
                <c:pt idx="542">
                  <c:v>653.55122099999915</c:v>
                </c:pt>
                <c:pt idx="543">
                  <c:v>653.55122099999915</c:v>
                </c:pt>
                <c:pt idx="544">
                  <c:v>653.55122099999915</c:v>
                </c:pt>
                <c:pt idx="545">
                  <c:v>637.46523899999931</c:v>
                </c:pt>
                <c:pt idx="546">
                  <c:v>637.46523899999931</c:v>
                </c:pt>
                <c:pt idx="547">
                  <c:v>637.46523899999931</c:v>
                </c:pt>
                <c:pt idx="548">
                  <c:v>637.46523899999931</c:v>
                </c:pt>
                <c:pt idx="549">
                  <c:v>637.46523899999931</c:v>
                </c:pt>
                <c:pt idx="550">
                  <c:v>637.46523899999931</c:v>
                </c:pt>
                <c:pt idx="551">
                  <c:v>637.45152999999902</c:v>
                </c:pt>
                <c:pt idx="552">
                  <c:v>637.45152999999902</c:v>
                </c:pt>
                <c:pt idx="553">
                  <c:v>637.45152999999902</c:v>
                </c:pt>
                <c:pt idx="554">
                  <c:v>637.45152999999902</c:v>
                </c:pt>
                <c:pt idx="555">
                  <c:v>637.45152999999902</c:v>
                </c:pt>
                <c:pt idx="556">
                  <c:v>637.45152999999902</c:v>
                </c:pt>
                <c:pt idx="557">
                  <c:v>637.45152999999902</c:v>
                </c:pt>
                <c:pt idx="558">
                  <c:v>637.45152999999902</c:v>
                </c:pt>
                <c:pt idx="559">
                  <c:v>637.45152999999902</c:v>
                </c:pt>
                <c:pt idx="560">
                  <c:v>637.45152999999902</c:v>
                </c:pt>
                <c:pt idx="561">
                  <c:v>637.45152999999902</c:v>
                </c:pt>
                <c:pt idx="562">
                  <c:v>637.45152999999902</c:v>
                </c:pt>
                <c:pt idx="563">
                  <c:v>630.568445</c:v>
                </c:pt>
                <c:pt idx="564">
                  <c:v>630.568445</c:v>
                </c:pt>
                <c:pt idx="565">
                  <c:v>630.568445</c:v>
                </c:pt>
                <c:pt idx="566">
                  <c:v>630.568445</c:v>
                </c:pt>
                <c:pt idx="567">
                  <c:v>652.70322599999997</c:v>
                </c:pt>
                <c:pt idx="568">
                  <c:v>652.70322599999997</c:v>
                </c:pt>
                <c:pt idx="569">
                  <c:v>679.63457100000005</c:v>
                </c:pt>
                <c:pt idx="570">
                  <c:v>640.45560399999931</c:v>
                </c:pt>
                <c:pt idx="571">
                  <c:v>640.45560399999931</c:v>
                </c:pt>
                <c:pt idx="572">
                  <c:v>640.45560399999931</c:v>
                </c:pt>
                <c:pt idx="573">
                  <c:v>633.30221199999914</c:v>
                </c:pt>
                <c:pt idx="574">
                  <c:v>633.30221199999914</c:v>
                </c:pt>
                <c:pt idx="575">
                  <c:v>633.30221199999914</c:v>
                </c:pt>
                <c:pt idx="576">
                  <c:v>633.30221199999914</c:v>
                </c:pt>
                <c:pt idx="577">
                  <c:v>633.30221199999914</c:v>
                </c:pt>
                <c:pt idx="578">
                  <c:v>633.30221199999914</c:v>
                </c:pt>
                <c:pt idx="579">
                  <c:v>633.30221199999914</c:v>
                </c:pt>
                <c:pt idx="580">
                  <c:v>633.30221199999914</c:v>
                </c:pt>
                <c:pt idx="581">
                  <c:v>633.30221199999914</c:v>
                </c:pt>
                <c:pt idx="582">
                  <c:v>633.30221199999914</c:v>
                </c:pt>
                <c:pt idx="583">
                  <c:v>633.30221199999914</c:v>
                </c:pt>
                <c:pt idx="584">
                  <c:v>633.30221199999914</c:v>
                </c:pt>
                <c:pt idx="585">
                  <c:v>633.30221199999914</c:v>
                </c:pt>
                <c:pt idx="586">
                  <c:v>633.30221199999914</c:v>
                </c:pt>
                <c:pt idx="587">
                  <c:v>633.30221199999914</c:v>
                </c:pt>
                <c:pt idx="588">
                  <c:v>633.30221199999914</c:v>
                </c:pt>
                <c:pt idx="589">
                  <c:v>633.50385399999993</c:v>
                </c:pt>
                <c:pt idx="590">
                  <c:v>633.50385399999993</c:v>
                </c:pt>
                <c:pt idx="591">
                  <c:v>633.50385399999993</c:v>
                </c:pt>
                <c:pt idx="592">
                  <c:v>633.50385399999993</c:v>
                </c:pt>
                <c:pt idx="593">
                  <c:v>633.50385399999993</c:v>
                </c:pt>
                <c:pt idx="594">
                  <c:v>633.50385399999993</c:v>
                </c:pt>
                <c:pt idx="595">
                  <c:v>633.50385399999993</c:v>
                </c:pt>
                <c:pt idx="596">
                  <c:v>633.50385399999993</c:v>
                </c:pt>
                <c:pt idx="597">
                  <c:v>633.50385399999993</c:v>
                </c:pt>
                <c:pt idx="598">
                  <c:v>633.50385399999993</c:v>
                </c:pt>
                <c:pt idx="599">
                  <c:v>633.50385399999993</c:v>
                </c:pt>
                <c:pt idx="600">
                  <c:v>643.92560699999945</c:v>
                </c:pt>
                <c:pt idx="601">
                  <c:v>643.92560699999945</c:v>
                </c:pt>
                <c:pt idx="602">
                  <c:v>643.92560699999945</c:v>
                </c:pt>
                <c:pt idx="603">
                  <c:v>643.92560699999945</c:v>
                </c:pt>
                <c:pt idx="604">
                  <c:v>643.92560699999945</c:v>
                </c:pt>
                <c:pt idx="605">
                  <c:v>643.92560699999945</c:v>
                </c:pt>
                <c:pt idx="606">
                  <c:v>643.92560699999945</c:v>
                </c:pt>
                <c:pt idx="607">
                  <c:v>643.92560699999945</c:v>
                </c:pt>
                <c:pt idx="608">
                  <c:v>643.92560699999945</c:v>
                </c:pt>
                <c:pt idx="609">
                  <c:v>643.92560699999945</c:v>
                </c:pt>
                <c:pt idx="610">
                  <c:v>643.92560699999945</c:v>
                </c:pt>
                <c:pt idx="611">
                  <c:v>643.92560699999945</c:v>
                </c:pt>
                <c:pt idx="612">
                  <c:v>643.92560699999945</c:v>
                </c:pt>
                <c:pt idx="613">
                  <c:v>643.92560699999945</c:v>
                </c:pt>
                <c:pt idx="614">
                  <c:v>643.92560699999945</c:v>
                </c:pt>
                <c:pt idx="615">
                  <c:v>645.28417600000068</c:v>
                </c:pt>
                <c:pt idx="616">
                  <c:v>645.33954899999947</c:v>
                </c:pt>
                <c:pt idx="617">
                  <c:v>645.39045099999998</c:v>
                </c:pt>
                <c:pt idx="618">
                  <c:v>645.48790499999996</c:v>
                </c:pt>
                <c:pt idx="619">
                  <c:v>645.60377600000072</c:v>
                </c:pt>
                <c:pt idx="620">
                  <c:v>645.67905699999994</c:v>
                </c:pt>
                <c:pt idx="621">
                  <c:v>645.79272300000002</c:v>
                </c:pt>
                <c:pt idx="622">
                  <c:v>645.90144199999997</c:v>
                </c:pt>
                <c:pt idx="623">
                  <c:v>645.94852899999933</c:v>
                </c:pt>
                <c:pt idx="624">
                  <c:v>646.11065399999939</c:v>
                </c:pt>
                <c:pt idx="625">
                  <c:v>646.18319300000053</c:v>
                </c:pt>
                <c:pt idx="626">
                  <c:v>646.28160000000003</c:v>
                </c:pt>
                <c:pt idx="627">
                  <c:v>646.383107</c:v>
                </c:pt>
                <c:pt idx="628">
                  <c:v>646.52037600000051</c:v>
                </c:pt>
                <c:pt idx="629">
                  <c:v>646.63505600000008</c:v>
                </c:pt>
                <c:pt idx="630">
                  <c:v>646.73382000000004</c:v>
                </c:pt>
                <c:pt idx="631">
                  <c:v>646.88843500000053</c:v>
                </c:pt>
                <c:pt idx="632">
                  <c:v>646.94863599999996</c:v>
                </c:pt>
                <c:pt idx="633">
                  <c:v>647.07732199999998</c:v>
                </c:pt>
                <c:pt idx="634">
                  <c:v>647.16374899999994</c:v>
                </c:pt>
                <c:pt idx="635">
                  <c:v>647.29303100000084</c:v>
                </c:pt>
                <c:pt idx="636">
                  <c:v>647.38899500000002</c:v>
                </c:pt>
                <c:pt idx="637">
                  <c:v>647.44812299999933</c:v>
                </c:pt>
                <c:pt idx="638">
                  <c:v>647.643685</c:v>
                </c:pt>
                <c:pt idx="639">
                  <c:v>647.68475300000068</c:v>
                </c:pt>
                <c:pt idx="640">
                  <c:v>647.82565799999918</c:v>
                </c:pt>
                <c:pt idx="641">
                  <c:v>647.94969599999945</c:v>
                </c:pt>
                <c:pt idx="642">
                  <c:v>648.04768599999932</c:v>
                </c:pt>
                <c:pt idx="643">
                  <c:v>648.15312599999947</c:v>
                </c:pt>
                <c:pt idx="644">
                  <c:v>648.24491699999999</c:v>
                </c:pt>
                <c:pt idx="645">
                  <c:v>648.33813900000007</c:v>
                </c:pt>
                <c:pt idx="646">
                  <c:v>648.40650599999947</c:v>
                </c:pt>
                <c:pt idx="647">
                  <c:v>648.46593100000007</c:v>
                </c:pt>
                <c:pt idx="648">
                  <c:v>648.45538099999999</c:v>
                </c:pt>
                <c:pt idx="649">
                  <c:v>648.50276699999949</c:v>
                </c:pt>
                <c:pt idx="650">
                  <c:v>648.50258800000006</c:v>
                </c:pt>
                <c:pt idx="651">
                  <c:v>648.48846200000003</c:v>
                </c:pt>
                <c:pt idx="652">
                  <c:v>648.51218499999948</c:v>
                </c:pt>
                <c:pt idx="653">
                  <c:v>648.48345500000005</c:v>
                </c:pt>
                <c:pt idx="654">
                  <c:v>648.42027400000006</c:v>
                </c:pt>
                <c:pt idx="655">
                  <c:v>648.38021999999933</c:v>
                </c:pt>
                <c:pt idx="656">
                  <c:v>648.43165899999917</c:v>
                </c:pt>
                <c:pt idx="657">
                  <c:v>648.45484499999998</c:v>
                </c:pt>
                <c:pt idx="658">
                  <c:v>648.5025289999993</c:v>
                </c:pt>
                <c:pt idx="659">
                  <c:v>648.58144500000003</c:v>
                </c:pt>
                <c:pt idx="660">
                  <c:v>648.69982000000005</c:v>
                </c:pt>
                <c:pt idx="661">
                  <c:v>648.83780499999932</c:v>
                </c:pt>
                <c:pt idx="662">
                  <c:v>648.98961799999938</c:v>
                </c:pt>
                <c:pt idx="663">
                  <c:v>649.08617700000002</c:v>
                </c:pt>
                <c:pt idx="664">
                  <c:v>649.26141500000006</c:v>
                </c:pt>
                <c:pt idx="665">
                  <c:v>649.41316799999947</c:v>
                </c:pt>
                <c:pt idx="666">
                  <c:v>649.41316799999947</c:v>
                </c:pt>
                <c:pt idx="667">
                  <c:v>649.41316799999947</c:v>
                </c:pt>
                <c:pt idx="668">
                  <c:v>649.41316799999947</c:v>
                </c:pt>
                <c:pt idx="669">
                  <c:v>649.41316799999947</c:v>
                </c:pt>
                <c:pt idx="670">
                  <c:v>649.98954499999991</c:v>
                </c:pt>
                <c:pt idx="671">
                  <c:v>648.91707899999949</c:v>
                </c:pt>
                <c:pt idx="672">
                  <c:v>648.73737099999994</c:v>
                </c:pt>
                <c:pt idx="673">
                  <c:v>648.54103299999997</c:v>
                </c:pt>
                <c:pt idx="674">
                  <c:v>648.43273199999999</c:v>
                </c:pt>
                <c:pt idx="675">
                  <c:v>648.291111</c:v>
                </c:pt>
                <c:pt idx="676">
                  <c:v>648.20271700000001</c:v>
                </c:pt>
                <c:pt idx="677">
                  <c:v>648.16898100000003</c:v>
                </c:pt>
                <c:pt idx="678">
                  <c:v>648.18680299999994</c:v>
                </c:pt>
                <c:pt idx="679">
                  <c:v>648.21499600000004</c:v>
                </c:pt>
                <c:pt idx="680">
                  <c:v>648.36227899999915</c:v>
                </c:pt>
                <c:pt idx="681">
                  <c:v>648.49120399999947</c:v>
                </c:pt>
                <c:pt idx="682">
                  <c:v>648.58537900000056</c:v>
                </c:pt>
                <c:pt idx="683">
                  <c:v>648.70232299999998</c:v>
                </c:pt>
                <c:pt idx="684">
                  <c:v>648.81980399999998</c:v>
                </c:pt>
                <c:pt idx="685">
                  <c:v>648.94616599999915</c:v>
                </c:pt>
                <c:pt idx="686">
                  <c:v>649.095595</c:v>
                </c:pt>
                <c:pt idx="687">
                  <c:v>649.16914699999938</c:v>
                </c:pt>
                <c:pt idx="688">
                  <c:v>649.27923700000053</c:v>
                </c:pt>
                <c:pt idx="689">
                  <c:v>649.35600799999929</c:v>
                </c:pt>
                <c:pt idx="690">
                  <c:v>649.43909600000006</c:v>
                </c:pt>
                <c:pt idx="691">
                  <c:v>649.45745499999919</c:v>
                </c:pt>
                <c:pt idx="692">
                  <c:v>649.53118599999948</c:v>
                </c:pt>
                <c:pt idx="693">
                  <c:v>649.600506</c:v>
                </c:pt>
                <c:pt idx="694">
                  <c:v>649.65212299999916</c:v>
                </c:pt>
                <c:pt idx="695">
                  <c:v>649.73646399999996</c:v>
                </c:pt>
                <c:pt idx="696">
                  <c:v>649.80071800000007</c:v>
                </c:pt>
                <c:pt idx="697">
                  <c:v>649.83302399999945</c:v>
                </c:pt>
                <c:pt idx="698">
                  <c:v>649.85734199999945</c:v>
                </c:pt>
                <c:pt idx="699">
                  <c:v>649.82891099999949</c:v>
                </c:pt>
                <c:pt idx="700">
                  <c:v>649.84643499999947</c:v>
                </c:pt>
                <c:pt idx="701">
                  <c:v>649.86270699999932</c:v>
                </c:pt>
                <c:pt idx="702">
                  <c:v>649.883509</c:v>
                </c:pt>
                <c:pt idx="703">
                  <c:v>649.87766699999929</c:v>
                </c:pt>
                <c:pt idx="704">
                  <c:v>649.90472799999998</c:v>
                </c:pt>
                <c:pt idx="705">
                  <c:v>649.90943700000003</c:v>
                </c:pt>
                <c:pt idx="706">
                  <c:v>649.89793299999997</c:v>
                </c:pt>
                <c:pt idx="707">
                  <c:v>649.93548399999997</c:v>
                </c:pt>
                <c:pt idx="708">
                  <c:v>650.00009499999999</c:v>
                </c:pt>
                <c:pt idx="709">
                  <c:v>649.992347</c:v>
                </c:pt>
                <c:pt idx="710">
                  <c:v>650.05975999999998</c:v>
                </c:pt>
                <c:pt idx="711">
                  <c:v>650.10553600000003</c:v>
                </c:pt>
                <c:pt idx="712">
                  <c:v>650.16263699999945</c:v>
                </c:pt>
                <c:pt idx="713">
                  <c:v>650.16001499999948</c:v>
                </c:pt>
                <c:pt idx="714">
                  <c:v>650.12985500000002</c:v>
                </c:pt>
                <c:pt idx="715">
                  <c:v>650.16412699999933</c:v>
                </c:pt>
                <c:pt idx="716">
                  <c:v>650.14648399999999</c:v>
                </c:pt>
                <c:pt idx="717">
                  <c:v>650.17867100000069</c:v>
                </c:pt>
                <c:pt idx="718">
                  <c:v>650.25085200000001</c:v>
                </c:pt>
                <c:pt idx="719">
                  <c:v>650.21729499999947</c:v>
                </c:pt>
                <c:pt idx="720">
                  <c:v>650.21795000000009</c:v>
                </c:pt>
                <c:pt idx="721">
                  <c:v>650.14630599999998</c:v>
                </c:pt>
                <c:pt idx="722">
                  <c:v>650.10350900000003</c:v>
                </c:pt>
                <c:pt idx="723">
                  <c:v>650.11101999999948</c:v>
                </c:pt>
                <c:pt idx="724">
                  <c:v>650.14082199999996</c:v>
                </c:pt>
                <c:pt idx="725">
                  <c:v>650.21371800000054</c:v>
                </c:pt>
                <c:pt idx="726">
                  <c:v>650.23577200000057</c:v>
                </c:pt>
                <c:pt idx="727">
                  <c:v>650.27874700000075</c:v>
                </c:pt>
                <c:pt idx="728">
                  <c:v>650.260448</c:v>
                </c:pt>
                <c:pt idx="729">
                  <c:v>650.28631699999994</c:v>
                </c:pt>
                <c:pt idx="730">
                  <c:v>650.29943000000083</c:v>
                </c:pt>
                <c:pt idx="731">
                  <c:v>650.32738399999948</c:v>
                </c:pt>
                <c:pt idx="732">
                  <c:v>650.34693499999946</c:v>
                </c:pt>
                <c:pt idx="733">
                  <c:v>650.36404099999947</c:v>
                </c:pt>
                <c:pt idx="734">
                  <c:v>650.37816800000007</c:v>
                </c:pt>
                <c:pt idx="735">
                  <c:v>650.37149199999999</c:v>
                </c:pt>
                <c:pt idx="736">
                  <c:v>650.37500899999998</c:v>
                </c:pt>
                <c:pt idx="737">
                  <c:v>650.40415500000006</c:v>
                </c:pt>
                <c:pt idx="738">
                  <c:v>650.37363800000003</c:v>
                </c:pt>
                <c:pt idx="739">
                  <c:v>650.38377000000071</c:v>
                </c:pt>
                <c:pt idx="740">
                  <c:v>641.86817399999939</c:v>
                </c:pt>
                <c:pt idx="741">
                  <c:v>640.75863400000003</c:v>
                </c:pt>
                <c:pt idx="742">
                  <c:v>640.97267399999998</c:v>
                </c:pt>
                <c:pt idx="743">
                  <c:v>641.34848099999999</c:v>
                </c:pt>
                <c:pt idx="744">
                  <c:v>641.80552999999918</c:v>
                </c:pt>
                <c:pt idx="745">
                  <c:v>642.28314200000057</c:v>
                </c:pt>
                <c:pt idx="746">
                  <c:v>642.70544100000052</c:v>
                </c:pt>
                <c:pt idx="747">
                  <c:v>643.1526539999993</c:v>
                </c:pt>
                <c:pt idx="748">
                  <c:v>643.57441699999993</c:v>
                </c:pt>
                <c:pt idx="749">
                  <c:v>644.00207999999998</c:v>
                </c:pt>
                <c:pt idx="750">
                  <c:v>644.36143599999946</c:v>
                </c:pt>
                <c:pt idx="751">
                  <c:v>644.76662899999928</c:v>
                </c:pt>
                <c:pt idx="752">
                  <c:v>645.10583899999995</c:v>
                </c:pt>
                <c:pt idx="753">
                  <c:v>645.45923499999947</c:v>
                </c:pt>
                <c:pt idx="754">
                  <c:v>645.76488700000004</c:v>
                </c:pt>
                <c:pt idx="755">
                  <c:v>646.063805</c:v>
                </c:pt>
                <c:pt idx="756">
                  <c:v>646.38316599999996</c:v>
                </c:pt>
                <c:pt idx="757">
                  <c:v>646.65687100000002</c:v>
                </c:pt>
                <c:pt idx="758">
                  <c:v>646.95119899999918</c:v>
                </c:pt>
                <c:pt idx="759">
                  <c:v>647.20797500000003</c:v>
                </c:pt>
                <c:pt idx="760">
                  <c:v>647.4547389999999</c:v>
                </c:pt>
                <c:pt idx="761">
                  <c:v>647.69697200000053</c:v>
                </c:pt>
                <c:pt idx="762">
                  <c:v>647.95315299999947</c:v>
                </c:pt>
                <c:pt idx="763">
                  <c:v>648.16397400000005</c:v>
                </c:pt>
                <c:pt idx="764">
                  <c:v>648.39202199999932</c:v>
                </c:pt>
                <c:pt idx="765">
                  <c:v>648.57882300000051</c:v>
                </c:pt>
                <c:pt idx="766">
                  <c:v>648.80472399999996</c:v>
                </c:pt>
                <c:pt idx="767">
                  <c:v>648.9606499999993</c:v>
                </c:pt>
                <c:pt idx="768">
                  <c:v>649.14923899999997</c:v>
                </c:pt>
                <c:pt idx="769">
                  <c:v>649.30170799999996</c:v>
                </c:pt>
                <c:pt idx="770">
                  <c:v>649.42085699999996</c:v>
                </c:pt>
                <c:pt idx="771">
                  <c:v>649.56998799999997</c:v>
                </c:pt>
                <c:pt idx="772">
                  <c:v>649.70904600000051</c:v>
                </c:pt>
                <c:pt idx="773">
                  <c:v>649.89715799999931</c:v>
                </c:pt>
                <c:pt idx="774">
                  <c:v>650.02751399999931</c:v>
                </c:pt>
                <c:pt idx="775">
                  <c:v>650.15929899999946</c:v>
                </c:pt>
                <c:pt idx="776">
                  <c:v>650.27344200000084</c:v>
                </c:pt>
                <c:pt idx="777">
                  <c:v>650.37941899999998</c:v>
                </c:pt>
                <c:pt idx="778">
                  <c:v>650.50715199999945</c:v>
                </c:pt>
                <c:pt idx="779">
                  <c:v>650.64746099999945</c:v>
                </c:pt>
                <c:pt idx="780">
                  <c:v>650.7958770000007</c:v>
                </c:pt>
                <c:pt idx="781">
                  <c:v>650.94333900000004</c:v>
                </c:pt>
                <c:pt idx="782">
                  <c:v>651.05825699999946</c:v>
                </c:pt>
                <c:pt idx="783">
                  <c:v>651.22950100000003</c:v>
                </c:pt>
                <c:pt idx="784">
                  <c:v>651.37356499999999</c:v>
                </c:pt>
                <c:pt idx="785">
                  <c:v>651.49080800000002</c:v>
                </c:pt>
                <c:pt idx="786">
                  <c:v>651.56882999999948</c:v>
                </c:pt>
                <c:pt idx="787">
                  <c:v>651.67570100000069</c:v>
                </c:pt>
                <c:pt idx="788">
                  <c:v>651.77369100000055</c:v>
                </c:pt>
                <c:pt idx="789">
                  <c:v>651.83877899999993</c:v>
                </c:pt>
                <c:pt idx="790">
                  <c:v>651.95173</c:v>
                </c:pt>
                <c:pt idx="791">
                  <c:v>652.02856099999997</c:v>
                </c:pt>
                <c:pt idx="792">
                  <c:v>652.13757800000008</c:v>
                </c:pt>
                <c:pt idx="793">
                  <c:v>652.22066599999948</c:v>
                </c:pt>
                <c:pt idx="794">
                  <c:v>652.29701999999997</c:v>
                </c:pt>
                <c:pt idx="795">
                  <c:v>652.34893599999998</c:v>
                </c:pt>
                <c:pt idx="796">
                  <c:v>652.44054799999947</c:v>
                </c:pt>
                <c:pt idx="797">
                  <c:v>652.48703999999998</c:v>
                </c:pt>
                <c:pt idx="798">
                  <c:v>652.54718099999945</c:v>
                </c:pt>
                <c:pt idx="799">
                  <c:v>652.64403800000002</c:v>
                </c:pt>
                <c:pt idx="800">
                  <c:v>652.650893</c:v>
                </c:pt>
                <c:pt idx="801">
                  <c:v>652.72331200000053</c:v>
                </c:pt>
                <c:pt idx="802">
                  <c:v>652.76271100000008</c:v>
                </c:pt>
                <c:pt idx="803">
                  <c:v>652.78875800000083</c:v>
                </c:pt>
                <c:pt idx="804">
                  <c:v>652.85974700000008</c:v>
                </c:pt>
                <c:pt idx="805">
                  <c:v>652.90689499999996</c:v>
                </c:pt>
                <c:pt idx="806">
                  <c:v>652.95004799999947</c:v>
                </c:pt>
                <c:pt idx="807">
                  <c:v>653.01185799999996</c:v>
                </c:pt>
                <c:pt idx="808">
                  <c:v>653.06478700000002</c:v>
                </c:pt>
                <c:pt idx="809">
                  <c:v>653.100729</c:v>
                </c:pt>
                <c:pt idx="810">
                  <c:v>653.12957800000004</c:v>
                </c:pt>
                <c:pt idx="811">
                  <c:v>653.18721499999947</c:v>
                </c:pt>
                <c:pt idx="812">
                  <c:v>653.25176699999997</c:v>
                </c:pt>
                <c:pt idx="813">
                  <c:v>653.25176699999997</c:v>
                </c:pt>
                <c:pt idx="814">
                  <c:v>646.46536099999946</c:v>
                </c:pt>
                <c:pt idx="815">
                  <c:v>646.46536099999946</c:v>
                </c:pt>
                <c:pt idx="816">
                  <c:v>646.46536099999946</c:v>
                </c:pt>
                <c:pt idx="817">
                  <c:v>646.46536099999946</c:v>
                </c:pt>
                <c:pt idx="818">
                  <c:v>646.46536099999946</c:v>
                </c:pt>
                <c:pt idx="819">
                  <c:v>653.48261599999933</c:v>
                </c:pt>
                <c:pt idx="820">
                  <c:v>653.48261599999933</c:v>
                </c:pt>
                <c:pt idx="821">
                  <c:v>653.48261599999933</c:v>
                </c:pt>
                <c:pt idx="822">
                  <c:v>653.48261599999933</c:v>
                </c:pt>
                <c:pt idx="823">
                  <c:v>653.48261599999933</c:v>
                </c:pt>
                <c:pt idx="824">
                  <c:v>653.48261599999933</c:v>
                </c:pt>
                <c:pt idx="825">
                  <c:v>653.48261599999933</c:v>
                </c:pt>
                <c:pt idx="826">
                  <c:v>653.48261599999933</c:v>
                </c:pt>
                <c:pt idx="827">
                  <c:v>653.48261599999933</c:v>
                </c:pt>
                <c:pt idx="828">
                  <c:v>653.48261599999933</c:v>
                </c:pt>
                <c:pt idx="829">
                  <c:v>653.48261599999933</c:v>
                </c:pt>
                <c:pt idx="830">
                  <c:v>653.48261599999933</c:v>
                </c:pt>
                <c:pt idx="831">
                  <c:v>653.48261599999933</c:v>
                </c:pt>
                <c:pt idx="832">
                  <c:v>646.26806999999997</c:v>
                </c:pt>
                <c:pt idx="833">
                  <c:v>646.26806999999997</c:v>
                </c:pt>
                <c:pt idx="834">
                  <c:v>646.26806999999997</c:v>
                </c:pt>
                <c:pt idx="835">
                  <c:v>646.26806999999997</c:v>
                </c:pt>
                <c:pt idx="836">
                  <c:v>646.26806999999997</c:v>
                </c:pt>
                <c:pt idx="837">
                  <c:v>646.26806999999997</c:v>
                </c:pt>
                <c:pt idx="838">
                  <c:v>663.227081</c:v>
                </c:pt>
                <c:pt idx="839">
                  <c:v>663.227081</c:v>
                </c:pt>
                <c:pt idx="840">
                  <c:v>663.227081</c:v>
                </c:pt>
                <c:pt idx="841">
                  <c:v>670.90839099999994</c:v>
                </c:pt>
                <c:pt idx="842">
                  <c:v>670.90839099999994</c:v>
                </c:pt>
                <c:pt idx="843">
                  <c:v>670.90839099999994</c:v>
                </c:pt>
                <c:pt idx="844">
                  <c:v>670.90839099999994</c:v>
                </c:pt>
                <c:pt idx="845">
                  <c:v>670.90839099999994</c:v>
                </c:pt>
                <c:pt idx="846">
                  <c:v>670.90839099999994</c:v>
                </c:pt>
                <c:pt idx="847">
                  <c:v>670.90839099999994</c:v>
                </c:pt>
                <c:pt idx="848">
                  <c:v>670.90839099999994</c:v>
                </c:pt>
                <c:pt idx="849">
                  <c:v>670.90839099999994</c:v>
                </c:pt>
                <c:pt idx="850">
                  <c:v>674.10582299999999</c:v>
                </c:pt>
                <c:pt idx="851">
                  <c:v>674.10582299999999</c:v>
                </c:pt>
                <c:pt idx="852">
                  <c:v>674.10582299999999</c:v>
                </c:pt>
                <c:pt idx="853">
                  <c:v>674.10582299999999</c:v>
                </c:pt>
                <c:pt idx="854">
                  <c:v>674.10582299999999</c:v>
                </c:pt>
                <c:pt idx="855">
                  <c:v>674.10582299999999</c:v>
                </c:pt>
                <c:pt idx="856">
                  <c:v>674.10582299999999</c:v>
                </c:pt>
                <c:pt idx="857">
                  <c:v>674.10582299999999</c:v>
                </c:pt>
                <c:pt idx="858">
                  <c:v>653.74529400000006</c:v>
                </c:pt>
                <c:pt idx="859">
                  <c:v>653.75936000000002</c:v>
                </c:pt>
                <c:pt idx="860">
                  <c:v>653.74654499999997</c:v>
                </c:pt>
                <c:pt idx="861">
                  <c:v>653.72651800000006</c:v>
                </c:pt>
                <c:pt idx="862">
                  <c:v>653.61452099999997</c:v>
                </c:pt>
                <c:pt idx="863">
                  <c:v>653.62972000000002</c:v>
                </c:pt>
                <c:pt idx="864">
                  <c:v>653.591275</c:v>
                </c:pt>
                <c:pt idx="865">
                  <c:v>653.57762599999933</c:v>
                </c:pt>
                <c:pt idx="866">
                  <c:v>653.55855199999996</c:v>
                </c:pt>
                <c:pt idx="867">
                  <c:v>653.51933200000053</c:v>
                </c:pt>
                <c:pt idx="868">
                  <c:v>653.49626499999931</c:v>
                </c:pt>
                <c:pt idx="869">
                  <c:v>653.45597299999997</c:v>
                </c:pt>
                <c:pt idx="870">
                  <c:v>653.45597299999997</c:v>
                </c:pt>
                <c:pt idx="871">
                  <c:v>653.45597299999997</c:v>
                </c:pt>
                <c:pt idx="872">
                  <c:v>653.39529499999946</c:v>
                </c:pt>
                <c:pt idx="873">
                  <c:v>653.38265899999931</c:v>
                </c:pt>
                <c:pt idx="874">
                  <c:v>653.35512199999914</c:v>
                </c:pt>
                <c:pt idx="875">
                  <c:v>653.31071599999996</c:v>
                </c:pt>
                <c:pt idx="876">
                  <c:v>653.26744299999996</c:v>
                </c:pt>
                <c:pt idx="877">
                  <c:v>653.19877900000085</c:v>
                </c:pt>
                <c:pt idx="878">
                  <c:v>653.16247899999996</c:v>
                </c:pt>
                <c:pt idx="879">
                  <c:v>653.14698199999998</c:v>
                </c:pt>
                <c:pt idx="880">
                  <c:v>653.09286099999997</c:v>
                </c:pt>
                <c:pt idx="881">
                  <c:v>653.04171999999949</c:v>
                </c:pt>
                <c:pt idx="882">
                  <c:v>653.01877300000069</c:v>
                </c:pt>
                <c:pt idx="883">
                  <c:v>652.98187699999994</c:v>
                </c:pt>
                <c:pt idx="884">
                  <c:v>652.93365699999947</c:v>
                </c:pt>
                <c:pt idx="885">
                  <c:v>652.89509300000009</c:v>
                </c:pt>
                <c:pt idx="886">
                  <c:v>652.85491899999931</c:v>
                </c:pt>
                <c:pt idx="887">
                  <c:v>652.80139400000007</c:v>
                </c:pt>
                <c:pt idx="888">
                  <c:v>652.77111500000001</c:v>
                </c:pt>
                <c:pt idx="889">
                  <c:v>652.73892899999998</c:v>
                </c:pt>
                <c:pt idx="890">
                  <c:v>652.70435800000052</c:v>
                </c:pt>
                <c:pt idx="891">
                  <c:v>652.67974100000083</c:v>
                </c:pt>
                <c:pt idx="892">
                  <c:v>652.66793999999948</c:v>
                </c:pt>
                <c:pt idx="893">
                  <c:v>652.61304399999995</c:v>
                </c:pt>
                <c:pt idx="894">
                  <c:v>652.59259899999938</c:v>
                </c:pt>
                <c:pt idx="895">
                  <c:v>652.55773099999999</c:v>
                </c:pt>
                <c:pt idx="896">
                  <c:v>652.53949200000011</c:v>
                </c:pt>
                <c:pt idx="897">
                  <c:v>652.53949200000011</c:v>
                </c:pt>
                <c:pt idx="898">
                  <c:v>652.53949200000011</c:v>
                </c:pt>
                <c:pt idx="899">
                  <c:v>652.53949200000011</c:v>
                </c:pt>
                <c:pt idx="900">
                  <c:v>652.53949200000011</c:v>
                </c:pt>
                <c:pt idx="901">
                  <c:v>652.53949200000011</c:v>
                </c:pt>
                <c:pt idx="902">
                  <c:v>652.53949200000011</c:v>
                </c:pt>
                <c:pt idx="903">
                  <c:v>652.53949200000011</c:v>
                </c:pt>
                <c:pt idx="904">
                  <c:v>652.29213200000004</c:v>
                </c:pt>
                <c:pt idx="905">
                  <c:v>652.25493899999992</c:v>
                </c:pt>
                <c:pt idx="906">
                  <c:v>652.1897910000007</c:v>
                </c:pt>
                <c:pt idx="907">
                  <c:v>652.20200999999997</c:v>
                </c:pt>
                <c:pt idx="908">
                  <c:v>652.17036000000053</c:v>
                </c:pt>
                <c:pt idx="909">
                  <c:v>652.12976900000001</c:v>
                </c:pt>
                <c:pt idx="910">
                  <c:v>652.10223199999996</c:v>
                </c:pt>
                <c:pt idx="911">
                  <c:v>652.09758299999999</c:v>
                </c:pt>
                <c:pt idx="912">
                  <c:v>652.04930300000001</c:v>
                </c:pt>
                <c:pt idx="913">
                  <c:v>652.03720299999918</c:v>
                </c:pt>
                <c:pt idx="914">
                  <c:v>652.011573</c:v>
                </c:pt>
                <c:pt idx="915">
                  <c:v>651.93378899999993</c:v>
                </c:pt>
                <c:pt idx="916">
                  <c:v>651.93450500000006</c:v>
                </c:pt>
                <c:pt idx="917">
                  <c:v>651.93450500000006</c:v>
                </c:pt>
                <c:pt idx="918">
                  <c:v>651.93450500000006</c:v>
                </c:pt>
                <c:pt idx="919">
                  <c:v>651.93450500000006</c:v>
                </c:pt>
                <c:pt idx="920">
                  <c:v>651.73530599999992</c:v>
                </c:pt>
                <c:pt idx="921">
                  <c:v>651.65567399999998</c:v>
                </c:pt>
                <c:pt idx="922">
                  <c:v>651.61031500000001</c:v>
                </c:pt>
                <c:pt idx="923">
                  <c:v>651.568532</c:v>
                </c:pt>
                <c:pt idx="924">
                  <c:v>651.502073</c:v>
                </c:pt>
                <c:pt idx="925">
                  <c:v>651.46726399999875</c:v>
                </c:pt>
                <c:pt idx="926">
                  <c:v>651.3962149999993</c:v>
                </c:pt>
                <c:pt idx="927">
                  <c:v>651.3962149999993</c:v>
                </c:pt>
                <c:pt idx="928">
                  <c:v>651.3962149999993</c:v>
                </c:pt>
                <c:pt idx="929">
                  <c:v>651.3962149999993</c:v>
                </c:pt>
                <c:pt idx="930">
                  <c:v>651.3962149999993</c:v>
                </c:pt>
                <c:pt idx="931">
                  <c:v>651.3962149999993</c:v>
                </c:pt>
                <c:pt idx="932">
                  <c:v>651.3962149999993</c:v>
                </c:pt>
                <c:pt idx="933">
                  <c:v>651.3962149999993</c:v>
                </c:pt>
                <c:pt idx="934">
                  <c:v>651.3962149999993</c:v>
                </c:pt>
                <c:pt idx="935">
                  <c:v>651.3962149999993</c:v>
                </c:pt>
                <c:pt idx="936">
                  <c:v>650.84552799999915</c:v>
                </c:pt>
                <c:pt idx="937">
                  <c:v>650.79861900000003</c:v>
                </c:pt>
                <c:pt idx="938">
                  <c:v>650.74831200000051</c:v>
                </c:pt>
                <c:pt idx="939">
                  <c:v>650.72172899999998</c:v>
                </c:pt>
                <c:pt idx="940">
                  <c:v>650.66373300000055</c:v>
                </c:pt>
                <c:pt idx="941">
                  <c:v>650.63417000000004</c:v>
                </c:pt>
                <c:pt idx="942">
                  <c:v>650.58147899999994</c:v>
                </c:pt>
                <c:pt idx="943">
                  <c:v>650.55751799999916</c:v>
                </c:pt>
                <c:pt idx="944">
                  <c:v>650.47645599999998</c:v>
                </c:pt>
                <c:pt idx="945">
                  <c:v>650.45392499999946</c:v>
                </c:pt>
                <c:pt idx="946">
                  <c:v>650.40415500000006</c:v>
                </c:pt>
                <c:pt idx="947">
                  <c:v>650.40415500000006</c:v>
                </c:pt>
                <c:pt idx="948">
                  <c:v>650.40415500000006</c:v>
                </c:pt>
                <c:pt idx="949">
                  <c:v>650.40415500000006</c:v>
                </c:pt>
                <c:pt idx="950">
                  <c:v>650.40415500000006</c:v>
                </c:pt>
                <c:pt idx="951">
                  <c:v>650.18415500000003</c:v>
                </c:pt>
                <c:pt idx="952">
                  <c:v>650.14880900000003</c:v>
                </c:pt>
                <c:pt idx="953">
                  <c:v>650.09921800000006</c:v>
                </c:pt>
                <c:pt idx="954">
                  <c:v>650.05540799999949</c:v>
                </c:pt>
                <c:pt idx="955">
                  <c:v>650.00140699999997</c:v>
                </c:pt>
                <c:pt idx="956">
                  <c:v>649.95789499999933</c:v>
                </c:pt>
                <c:pt idx="957">
                  <c:v>649.91658899999948</c:v>
                </c:pt>
                <c:pt idx="958">
                  <c:v>649.91563600000006</c:v>
                </c:pt>
                <c:pt idx="959">
                  <c:v>649.86205099999916</c:v>
                </c:pt>
                <c:pt idx="960">
                  <c:v>649.84208299999932</c:v>
                </c:pt>
                <c:pt idx="961">
                  <c:v>649.81406899999945</c:v>
                </c:pt>
                <c:pt idx="962">
                  <c:v>649.81710899999916</c:v>
                </c:pt>
                <c:pt idx="963">
                  <c:v>649.80089699999996</c:v>
                </c:pt>
                <c:pt idx="964">
                  <c:v>649.78236000000004</c:v>
                </c:pt>
                <c:pt idx="965">
                  <c:v>649.74218599999949</c:v>
                </c:pt>
                <c:pt idx="966">
                  <c:v>649.72949000000051</c:v>
                </c:pt>
                <c:pt idx="967">
                  <c:v>649.71709299999998</c:v>
                </c:pt>
                <c:pt idx="968">
                  <c:v>649.67674000000056</c:v>
                </c:pt>
                <c:pt idx="969">
                  <c:v>649.68222399999945</c:v>
                </c:pt>
                <c:pt idx="970">
                  <c:v>649.64306400000009</c:v>
                </c:pt>
                <c:pt idx="971">
                  <c:v>649.61153300000001</c:v>
                </c:pt>
                <c:pt idx="972">
                  <c:v>649.58310100000051</c:v>
                </c:pt>
                <c:pt idx="973">
                  <c:v>649.55419299999949</c:v>
                </c:pt>
                <c:pt idx="974">
                  <c:v>649.55341799999997</c:v>
                </c:pt>
                <c:pt idx="975">
                  <c:v>649.51473500000054</c:v>
                </c:pt>
                <c:pt idx="976">
                  <c:v>649.50704599999949</c:v>
                </c:pt>
                <c:pt idx="977">
                  <c:v>649.48350200000004</c:v>
                </c:pt>
                <c:pt idx="978">
                  <c:v>649.48374000000069</c:v>
                </c:pt>
                <c:pt idx="979">
                  <c:v>649.49202499999944</c:v>
                </c:pt>
                <c:pt idx="980">
                  <c:v>649.53327200000001</c:v>
                </c:pt>
                <c:pt idx="981">
                  <c:v>648.19264399999997</c:v>
                </c:pt>
                <c:pt idx="982">
                  <c:v>652.15808200000004</c:v>
                </c:pt>
                <c:pt idx="983">
                  <c:v>649.47319000000005</c:v>
                </c:pt>
                <c:pt idx="984">
                  <c:v>649.44940799999949</c:v>
                </c:pt>
                <c:pt idx="985">
                  <c:v>649.44004999999947</c:v>
                </c:pt>
                <c:pt idx="986">
                  <c:v>649.44165899999916</c:v>
                </c:pt>
                <c:pt idx="987">
                  <c:v>649.42544700000008</c:v>
                </c:pt>
                <c:pt idx="988">
                  <c:v>649.42544700000008</c:v>
                </c:pt>
                <c:pt idx="989">
                  <c:v>649.42544700000008</c:v>
                </c:pt>
                <c:pt idx="990">
                  <c:v>649.42544700000008</c:v>
                </c:pt>
                <c:pt idx="991">
                  <c:v>649.396837</c:v>
                </c:pt>
                <c:pt idx="992">
                  <c:v>649.42979800000001</c:v>
                </c:pt>
                <c:pt idx="993">
                  <c:v>649.42461299999945</c:v>
                </c:pt>
                <c:pt idx="994">
                  <c:v>649.43653299999949</c:v>
                </c:pt>
                <c:pt idx="995">
                  <c:v>649.41847299999995</c:v>
                </c:pt>
                <c:pt idx="996">
                  <c:v>649.435878</c:v>
                </c:pt>
                <c:pt idx="997">
                  <c:v>649.45274599999948</c:v>
                </c:pt>
                <c:pt idx="998">
                  <c:v>649.42222799999888</c:v>
                </c:pt>
                <c:pt idx="999">
                  <c:v>649.4036319999999</c:v>
                </c:pt>
                <c:pt idx="1000">
                  <c:v>649.40655199999946</c:v>
                </c:pt>
                <c:pt idx="1001">
                  <c:v>649.40267799999947</c:v>
                </c:pt>
                <c:pt idx="1002">
                  <c:v>649.42735399999947</c:v>
                </c:pt>
                <c:pt idx="1003">
                  <c:v>649.38575000000003</c:v>
                </c:pt>
                <c:pt idx="1004">
                  <c:v>649.39141300000006</c:v>
                </c:pt>
                <c:pt idx="1005">
                  <c:v>649.39349900000002</c:v>
                </c:pt>
                <c:pt idx="1006">
                  <c:v>649.37466399999948</c:v>
                </c:pt>
                <c:pt idx="1007">
                  <c:v>649.37078999999994</c:v>
                </c:pt>
                <c:pt idx="1008">
                  <c:v>649.39612199999931</c:v>
                </c:pt>
                <c:pt idx="1009">
                  <c:v>649.36774999999932</c:v>
                </c:pt>
                <c:pt idx="1010">
                  <c:v>649.39051899999947</c:v>
                </c:pt>
                <c:pt idx="1011">
                  <c:v>649.38950499999999</c:v>
                </c:pt>
                <c:pt idx="1012">
                  <c:v>649.35946499999932</c:v>
                </c:pt>
                <c:pt idx="1013">
                  <c:v>649.37239899999997</c:v>
                </c:pt>
                <c:pt idx="1014">
                  <c:v>649.35898800000007</c:v>
                </c:pt>
                <c:pt idx="1015">
                  <c:v>649.33967599999949</c:v>
                </c:pt>
                <c:pt idx="1016">
                  <c:v>649.36476899999946</c:v>
                </c:pt>
                <c:pt idx="1017">
                  <c:v>649.35898800000007</c:v>
                </c:pt>
                <c:pt idx="1018">
                  <c:v>649.36387500000001</c:v>
                </c:pt>
                <c:pt idx="1019">
                  <c:v>649.34152399999903</c:v>
                </c:pt>
                <c:pt idx="1020">
                  <c:v>649.36929899999916</c:v>
                </c:pt>
                <c:pt idx="1021">
                  <c:v>649.32793399999946</c:v>
                </c:pt>
                <c:pt idx="1022">
                  <c:v>649.33502699999917</c:v>
                </c:pt>
                <c:pt idx="1023">
                  <c:v>649.36864399999945</c:v>
                </c:pt>
                <c:pt idx="1024">
                  <c:v>649.38199500000007</c:v>
                </c:pt>
                <c:pt idx="1025">
                  <c:v>649.38688300000001</c:v>
                </c:pt>
                <c:pt idx="1026">
                  <c:v>649.36476899999946</c:v>
                </c:pt>
                <c:pt idx="1027">
                  <c:v>649.38402199999996</c:v>
                </c:pt>
                <c:pt idx="1028">
                  <c:v>649.38962499999946</c:v>
                </c:pt>
                <c:pt idx="1029">
                  <c:v>649.37490200000002</c:v>
                </c:pt>
                <c:pt idx="1030">
                  <c:v>649.40237999999999</c:v>
                </c:pt>
                <c:pt idx="1031">
                  <c:v>649.37227999999948</c:v>
                </c:pt>
                <c:pt idx="1032">
                  <c:v>649.41662499999904</c:v>
                </c:pt>
                <c:pt idx="1033">
                  <c:v>649.42085699999996</c:v>
                </c:pt>
                <c:pt idx="1034">
                  <c:v>649.44833500000004</c:v>
                </c:pt>
                <c:pt idx="1035">
                  <c:v>649.44851399999948</c:v>
                </c:pt>
                <c:pt idx="1036">
                  <c:v>649.45489199999997</c:v>
                </c:pt>
                <c:pt idx="1037">
                  <c:v>649.43522199999916</c:v>
                </c:pt>
                <c:pt idx="1038">
                  <c:v>649.45167299999946</c:v>
                </c:pt>
                <c:pt idx="1039">
                  <c:v>649.45656099999928</c:v>
                </c:pt>
                <c:pt idx="1040">
                  <c:v>649.489105</c:v>
                </c:pt>
                <c:pt idx="1041">
                  <c:v>649.48374000000069</c:v>
                </c:pt>
                <c:pt idx="1042">
                  <c:v>649.52558299999998</c:v>
                </c:pt>
                <c:pt idx="1043">
                  <c:v>649.5253439999999</c:v>
                </c:pt>
                <c:pt idx="1044">
                  <c:v>649.55556399999932</c:v>
                </c:pt>
                <c:pt idx="1045">
                  <c:v>649.57344500000056</c:v>
                </c:pt>
                <c:pt idx="1046">
                  <c:v>649.60891000000004</c:v>
                </c:pt>
                <c:pt idx="1047">
                  <c:v>649.60235399999999</c:v>
                </c:pt>
                <c:pt idx="1048">
                  <c:v>649.64866599999948</c:v>
                </c:pt>
                <c:pt idx="1049">
                  <c:v>649.685025</c:v>
                </c:pt>
                <c:pt idx="1050">
                  <c:v>649.70236999999997</c:v>
                </c:pt>
                <c:pt idx="1051">
                  <c:v>649.75005399999998</c:v>
                </c:pt>
                <c:pt idx="1052">
                  <c:v>649.73413900000003</c:v>
                </c:pt>
                <c:pt idx="1053">
                  <c:v>649.75935200000004</c:v>
                </c:pt>
                <c:pt idx="1054">
                  <c:v>649.81734799999947</c:v>
                </c:pt>
                <c:pt idx="1055">
                  <c:v>649.83773199999996</c:v>
                </c:pt>
                <c:pt idx="1056">
                  <c:v>649.87939600000004</c:v>
                </c:pt>
                <c:pt idx="1057">
                  <c:v>649.87939600000004</c:v>
                </c:pt>
                <c:pt idx="1058">
                  <c:v>649.91414499999996</c:v>
                </c:pt>
                <c:pt idx="1059">
                  <c:v>649.95390199999997</c:v>
                </c:pt>
                <c:pt idx="1060">
                  <c:v>649.96671699999945</c:v>
                </c:pt>
                <c:pt idx="1061">
                  <c:v>649.96486899999934</c:v>
                </c:pt>
                <c:pt idx="1062">
                  <c:v>649.97333300000071</c:v>
                </c:pt>
                <c:pt idx="1063">
                  <c:v>650.01070500000003</c:v>
                </c:pt>
                <c:pt idx="1064">
                  <c:v>650.02834799999994</c:v>
                </c:pt>
                <c:pt idx="1065">
                  <c:v>650.05469299999947</c:v>
                </c:pt>
                <c:pt idx="1066">
                  <c:v>650.04229499999917</c:v>
                </c:pt>
                <c:pt idx="1067">
                  <c:v>650.06899799999997</c:v>
                </c:pt>
                <c:pt idx="1068">
                  <c:v>650.07537600000069</c:v>
                </c:pt>
                <c:pt idx="1069">
                  <c:v>650.10088700000051</c:v>
                </c:pt>
                <c:pt idx="1070">
                  <c:v>650.15965699999947</c:v>
                </c:pt>
                <c:pt idx="1071">
                  <c:v>649.16437900000005</c:v>
                </c:pt>
                <c:pt idx="1072">
                  <c:v>649.072766</c:v>
                </c:pt>
                <c:pt idx="1073">
                  <c:v>648.98860500000001</c:v>
                </c:pt>
                <c:pt idx="1074">
                  <c:v>648.94252999999912</c:v>
                </c:pt>
                <c:pt idx="1075">
                  <c:v>648.84930799999938</c:v>
                </c:pt>
                <c:pt idx="1076">
                  <c:v>648.80746599999929</c:v>
                </c:pt>
                <c:pt idx="1077">
                  <c:v>648.74434499999995</c:v>
                </c:pt>
                <c:pt idx="1078">
                  <c:v>648.68807800000059</c:v>
                </c:pt>
                <c:pt idx="1079">
                  <c:v>648.61959200000001</c:v>
                </c:pt>
                <c:pt idx="1080">
                  <c:v>648.54419200000007</c:v>
                </c:pt>
                <c:pt idx="1081">
                  <c:v>648.50318399999992</c:v>
                </c:pt>
                <c:pt idx="1082">
                  <c:v>648.449838</c:v>
                </c:pt>
                <c:pt idx="1083">
                  <c:v>648.36883499999999</c:v>
                </c:pt>
                <c:pt idx="1084">
                  <c:v>648.33593399999938</c:v>
                </c:pt>
                <c:pt idx="1085">
                  <c:v>648.25606299999947</c:v>
                </c:pt>
                <c:pt idx="1086">
                  <c:v>648.22673799999995</c:v>
                </c:pt>
                <c:pt idx="1087">
                  <c:v>648.16641799999945</c:v>
                </c:pt>
                <c:pt idx="1088">
                  <c:v>648.08678600000053</c:v>
                </c:pt>
                <c:pt idx="1089">
                  <c:v>648.01800300000002</c:v>
                </c:pt>
                <c:pt idx="1090">
                  <c:v>647.97383500000069</c:v>
                </c:pt>
                <c:pt idx="1091">
                  <c:v>647.91721099999904</c:v>
                </c:pt>
                <c:pt idx="1092">
                  <c:v>647.87042100000008</c:v>
                </c:pt>
                <c:pt idx="1093">
                  <c:v>647.81683700000008</c:v>
                </c:pt>
                <c:pt idx="1094">
                  <c:v>647.78292199999999</c:v>
                </c:pt>
                <c:pt idx="1095">
                  <c:v>647.73124500000006</c:v>
                </c:pt>
                <c:pt idx="1096">
                  <c:v>647.64720199999931</c:v>
                </c:pt>
                <c:pt idx="1097">
                  <c:v>647.60470400000054</c:v>
                </c:pt>
                <c:pt idx="1098">
                  <c:v>647.55350399999998</c:v>
                </c:pt>
                <c:pt idx="1099">
                  <c:v>647.51660799999945</c:v>
                </c:pt>
                <c:pt idx="1100">
                  <c:v>647.44400999999948</c:v>
                </c:pt>
                <c:pt idx="1101">
                  <c:v>647.40032000000008</c:v>
                </c:pt>
                <c:pt idx="1102">
                  <c:v>647.37755099999947</c:v>
                </c:pt>
                <c:pt idx="1103">
                  <c:v>647.31627699999945</c:v>
                </c:pt>
                <c:pt idx="1104">
                  <c:v>647.28456700000004</c:v>
                </c:pt>
                <c:pt idx="1105">
                  <c:v>647.21524699999998</c:v>
                </c:pt>
                <c:pt idx="1106">
                  <c:v>647.17042400000003</c:v>
                </c:pt>
                <c:pt idx="1107">
                  <c:v>647.15272199999947</c:v>
                </c:pt>
                <c:pt idx="1108">
                  <c:v>647.08113700000001</c:v>
                </c:pt>
                <c:pt idx="1109">
                  <c:v>647.03768499999944</c:v>
                </c:pt>
                <c:pt idx="1110">
                  <c:v>646.99113399999999</c:v>
                </c:pt>
                <c:pt idx="1111">
                  <c:v>646.95715899999902</c:v>
                </c:pt>
                <c:pt idx="1112">
                  <c:v>646.93123099999946</c:v>
                </c:pt>
                <c:pt idx="1113">
                  <c:v>646.89582599999949</c:v>
                </c:pt>
                <c:pt idx="1114">
                  <c:v>646.84444699999949</c:v>
                </c:pt>
                <c:pt idx="1115">
                  <c:v>646.80612099999917</c:v>
                </c:pt>
                <c:pt idx="1116">
                  <c:v>646.78293499999995</c:v>
                </c:pt>
                <c:pt idx="1117">
                  <c:v>646.72547600000053</c:v>
                </c:pt>
                <c:pt idx="1118">
                  <c:v>646.71462800000006</c:v>
                </c:pt>
                <c:pt idx="1119">
                  <c:v>646.66819600000008</c:v>
                </c:pt>
                <c:pt idx="1120">
                  <c:v>646.62009499999999</c:v>
                </c:pt>
                <c:pt idx="1121">
                  <c:v>646.56913299999997</c:v>
                </c:pt>
                <c:pt idx="1122">
                  <c:v>646.5661529999993</c:v>
                </c:pt>
                <c:pt idx="1123">
                  <c:v>646.52842299999998</c:v>
                </c:pt>
                <c:pt idx="1124">
                  <c:v>646.52001899999948</c:v>
                </c:pt>
                <c:pt idx="1125">
                  <c:v>646.47322900000006</c:v>
                </c:pt>
                <c:pt idx="1126">
                  <c:v>646.46321499999931</c:v>
                </c:pt>
                <c:pt idx="1127">
                  <c:v>646.42763099999945</c:v>
                </c:pt>
                <c:pt idx="1128">
                  <c:v>646.39669699999945</c:v>
                </c:pt>
                <c:pt idx="1129">
                  <c:v>646.36641699999916</c:v>
                </c:pt>
                <c:pt idx="1130">
                  <c:v>646.35938400000009</c:v>
                </c:pt>
                <c:pt idx="1131">
                  <c:v>646.32064099999945</c:v>
                </c:pt>
                <c:pt idx="1132">
                  <c:v>646.31658799999946</c:v>
                </c:pt>
                <c:pt idx="1133">
                  <c:v>646.31038899999999</c:v>
                </c:pt>
                <c:pt idx="1134">
                  <c:v>646.27212300000008</c:v>
                </c:pt>
                <c:pt idx="1135">
                  <c:v>646.24577800000054</c:v>
                </c:pt>
                <c:pt idx="1136">
                  <c:v>646.22563100000002</c:v>
                </c:pt>
                <c:pt idx="1137">
                  <c:v>646.21740599999998</c:v>
                </c:pt>
                <c:pt idx="1138">
                  <c:v>646.21740599999998</c:v>
                </c:pt>
                <c:pt idx="1139">
                  <c:v>646.21740599999998</c:v>
                </c:pt>
                <c:pt idx="1140">
                  <c:v>646.21740599999998</c:v>
                </c:pt>
                <c:pt idx="1141">
                  <c:v>646.21740599999998</c:v>
                </c:pt>
                <c:pt idx="1142">
                  <c:v>646.21740599999998</c:v>
                </c:pt>
                <c:pt idx="1143">
                  <c:v>646.21740599999998</c:v>
                </c:pt>
                <c:pt idx="1144">
                  <c:v>646.21740599999998</c:v>
                </c:pt>
                <c:pt idx="1145">
                  <c:v>646.21740599999998</c:v>
                </c:pt>
                <c:pt idx="1146">
                  <c:v>646.21740599999998</c:v>
                </c:pt>
                <c:pt idx="1147">
                  <c:v>646.21740599999998</c:v>
                </c:pt>
                <c:pt idx="1148">
                  <c:v>646.21740599999998</c:v>
                </c:pt>
                <c:pt idx="1149">
                  <c:v>622.13599699999997</c:v>
                </c:pt>
                <c:pt idx="1150">
                  <c:v>624.46635999999933</c:v>
                </c:pt>
                <c:pt idx="1151">
                  <c:v>626.49720899999954</c:v>
                </c:pt>
                <c:pt idx="1152">
                  <c:v>628.38160999999945</c:v>
                </c:pt>
                <c:pt idx="1153">
                  <c:v>630.19466399999999</c:v>
                </c:pt>
                <c:pt idx="1154">
                  <c:v>631.85989899999947</c:v>
                </c:pt>
                <c:pt idx="1155">
                  <c:v>633.22263999999996</c:v>
                </c:pt>
                <c:pt idx="1156">
                  <c:v>634.65714499999945</c:v>
                </c:pt>
                <c:pt idx="1157">
                  <c:v>635.86640399999942</c:v>
                </c:pt>
                <c:pt idx="1158">
                  <c:v>637.05593299999998</c:v>
                </c:pt>
                <c:pt idx="1159">
                  <c:v>638.11206799999945</c:v>
                </c:pt>
                <c:pt idx="1160">
                  <c:v>639.06973600000003</c:v>
                </c:pt>
                <c:pt idx="1161">
                  <c:v>640.21664899999996</c:v>
                </c:pt>
                <c:pt idx="1162">
                  <c:v>640.98531000000003</c:v>
                </c:pt>
                <c:pt idx="1163">
                  <c:v>641.95752099999902</c:v>
                </c:pt>
                <c:pt idx="1164">
                  <c:v>642.8495649999993</c:v>
                </c:pt>
                <c:pt idx="1165">
                  <c:v>643.57733699999994</c:v>
                </c:pt>
                <c:pt idx="1166">
                  <c:v>644.41466299999945</c:v>
                </c:pt>
                <c:pt idx="1167">
                  <c:v>645.10911699999997</c:v>
                </c:pt>
                <c:pt idx="1168">
                  <c:v>645.84094299999947</c:v>
                </c:pt>
                <c:pt idx="1169">
                  <c:v>646.608293</c:v>
                </c:pt>
                <c:pt idx="1170">
                  <c:v>647.19235900000001</c:v>
                </c:pt>
                <c:pt idx="1171">
                  <c:v>647.93068199999948</c:v>
                </c:pt>
                <c:pt idx="1172">
                  <c:v>648.528457</c:v>
                </c:pt>
                <c:pt idx="1173">
                  <c:v>649.02830099999994</c:v>
                </c:pt>
                <c:pt idx="1174">
                  <c:v>649.60819500000002</c:v>
                </c:pt>
                <c:pt idx="1175">
                  <c:v>650.18075700000054</c:v>
                </c:pt>
                <c:pt idx="1176">
                  <c:v>650.72834500000056</c:v>
                </c:pt>
                <c:pt idx="1177">
                  <c:v>651.24106399999948</c:v>
                </c:pt>
                <c:pt idx="1178">
                  <c:v>651.89403300000004</c:v>
                </c:pt>
                <c:pt idx="1179">
                  <c:v>652.34941199999946</c:v>
                </c:pt>
                <c:pt idx="1180">
                  <c:v>652.79573200000073</c:v>
                </c:pt>
                <c:pt idx="1181">
                  <c:v>653.21922300000006</c:v>
                </c:pt>
                <c:pt idx="1182">
                  <c:v>653.69725199999948</c:v>
                </c:pt>
                <c:pt idx="1183">
                  <c:v>654.14172400000007</c:v>
                </c:pt>
                <c:pt idx="1184">
                  <c:v>654.39516299999946</c:v>
                </c:pt>
                <c:pt idx="1185">
                  <c:v>654.78533500000083</c:v>
                </c:pt>
                <c:pt idx="1186">
                  <c:v>655.18975300000056</c:v>
                </c:pt>
                <c:pt idx="1187">
                  <c:v>655.61979999999994</c:v>
                </c:pt>
                <c:pt idx="1188">
                  <c:v>655.78007700000069</c:v>
                </c:pt>
                <c:pt idx="1189">
                  <c:v>656.05270899999948</c:v>
                </c:pt>
                <c:pt idx="1190">
                  <c:v>656.40646199999946</c:v>
                </c:pt>
                <c:pt idx="1191">
                  <c:v>656.70305500000052</c:v>
                </c:pt>
                <c:pt idx="1192">
                  <c:v>657.08923300000004</c:v>
                </c:pt>
                <c:pt idx="1193">
                  <c:v>657.39435000000003</c:v>
                </c:pt>
                <c:pt idx="1194">
                  <c:v>657.71365200000002</c:v>
                </c:pt>
                <c:pt idx="1195">
                  <c:v>657.99516399999948</c:v>
                </c:pt>
                <c:pt idx="1196">
                  <c:v>658.18893900000069</c:v>
                </c:pt>
                <c:pt idx="1197">
                  <c:v>650.70664899999997</c:v>
                </c:pt>
                <c:pt idx="1198">
                  <c:v>650.70664899999997</c:v>
                </c:pt>
                <c:pt idx="1199">
                  <c:v>665.18992200000002</c:v>
                </c:pt>
                <c:pt idx="1200">
                  <c:v>665</c:v>
                </c:pt>
                <c:pt idx="1201">
                  <c:v>665</c:v>
                </c:pt>
                <c:pt idx="1202">
                  <c:v>665</c:v>
                </c:pt>
                <c:pt idx="1203">
                  <c:v>660.22092099999998</c:v>
                </c:pt>
                <c:pt idx="1204">
                  <c:v>660.47239300000001</c:v>
                </c:pt>
                <c:pt idx="1205">
                  <c:v>660.71486500000003</c:v>
                </c:pt>
                <c:pt idx="1206">
                  <c:v>660.90565899999945</c:v>
                </c:pt>
                <c:pt idx="1207">
                  <c:v>661.26430000000005</c:v>
                </c:pt>
                <c:pt idx="1208">
                  <c:v>661.38595299999997</c:v>
                </c:pt>
                <c:pt idx="1209">
                  <c:v>661.60654999999997</c:v>
                </c:pt>
                <c:pt idx="1210">
                  <c:v>661.88937400000054</c:v>
                </c:pt>
                <c:pt idx="1211">
                  <c:v>662.04553799999996</c:v>
                </c:pt>
                <c:pt idx="1212">
                  <c:v>662.34761499999877</c:v>
                </c:pt>
                <c:pt idx="1213">
                  <c:v>662.55015099999946</c:v>
                </c:pt>
                <c:pt idx="1214">
                  <c:v>662.80019299999947</c:v>
                </c:pt>
                <c:pt idx="1215">
                  <c:v>662.91749499999946</c:v>
                </c:pt>
                <c:pt idx="1216">
                  <c:v>663.13391899999999</c:v>
                </c:pt>
                <c:pt idx="1217">
                  <c:v>663.38217299999997</c:v>
                </c:pt>
                <c:pt idx="1218">
                  <c:v>663.62422699999945</c:v>
                </c:pt>
                <c:pt idx="1219">
                  <c:v>663</c:v>
                </c:pt>
                <c:pt idx="1220">
                  <c:v>663</c:v>
                </c:pt>
                <c:pt idx="1221">
                  <c:v>663</c:v>
                </c:pt>
                <c:pt idx="1222">
                  <c:v>663</c:v>
                </c:pt>
                <c:pt idx="1223">
                  <c:v>663</c:v>
                </c:pt>
                <c:pt idx="1224">
                  <c:v>663</c:v>
                </c:pt>
                <c:pt idx="1225">
                  <c:v>663</c:v>
                </c:pt>
                <c:pt idx="1226">
                  <c:v>663</c:v>
                </c:pt>
                <c:pt idx="1227">
                  <c:v>663</c:v>
                </c:pt>
                <c:pt idx="1228">
                  <c:v>665.34292699999889</c:v>
                </c:pt>
                <c:pt idx="1229">
                  <c:v>665.47197099999994</c:v>
                </c:pt>
                <c:pt idx="1230">
                  <c:v>665.54987399999993</c:v>
                </c:pt>
                <c:pt idx="1231">
                  <c:v>665.77929300000005</c:v>
                </c:pt>
                <c:pt idx="1232">
                  <c:v>665.92466799999931</c:v>
                </c:pt>
                <c:pt idx="1233">
                  <c:v>665.94594699999948</c:v>
                </c:pt>
                <c:pt idx="1234">
                  <c:v>666.14699399999949</c:v>
                </c:pt>
                <c:pt idx="1235">
                  <c:v>666.30953599999998</c:v>
                </c:pt>
                <c:pt idx="1236">
                  <c:v>666.38827300000003</c:v>
                </c:pt>
                <c:pt idx="1237">
                  <c:v>666.60636699999998</c:v>
                </c:pt>
                <c:pt idx="1238">
                  <c:v>666.65226199999915</c:v>
                </c:pt>
                <c:pt idx="1239">
                  <c:v>666.87363400000004</c:v>
                </c:pt>
                <c:pt idx="1240">
                  <c:v>667.00375100000053</c:v>
                </c:pt>
                <c:pt idx="1241">
                  <c:v>667.02890400000001</c:v>
                </c:pt>
                <c:pt idx="1242">
                  <c:v>667.22780499999999</c:v>
                </c:pt>
                <c:pt idx="1243">
                  <c:v>667.40238699999998</c:v>
                </c:pt>
                <c:pt idx="1244">
                  <c:v>667.44959399999948</c:v>
                </c:pt>
                <c:pt idx="1245">
                  <c:v>667.53888100000052</c:v>
                </c:pt>
                <c:pt idx="1246">
                  <c:v>667.71727800000008</c:v>
                </c:pt>
                <c:pt idx="1247">
                  <c:v>667.78016100000002</c:v>
                </c:pt>
                <c:pt idx="1248">
                  <c:v>667.95700799999918</c:v>
                </c:pt>
                <c:pt idx="1249">
                  <c:v>668.04087199999992</c:v>
                </c:pt>
                <c:pt idx="1250">
                  <c:v>668.15036500000008</c:v>
                </c:pt>
                <c:pt idx="1251">
                  <c:v>668.23470600000053</c:v>
                </c:pt>
                <c:pt idx="1252">
                  <c:v>668.43002999999931</c:v>
                </c:pt>
                <c:pt idx="1253">
                  <c:v>668.44034199999999</c:v>
                </c:pt>
                <c:pt idx="1254">
                  <c:v>668.62261299999932</c:v>
                </c:pt>
                <c:pt idx="1255">
                  <c:v>668.70933800000068</c:v>
                </c:pt>
                <c:pt idx="1256">
                  <c:v>668.74730599999998</c:v>
                </c:pt>
                <c:pt idx="1257">
                  <c:v>668.89536400000009</c:v>
                </c:pt>
                <c:pt idx="1258">
                  <c:v>668.97165799999948</c:v>
                </c:pt>
                <c:pt idx="1259">
                  <c:v>669.05808400000001</c:v>
                </c:pt>
                <c:pt idx="1260">
                  <c:v>669.17550599999993</c:v>
                </c:pt>
                <c:pt idx="1261">
                  <c:v>669.23797100000002</c:v>
                </c:pt>
                <c:pt idx="1262">
                  <c:v>669.30276199999946</c:v>
                </c:pt>
                <c:pt idx="1263">
                  <c:v>669.38298900000007</c:v>
                </c:pt>
                <c:pt idx="1264">
                  <c:v>669.58797000000004</c:v>
                </c:pt>
                <c:pt idx="1265">
                  <c:v>669.58046000000002</c:v>
                </c:pt>
                <c:pt idx="1266">
                  <c:v>669.68822499999999</c:v>
                </c:pt>
                <c:pt idx="1267">
                  <c:v>669.73495500000001</c:v>
                </c:pt>
                <c:pt idx="1268">
                  <c:v>669.8261499999993</c:v>
                </c:pt>
                <c:pt idx="1269">
                  <c:v>670.00126799999919</c:v>
                </c:pt>
                <c:pt idx="1270">
                  <c:v>670.00871900000004</c:v>
                </c:pt>
                <c:pt idx="1271">
                  <c:v>670.14110099999948</c:v>
                </c:pt>
                <c:pt idx="1272">
                  <c:v>670.19724800000006</c:v>
                </c:pt>
                <c:pt idx="1273">
                  <c:v>670.28129100000001</c:v>
                </c:pt>
                <c:pt idx="1274">
                  <c:v>670.32712699999888</c:v>
                </c:pt>
                <c:pt idx="1275">
                  <c:v>670.40777200000002</c:v>
                </c:pt>
                <c:pt idx="1276">
                  <c:v>670.52167699999939</c:v>
                </c:pt>
                <c:pt idx="1277">
                  <c:v>670.57412899999997</c:v>
                </c:pt>
                <c:pt idx="1278">
                  <c:v>670.67515900000001</c:v>
                </c:pt>
                <c:pt idx="1279">
                  <c:v>670.7088350000007</c:v>
                </c:pt>
                <c:pt idx="1280">
                  <c:v>670.76742599999932</c:v>
                </c:pt>
                <c:pt idx="1281">
                  <c:v>670.83728299999916</c:v>
                </c:pt>
                <c:pt idx="1282">
                  <c:v>670.95559799999933</c:v>
                </c:pt>
                <c:pt idx="1283">
                  <c:v>671.04840300000001</c:v>
                </c:pt>
                <c:pt idx="1284">
                  <c:v>671.03224999999918</c:v>
                </c:pt>
                <c:pt idx="1285">
                  <c:v>671.18251299999997</c:v>
                </c:pt>
                <c:pt idx="1286">
                  <c:v>671.15175699999998</c:v>
                </c:pt>
                <c:pt idx="1287">
                  <c:v>671.20838200000082</c:v>
                </c:pt>
                <c:pt idx="1288">
                  <c:v>671.28074200000083</c:v>
                </c:pt>
                <c:pt idx="1289">
                  <c:v>671.40191799999945</c:v>
                </c:pt>
                <c:pt idx="1290">
                  <c:v>671.38051999999948</c:v>
                </c:pt>
                <c:pt idx="1291">
                  <c:v>671.49037100000055</c:v>
                </c:pt>
                <c:pt idx="1292">
                  <c:v>671.56797599999948</c:v>
                </c:pt>
                <c:pt idx="1293">
                  <c:v>671.63759499999946</c:v>
                </c:pt>
                <c:pt idx="1294">
                  <c:v>671.69713999999999</c:v>
                </c:pt>
                <c:pt idx="1295">
                  <c:v>671.75465799999949</c:v>
                </c:pt>
                <c:pt idx="1296">
                  <c:v>671.81360699999948</c:v>
                </c:pt>
                <c:pt idx="1297">
                  <c:v>671.76330100000052</c:v>
                </c:pt>
                <c:pt idx="1298">
                  <c:v>671.84656899999902</c:v>
                </c:pt>
                <c:pt idx="1299">
                  <c:v>671.93114799999933</c:v>
                </c:pt>
                <c:pt idx="1300">
                  <c:v>672.00148100000001</c:v>
                </c:pt>
                <c:pt idx="1301">
                  <c:v>672.058403</c:v>
                </c:pt>
                <c:pt idx="1302">
                  <c:v>672.10257100000001</c:v>
                </c:pt>
                <c:pt idx="1303">
                  <c:v>672.17397700000083</c:v>
                </c:pt>
                <c:pt idx="1304">
                  <c:v>672.19841499999995</c:v>
                </c:pt>
                <c:pt idx="1305">
                  <c:v>672.20306399999993</c:v>
                </c:pt>
                <c:pt idx="1306">
                  <c:v>672.28573600000072</c:v>
                </c:pt>
                <c:pt idx="1307">
                  <c:v>672.40178600000002</c:v>
                </c:pt>
                <c:pt idx="1308">
                  <c:v>672.36089699999945</c:v>
                </c:pt>
                <c:pt idx="1309">
                  <c:v>672.44339000000002</c:v>
                </c:pt>
                <c:pt idx="1310">
                  <c:v>672.50615399999947</c:v>
                </c:pt>
                <c:pt idx="1311">
                  <c:v>672.54972499999997</c:v>
                </c:pt>
                <c:pt idx="1312">
                  <c:v>672.60563400000001</c:v>
                </c:pt>
                <c:pt idx="1313">
                  <c:v>672.60074600000053</c:v>
                </c:pt>
                <c:pt idx="1314">
                  <c:v>672.68371600000069</c:v>
                </c:pt>
                <c:pt idx="1315">
                  <c:v>672.77079800000047</c:v>
                </c:pt>
                <c:pt idx="1316">
                  <c:v>672.78718900000001</c:v>
                </c:pt>
                <c:pt idx="1317">
                  <c:v>672.76632799999948</c:v>
                </c:pt>
                <c:pt idx="1318">
                  <c:v>672.88428499999998</c:v>
                </c:pt>
                <c:pt idx="1319">
                  <c:v>672.93924099999947</c:v>
                </c:pt>
                <c:pt idx="1320">
                  <c:v>673.00915699999996</c:v>
                </c:pt>
                <c:pt idx="1321">
                  <c:v>673</c:v>
                </c:pt>
                <c:pt idx="1322">
                  <c:v>673</c:v>
                </c:pt>
                <c:pt idx="1323">
                  <c:v>673</c:v>
                </c:pt>
                <c:pt idx="1324">
                  <c:v>673</c:v>
                </c:pt>
                <c:pt idx="1325">
                  <c:v>673</c:v>
                </c:pt>
                <c:pt idx="1326">
                  <c:v>673</c:v>
                </c:pt>
                <c:pt idx="1327">
                  <c:v>673</c:v>
                </c:pt>
                <c:pt idx="1328">
                  <c:v>673</c:v>
                </c:pt>
                <c:pt idx="1329">
                  <c:v>673</c:v>
                </c:pt>
                <c:pt idx="1330">
                  <c:v>673</c:v>
                </c:pt>
                <c:pt idx="1331">
                  <c:v>673</c:v>
                </c:pt>
                <c:pt idx="1332">
                  <c:v>673</c:v>
                </c:pt>
                <c:pt idx="1333">
                  <c:v>673</c:v>
                </c:pt>
                <c:pt idx="1334">
                  <c:v>673</c:v>
                </c:pt>
                <c:pt idx="1335">
                  <c:v>673</c:v>
                </c:pt>
                <c:pt idx="1336">
                  <c:v>673</c:v>
                </c:pt>
                <c:pt idx="1337">
                  <c:v>673</c:v>
                </c:pt>
                <c:pt idx="1338">
                  <c:v>673</c:v>
                </c:pt>
                <c:pt idx="1339">
                  <c:v>673</c:v>
                </c:pt>
                <c:pt idx="1340">
                  <c:v>673</c:v>
                </c:pt>
                <c:pt idx="1341">
                  <c:v>673</c:v>
                </c:pt>
                <c:pt idx="1342">
                  <c:v>673</c:v>
                </c:pt>
                <c:pt idx="1343">
                  <c:v>673</c:v>
                </c:pt>
                <c:pt idx="1344">
                  <c:v>673</c:v>
                </c:pt>
                <c:pt idx="1345">
                  <c:v>673</c:v>
                </c:pt>
                <c:pt idx="1346">
                  <c:v>673</c:v>
                </c:pt>
                <c:pt idx="1347">
                  <c:v>673</c:v>
                </c:pt>
                <c:pt idx="1348">
                  <c:v>673</c:v>
                </c:pt>
                <c:pt idx="1349">
                  <c:v>673</c:v>
                </c:pt>
                <c:pt idx="1350">
                  <c:v>673</c:v>
                </c:pt>
                <c:pt idx="1351">
                  <c:v>673</c:v>
                </c:pt>
                <c:pt idx="1352">
                  <c:v>673</c:v>
                </c:pt>
                <c:pt idx="1353">
                  <c:v>673</c:v>
                </c:pt>
                <c:pt idx="1354">
                  <c:v>673</c:v>
                </c:pt>
                <c:pt idx="1355">
                  <c:v>673</c:v>
                </c:pt>
                <c:pt idx="1356">
                  <c:v>673</c:v>
                </c:pt>
                <c:pt idx="1357">
                  <c:v>673</c:v>
                </c:pt>
                <c:pt idx="1358">
                  <c:v>673</c:v>
                </c:pt>
                <c:pt idx="1359">
                  <c:v>673</c:v>
                </c:pt>
                <c:pt idx="1360">
                  <c:v>673</c:v>
                </c:pt>
                <c:pt idx="1361">
                  <c:v>673</c:v>
                </c:pt>
                <c:pt idx="1362">
                  <c:v>673</c:v>
                </c:pt>
                <c:pt idx="1363">
                  <c:v>673</c:v>
                </c:pt>
                <c:pt idx="1364">
                  <c:v>673</c:v>
                </c:pt>
                <c:pt idx="1365">
                  <c:v>673</c:v>
                </c:pt>
                <c:pt idx="1366">
                  <c:v>673</c:v>
                </c:pt>
                <c:pt idx="1367">
                  <c:v>674.44634400000007</c:v>
                </c:pt>
                <c:pt idx="1368">
                  <c:v>674.49593500000003</c:v>
                </c:pt>
                <c:pt idx="1369">
                  <c:v>673.12538600000005</c:v>
                </c:pt>
                <c:pt idx="1370">
                  <c:v>673</c:v>
                </c:pt>
                <c:pt idx="1371">
                  <c:v>673</c:v>
                </c:pt>
                <c:pt idx="1372">
                  <c:v>673</c:v>
                </c:pt>
                <c:pt idx="1373">
                  <c:v>673</c:v>
                </c:pt>
                <c:pt idx="1374">
                  <c:v>673</c:v>
                </c:pt>
                <c:pt idx="1375">
                  <c:v>673</c:v>
                </c:pt>
                <c:pt idx="1376">
                  <c:v>673</c:v>
                </c:pt>
                <c:pt idx="1377">
                  <c:v>673</c:v>
                </c:pt>
                <c:pt idx="1378">
                  <c:v>673</c:v>
                </c:pt>
                <c:pt idx="1379">
                  <c:v>673</c:v>
                </c:pt>
                <c:pt idx="1380">
                  <c:v>673</c:v>
                </c:pt>
                <c:pt idx="1381">
                  <c:v>673</c:v>
                </c:pt>
                <c:pt idx="1382">
                  <c:v>673</c:v>
                </c:pt>
                <c:pt idx="1383">
                  <c:v>673</c:v>
                </c:pt>
                <c:pt idx="1384">
                  <c:v>673</c:v>
                </c:pt>
                <c:pt idx="1385">
                  <c:v>673</c:v>
                </c:pt>
                <c:pt idx="1386">
                  <c:v>673</c:v>
                </c:pt>
                <c:pt idx="1387">
                  <c:v>673</c:v>
                </c:pt>
                <c:pt idx="1388">
                  <c:v>673</c:v>
                </c:pt>
                <c:pt idx="1389">
                  <c:v>673</c:v>
                </c:pt>
                <c:pt idx="1390">
                  <c:v>674.98701799999947</c:v>
                </c:pt>
                <c:pt idx="1391">
                  <c:v>674.95971899999938</c:v>
                </c:pt>
                <c:pt idx="1392">
                  <c:v>674.96639499999947</c:v>
                </c:pt>
                <c:pt idx="1393">
                  <c:v>675.02719199999945</c:v>
                </c:pt>
                <c:pt idx="1394">
                  <c:v>675.05043699999999</c:v>
                </c:pt>
                <c:pt idx="1395">
                  <c:v>675.09210099999996</c:v>
                </c:pt>
                <c:pt idx="1396">
                  <c:v>675.05794799999944</c:v>
                </c:pt>
                <c:pt idx="1397">
                  <c:v>675.04060299999946</c:v>
                </c:pt>
                <c:pt idx="1398">
                  <c:v>675.1387720000007</c:v>
                </c:pt>
                <c:pt idx="1399">
                  <c:v>675.15456699999947</c:v>
                </c:pt>
                <c:pt idx="1400">
                  <c:v>675.08989600000052</c:v>
                </c:pt>
                <c:pt idx="1401">
                  <c:v>675.16893099999993</c:v>
                </c:pt>
                <c:pt idx="1402">
                  <c:v>675.11987700000054</c:v>
                </c:pt>
                <c:pt idx="1403">
                  <c:v>675.12190299999997</c:v>
                </c:pt>
                <c:pt idx="1404">
                  <c:v>675.13299000000006</c:v>
                </c:pt>
                <c:pt idx="1405">
                  <c:v>675.18067400000052</c:v>
                </c:pt>
                <c:pt idx="1406">
                  <c:v>675.18186600000001</c:v>
                </c:pt>
                <c:pt idx="1407">
                  <c:v>675.21619799999996</c:v>
                </c:pt>
                <c:pt idx="1408">
                  <c:v>675.228655</c:v>
                </c:pt>
                <c:pt idx="1409">
                  <c:v>675.18377300000111</c:v>
                </c:pt>
                <c:pt idx="1410">
                  <c:v>675.26042499999949</c:v>
                </c:pt>
                <c:pt idx="1411">
                  <c:v>675.26632499999948</c:v>
                </c:pt>
                <c:pt idx="1412">
                  <c:v>675.22281399999997</c:v>
                </c:pt>
                <c:pt idx="1413">
                  <c:v>675.22823800000003</c:v>
                </c:pt>
                <c:pt idx="1414">
                  <c:v>675.28456400000005</c:v>
                </c:pt>
                <c:pt idx="1415">
                  <c:v>675.25857700000051</c:v>
                </c:pt>
                <c:pt idx="1416">
                  <c:v>675.30757199999948</c:v>
                </c:pt>
                <c:pt idx="1417">
                  <c:v>675.30709499999932</c:v>
                </c:pt>
                <c:pt idx="1418">
                  <c:v>673.33066499999916</c:v>
                </c:pt>
                <c:pt idx="1419">
                  <c:v>673</c:v>
                </c:pt>
                <c:pt idx="1420">
                  <c:v>675.31043299999999</c:v>
                </c:pt>
                <c:pt idx="1421">
                  <c:v>675.27425300000004</c:v>
                </c:pt>
                <c:pt idx="1422">
                  <c:v>675.25953100000004</c:v>
                </c:pt>
                <c:pt idx="1423">
                  <c:v>675.30506799999932</c:v>
                </c:pt>
                <c:pt idx="1424">
                  <c:v>675.25929199999996</c:v>
                </c:pt>
                <c:pt idx="1425">
                  <c:v>675.30763099999945</c:v>
                </c:pt>
                <c:pt idx="1426">
                  <c:v>675.3416659999989</c:v>
                </c:pt>
                <c:pt idx="1427">
                  <c:v>675.36312299999918</c:v>
                </c:pt>
                <c:pt idx="1428">
                  <c:v>675.3306979999993</c:v>
                </c:pt>
                <c:pt idx="1429">
                  <c:v>675.27878300000111</c:v>
                </c:pt>
                <c:pt idx="1430">
                  <c:v>675.34220199999902</c:v>
                </c:pt>
                <c:pt idx="1431">
                  <c:v>675.3755809999999</c:v>
                </c:pt>
                <c:pt idx="1432">
                  <c:v>675.41921099999945</c:v>
                </c:pt>
                <c:pt idx="1433">
                  <c:v>675.39739600000007</c:v>
                </c:pt>
                <c:pt idx="1434">
                  <c:v>675</c:v>
                </c:pt>
                <c:pt idx="1435">
                  <c:v>675</c:v>
                </c:pt>
                <c:pt idx="1436">
                  <c:v>675</c:v>
                </c:pt>
                <c:pt idx="1437">
                  <c:v>675</c:v>
                </c:pt>
                <c:pt idx="1438">
                  <c:v>665.70389300000056</c:v>
                </c:pt>
                <c:pt idx="1439">
                  <c:v>696.94238899999948</c:v>
                </c:pt>
                <c:pt idx="1440">
                  <c:v>696</c:v>
                </c:pt>
                <c:pt idx="1441">
                  <c:v>696</c:v>
                </c:pt>
                <c:pt idx="1442">
                  <c:v>696</c:v>
                </c:pt>
                <c:pt idx="1443">
                  <c:v>696</c:v>
                </c:pt>
                <c:pt idx="1444">
                  <c:v>696</c:v>
                </c:pt>
                <c:pt idx="1445">
                  <c:v>696</c:v>
                </c:pt>
                <c:pt idx="1446">
                  <c:v>696</c:v>
                </c:pt>
                <c:pt idx="1447">
                  <c:v>696</c:v>
                </c:pt>
                <c:pt idx="1448">
                  <c:v>696</c:v>
                </c:pt>
                <c:pt idx="1449">
                  <c:v>696</c:v>
                </c:pt>
                <c:pt idx="1450">
                  <c:v>696</c:v>
                </c:pt>
                <c:pt idx="1451">
                  <c:v>696</c:v>
                </c:pt>
                <c:pt idx="1452">
                  <c:v>696</c:v>
                </c:pt>
                <c:pt idx="1453">
                  <c:v>696</c:v>
                </c:pt>
                <c:pt idx="1454">
                  <c:v>696</c:v>
                </c:pt>
                <c:pt idx="1455">
                  <c:v>696</c:v>
                </c:pt>
                <c:pt idx="1456">
                  <c:v>687.67291299999999</c:v>
                </c:pt>
                <c:pt idx="1457">
                  <c:v>687</c:v>
                </c:pt>
                <c:pt idx="1458">
                  <c:v>687</c:v>
                </c:pt>
                <c:pt idx="1459">
                  <c:v>687</c:v>
                </c:pt>
                <c:pt idx="1460">
                  <c:v>687</c:v>
                </c:pt>
                <c:pt idx="1461">
                  <c:v>687</c:v>
                </c:pt>
                <c:pt idx="1462">
                  <c:v>687</c:v>
                </c:pt>
                <c:pt idx="1463">
                  <c:v>687</c:v>
                </c:pt>
                <c:pt idx="1464">
                  <c:v>687</c:v>
                </c:pt>
                <c:pt idx="1465">
                  <c:v>664.823532</c:v>
                </c:pt>
                <c:pt idx="1466">
                  <c:v>664</c:v>
                </c:pt>
                <c:pt idx="1467">
                  <c:v>664</c:v>
                </c:pt>
                <c:pt idx="1468">
                  <c:v>664</c:v>
                </c:pt>
                <c:pt idx="1469">
                  <c:v>664</c:v>
                </c:pt>
                <c:pt idx="1470">
                  <c:v>664</c:v>
                </c:pt>
                <c:pt idx="1471">
                  <c:v>664</c:v>
                </c:pt>
                <c:pt idx="1472">
                  <c:v>664</c:v>
                </c:pt>
                <c:pt idx="1473">
                  <c:v>664</c:v>
                </c:pt>
                <c:pt idx="1474">
                  <c:v>664</c:v>
                </c:pt>
                <c:pt idx="1475">
                  <c:v>664</c:v>
                </c:pt>
                <c:pt idx="1476">
                  <c:v>664</c:v>
                </c:pt>
                <c:pt idx="1477">
                  <c:v>664</c:v>
                </c:pt>
                <c:pt idx="1478">
                  <c:v>664</c:v>
                </c:pt>
                <c:pt idx="1479">
                  <c:v>664</c:v>
                </c:pt>
                <c:pt idx="1480">
                  <c:v>664</c:v>
                </c:pt>
                <c:pt idx="1481">
                  <c:v>664</c:v>
                </c:pt>
                <c:pt idx="1482">
                  <c:v>664</c:v>
                </c:pt>
                <c:pt idx="1483">
                  <c:v>664</c:v>
                </c:pt>
                <c:pt idx="1484">
                  <c:v>664</c:v>
                </c:pt>
                <c:pt idx="1485">
                  <c:v>664</c:v>
                </c:pt>
                <c:pt idx="1486">
                  <c:v>664</c:v>
                </c:pt>
                <c:pt idx="1487">
                  <c:v>664</c:v>
                </c:pt>
                <c:pt idx="1488">
                  <c:v>664</c:v>
                </c:pt>
                <c:pt idx="1489">
                  <c:v>664</c:v>
                </c:pt>
                <c:pt idx="1490">
                  <c:v>664</c:v>
                </c:pt>
                <c:pt idx="1491">
                  <c:v>664</c:v>
                </c:pt>
                <c:pt idx="1492">
                  <c:v>664</c:v>
                </c:pt>
                <c:pt idx="1493">
                  <c:v>664</c:v>
                </c:pt>
                <c:pt idx="1494">
                  <c:v>664</c:v>
                </c:pt>
                <c:pt idx="1495">
                  <c:v>664</c:v>
                </c:pt>
                <c:pt idx="1496">
                  <c:v>664</c:v>
                </c:pt>
                <c:pt idx="1497">
                  <c:v>655.39741499999946</c:v>
                </c:pt>
                <c:pt idx="1498">
                  <c:v>655</c:v>
                </c:pt>
                <c:pt idx="1499">
                  <c:v>655</c:v>
                </c:pt>
                <c:pt idx="1500">
                  <c:v>655</c:v>
                </c:pt>
                <c:pt idx="1501">
                  <c:v>655</c:v>
                </c:pt>
                <c:pt idx="1502">
                  <c:v>662.04649199999949</c:v>
                </c:pt>
                <c:pt idx="1503">
                  <c:v>662</c:v>
                </c:pt>
                <c:pt idx="1504">
                  <c:v>662</c:v>
                </c:pt>
                <c:pt idx="1505">
                  <c:v>662</c:v>
                </c:pt>
                <c:pt idx="1506">
                  <c:v>662</c:v>
                </c:pt>
                <c:pt idx="1507">
                  <c:v>662</c:v>
                </c:pt>
                <c:pt idx="1508">
                  <c:v>662</c:v>
                </c:pt>
                <c:pt idx="1509">
                  <c:v>662</c:v>
                </c:pt>
                <c:pt idx="1510">
                  <c:v>662</c:v>
                </c:pt>
                <c:pt idx="1511">
                  <c:v>662</c:v>
                </c:pt>
                <c:pt idx="1512">
                  <c:v>662</c:v>
                </c:pt>
                <c:pt idx="1513">
                  <c:v>662</c:v>
                </c:pt>
                <c:pt idx="1514">
                  <c:v>662</c:v>
                </c:pt>
                <c:pt idx="1515">
                  <c:v>634.59491700000001</c:v>
                </c:pt>
                <c:pt idx="1516">
                  <c:v>634</c:v>
                </c:pt>
                <c:pt idx="1517">
                  <c:v>634</c:v>
                </c:pt>
                <c:pt idx="1518">
                  <c:v>634</c:v>
                </c:pt>
                <c:pt idx="1519">
                  <c:v>634</c:v>
                </c:pt>
                <c:pt idx="1520">
                  <c:v>634</c:v>
                </c:pt>
                <c:pt idx="1521">
                  <c:v>634</c:v>
                </c:pt>
                <c:pt idx="1522">
                  <c:v>634</c:v>
                </c:pt>
                <c:pt idx="1523">
                  <c:v>634</c:v>
                </c:pt>
                <c:pt idx="1524">
                  <c:v>634</c:v>
                </c:pt>
                <c:pt idx="1525">
                  <c:v>641.210556</c:v>
                </c:pt>
                <c:pt idx="1526">
                  <c:v>641</c:v>
                </c:pt>
                <c:pt idx="1527">
                  <c:v>641</c:v>
                </c:pt>
                <c:pt idx="1528">
                  <c:v>641</c:v>
                </c:pt>
                <c:pt idx="1529">
                  <c:v>641</c:v>
                </c:pt>
                <c:pt idx="1530">
                  <c:v>641</c:v>
                </c:pt>
                <c:pt idx="1531">
                  <c:v>641</c:v>
                </c:pt>
                <c:pt idx="1532">
                  <c:v>641</c:v>
                </c:pt>
                <c:pt idx="1533">
                  <c:v>676.44327899999996</c:v>
                </c:pt>
                <c:pt idx="1534">
                  <c:v>676.42587400000002</c:v>
                </c:pt>
                <c:pt idx="1535">
                  <c:v>676.40876800000001</c:v>
                </c:pt>
                <c:pt idx="1536">
                  <c:v>676</c:v>
                </c:pt>
                <c:pt idx="1537">
                  <c:v>676</c:v>
                </c:pt>
                <c:pt idx="1538">
                  <c:v>676</c:v>
                </c:pt>
                <c:pt idx="1539">
                  <c:v>676</c:v>
                </c:pt>
                <c:pt idx="1540">
                  <c:v>676</c:v>
                </c:pt>
                <c:pt idx="1541">
                  <c:v>676</c:v>
                </c:pt>
                <c:pt idx="1542">
                  <c:v>676</c:v>
                </c:pt>
                <c:pt idx="1543">
                  <c:v>676</c:v>
                </c:pt>
                <c:pt idx="1544">
                  <c:v>676</c:v>
                </c:pt>
                <c:pt idx="1545">
                  <c:v>676</c:v>
                </c:pt>
                <c:pt idx="1546">
                  <c:v>676</c:v>
                </c:pt>
                <c:pt idx="1547">
                  <c:v>676</c:v>
                </c:pt>
                <c:pt idx="1548">
                  <c:v>676</c:v>
                </c:pt>
                <c:pt idx="1549">
                  <c:v>676.61237700000004</c:v>
                </c:pt>
                <c:pt idx="1550">
                  <c:v>676</c:v>
                </c:pt>
                <c:pt idx="1551">
                  <c:v>676</c:v>
                </c:pt>
                <c:pt idx="1552">
                  <c:v>676</c:v>
                </c:pt>
                <c:pt idx="1553">
                  <c:v>676</c:v>
                </c:pt>
                <c:pt idx="1554">
                  <c:v>676</c:v>
                </c:pt>
                <c:pt idx="1555">
                  <c:v>676</c:v>
                </c:pt>
                <c:pt idx="1556">
                  <c:v>676</c:v>
                </c:pt>
                <c:pt idx="1557">
                  <c:v>676</c:v>
                </c:pt>
                <c:pt idx="1558">
                  <c:v>673.07686799999999</c:v>
                </c:pt>
                <c:pt idx="1559">
                  <c:v>673</c:v>
                </c:pt>
                <c:pt idx="1560">
                  <c:v>673</c:v>
                </c:pt>
                <c:pt idx="1561">
                  <c:v>673</c:v>
                </c:pt>
                <c:pt idx="1562">
                  <c:v>673</c:v>
                </c:pt>
                <c:pt idx="1563">
                  <c:v>676.77044900000055</c:v>
                </c:pt>
                <c:pt idx="1564">
                  <c:v>676.81396000000007</c:v>
                </c:pt>
                <c:pt idx="1565">
                  <c:v>676.86676999999918</c:v>
                </c:pt>
                <c:pt idx="1566">
                  <c:v>676.80168199999946</c:v>
                </c:pt>
                <c:pt idx="1567">
                  <c:v>676.86700799999915</c:v>
                </c:pt>
                <c:pt idx="1568">
                  <c:v>676.88179000000002</c:v>
                </c:pt>
                <c:pt idx="1569">
                  <c:v>676</c:v>
                </c:pt>
                <c:pt idx="1570">
                  <c:v>676</c:v>
                </c:pt>
                <c:pt idx="1571">
                  <c:v>676</c:v>
                </c:pt>
                <c:pt idx="1572">
                  <c:v>676</c:v>
                </c:pt>
                <c:pt idx="1573">
                  <c:v>676.95552099999918</c:v>
                </c:pt>
                <c:pt idx="1574">
                  <c:v>676.99241599999948</c:v>
                </c:pt>
                <c:pt idx="1575">
                  <c:v>676.97060099999999</c:v>
                </c:pt>
                <c:pt idx="1576">
                  <c:v>676.99992699999996</c:v>
                </c:pt>
                <c:pt idx="1577">
                  <c:v>676.99337000000071</c:v>
                </c:pt>
                <c:pt idx="1578">
                  <c:v>676.92691099999945</c:v>
                </c:pt>
                <c:pt idx="1579">
                  <c:v>677.01709299999948</c:v>
                </c:pt>
                <c:pt idx="1580">
                  <c:v>677.00773500000003</c:v>
                </c:pt>
                <c:pt idx="1581">
                  <c:v>676.96404499999949</c:v>
                </c:pt>
                <c:pt idx="1582">
                  <c:v>676.98097199999995</c:v>
                </c:pt>
                <c:pt idx="1583">
                  <c:v>677.01804600000003</c:v>
                </c:pt>
                <c:pt idx="1584">
                  <c:v>677.1042940000001</c:v>
                </c:pt>
                <c:pt idx="1585">
                  <c:v>677.05750499999931</c:v>
                </c:pt>
                <c:pt idx="1586">
                  <c:v>677.086592</c:v>
                </c:pt>
                <c:pt idx="1587">
                  <c:v>677.11901699999999</c:v>
                </c:pt>
                <c:pt idx="1588">
                  <c:v>677.19584700000053</c:v>
                </c:pt>
                <c:pt idx="1589">
                  <c:v>677.15752099999929</c:v>
                </c:pt>
                <c:pt idx="1590">
                  <c:v>677.14595799999938</c:v>
                </c:pt>
                <c:pt idx="1591">
                  <c:v>677.16789199999948</c:v>
                </c:pt>
                <c:pt idx="1592">
                  <c:v>677</c:v>
                </c:pt>
                <c:pt idx="1593">
                  <c:v>677</c:v>
                </c:pt>
                <c:pt idx="1594">
                  <c:v>677</c:v>
                </c:pt>
                <c:pt idx="1595">
                  <c:v>677</c:v>
                </c:pt>
                <c:pt idx="1596">
                  <c:v>677</c:v>
                </c:pt>
                <c:pt idx="1597">
                  <c:v>677</c:v>
                </c:pt>
                <c:pt idx="1598">
                  <c:v>677.26397500000053</c:v>
                </c:pt>
                <c:pt idx="1599">
                  <c:v>677.26326000000006</c:v>
                </c:pt>
                <c:pt idx="1600">
                  <c:v>677</c:v>
                </c:pt>
                <c:pt idx="1601">
                  <c:v>677</c:v>
                </c:pt>
                <c:pt idx="1602">
                  <c:v>677</c:v>
                </c:pt>
                <c:pt idx="1603">
                  <c:v>677</c:v>
                </c:pt>
                <c:pt idx="1604">
                  <c:v>677.34354699999949</c:v>
                </c:pt>
                <c:pt idx="1605">
                  <c:v>677.34920999999929</c:v>
                </c:pt>
                <c:pt idx="1606">
                  <c:v>677.408636</c:v>
                </c:pt>
                <c:pt idx="1607">
                  <c:v>677.4325969999993</c:v>
                </c:pt>
                <c:pt idx="1608">
                  <c:v>677.43498099999999</c:v>
                </c:pt>
                <c:pt idx="1609">
                  <c:v>677.38747599999999</c:v>
                </c:pt>
                <c:pt idx="1610">
                  <c:v>677.46192199999916</c:v>
                </c:pt>
                <c:pt idx="1611">
                  <c:v>677.48051899999996</c:v>
                </c:pt>
                <c:pt idx="1612">
                  <c:v>677.43968999999947</c:v>
                </c:pt>
                <c:pt idx="1613">
                  <c:v>677.50447999999994</c:v>
                </c:pt>
                <c:pt idx="1614">
                  <c:v>677.44743799999947</c:v>
                </c:pt>
                <c:pt idx="1615">
                  <c:v>677.53875300000004</c:v>
                </c:pt>
                <c:pt idx="1616">
                  <c:v>677.55049499999996</c:v>
                </c:pt>
                <c:pt idx="1617">
                  <c:v>677.48779100000002</c:v>
                </c:pt>
                <c:pt idx="1618">
                  <c:v>677.55335600000001</c:v>
                </c:pt>
                <c:pt idx="1619">
                  <c:v>677.53875300000004</c:v>
                </c:pt>
                <c:pt idx="1620">
                  <c:v>677.53952699999945</c:v>
                </c:pt>
                <c:pt idx="1621">
                  <c:v>677.61534499999993</c:v>
                </c:pt>
                <c:pt idx="1622">
                  <c:v>677.62637099999995</c:v>
                </c:pt>
                <c:pt idx="1623">
                  <c:v>677.56813800000009</c:v>
                </c:pt>
                <c:pt idx="1624">
                  <c:v>677.61295999999948</c:v>
                </c:pt>
                <c:pt idx="1625">
                  <c:v>677.67977700000085</c:v>
                </c:pt>
                <c:pt idx="1626">
                  <c:v>677.69259199999999</c:v>
                </c:pt>
                <c:pt idx="1627">
                  <c:v>677.686691</c:v>
                </c:pt>
                <c:pt idx="1628">
                  <c:v>677.65086900000006</c:v>
                </c:pt>
                <c:pt idx="1629">
                  <c:v>677.70034100000055</c:v>
                </c:pt>
                <c:pt idx="1630">
                  <c:v>677.705288</c:v>
                </c:pt>
                <c:pt idx="1631">
                  <c:v>677.65510100000006</c:v>
                </c:pt>
                <c:pt idx="1632">
                  <c:v>677.71071199999994</c:v>
                </c:pt>
                <c:pt idx="1633">
                  <c:v>677.71071199999994</c:v>
                </c:pt>
                <c:pt idx="1634">
                  <c:v>677.73634200000004</c:v>
                </c:pt>
                <c:pt idx="1635">
                  <c:v>677.72030800000005</c:v>
                </c:pt>
                <c:pt idx="1636">
                  <c:v>677.73210999999947</c:v>
                </c:pt>
                <c:pt idx="1637">
                  <c:v>677.70481100000052</c:v>
                </c:pt>
                <c:pt idx="1638">
                  <c:v>677.78629100000001</c:v>
                </c:pt>
                <c:pt idx="1639">
                  <c:v>677.8022649999989</c:v>
                </c:pt>
                <c:pt idx="1640">
                  <c:v>677.83755099999917</c:v>
                </c:pt>
                <c:pt idx="1641">
                  <c:v>677.81007299999999</c:v>
                </c:pt>
                <c:pt idx="1642">
                  <c:v>677.83820599999945</c:v>
                </c:pt>
                <c:pt idx="1643">
                  <c:v>677.81847700000003</c:v>
                </c:pt>
                <c:pt idx="1644">
                  <c:v>677.78235700000005</c:v>
                </c:pt>
                <c:pt idx="1645">
                  <c:v>677.81120499999918</c:v>
                </c:pt>
                <c:pt idx="1646">
                  <c:v>677.83331899999996</c:v>
                </c:pt>
                <c:pt idx="1647">
                  <c:v>677.89155199999948</c:v>
                </c:pt>
                <c:pt idx="1648">
                  <c:v>677.92159299999946</c:v>
                </c:pt>
                <c:pt idx="1649">
                  <c:v>677.86639899999932</c:v>
                </c:pt>
                <c:pt idx="1650">
                  <c:v>677.84780299999932</c:v>
                </c:pt>
                <c:pt idx="1651">
                  <c:v>677.91968599999996</c:v>
                </c:pt>
                <c:pt idx="1652">
                  <c:v>677.90800300000001</c:v>
                </c:pt>
                <c:pt idx="1653">
                  <c:v>677.91271200000006</c:v>
                </c:pt>
                <c:pt idx="1654">
                  <c:v>677.92111599999942</c:v>
                </c:pt>
                <c:pt idx="1655">
                  <c:v>677.91736099999946</c:v>
                </c:pt>
                <c:pt idx="1656">
                  <c:v>677.98101899999949</c:v>
                </c:pt>
                <c:pt idx="1657">
                  <c:v>678.01457600000003</c:v>
                </c:pt>
                <c:pt idx="1658">
                  <c:v>678.01040399999999</c:v>
                </c:pt>
                <c:pt idx="1659">
                  <c:v>678.07000900000003</c:v>
                </c:pt>
                <c:pt idx="1660">
                  <c:v>677.99931800000002</c:v>
                </c:pt>
                <c:pt idx="1661">
                  <c:v>678.02560299999948</c:v>
                </c:pt>
                <c:pt idx="1662">
                  <c:v>678.09534100000053</c:v>
                </c:pt>
                <c:pt idx="1663">
                  <c:v>678</c:v>
                </c:pt>
                <c:pt idx="1664">
                  <c:v>678</c:v>
                </c:pt>
                <c:pt idx="1665">
                  <c:v>678</c:v>
                </c:pt>
                <c:pt idx="1666">
                  <c:v>678</c:v>
                </c:pt>
                <c:pt idx="1667">
                  <c:v>678.12806399999999</c:v>
                </c:pt>
                <c:pt idx="1668">
                  <c:v>678.1172159999993</c:v>
                </c:pt>
                <c:pt idx="1669">
                  <c:v>678.117752</c:v>
                </c:pt>
                <c:pt idx="1670">
                  <c:v>678.14171299999998</c:v>
                </c:pt>
                <c:pt idx="1671">
                  <c:v>678.14827000000002</c:v>
                </c:pt>
                <c:pt idx="1672">
                  <c:v>678.08836699999995</c:v>
                </c:pt>
                <c:pt idx="1673">
                  <c:v>678.18135000000052</c:v>
                </c:pt>
                <c:pt idx="1674">
                  <c:v>677.37788</c:v>
                </c:pt>
                <c:pt idx="1675">
                  <c:v>677</c:v>
                </c:pt>
                <c:pt idx="1676">
                  <c:v>677</c:v>
                </c:pt>
                <c:pt idx="1677">
                  <c:v>677</c:v>
                </c:pt>
                <c:pt idx="1678">
                  <c:v>677</c:v>
                </c:pt>
                <c:pt idx="1679">
                  <c:v>677</c:v>
                </c:pt>
                <c:pt idx="1680">
                  <c:v>677</c:v>
                </c:pt>
                <c:pt idx="1681">
                  <c:v>677.98531100000002</c:v>
                </c:pt>
                <c:pt idx="1682">
                  <c:v>661.56059499999947</c:v>
                </c:pt>
                <c:pt idx="1683">
                  <c:v>663.50323000000003</c:v>
                </c:pt>
                <c:pt idx="1684">
                  <c:v>667.49560799999949</c:v>
                </c:pt>
                <c:pt idx="1685">
                  <c:v>668.11913300000003</c:v>
                </c:pt>
                <c:pt idx="1686">
                  <c:v>668</c:v>
                </c:pt>
                <c:pt idx="1687">
                  <c:v>668</c:v>
                </c:pt>
                <c:pt idx="1688">
                  <c:v>668</c:v>
                </c:pt>
                <c:pt idx="1689">
                  <c:v>668</c:v>
                </c:pt>
                <c:pt idx="1690">
                  <c:v>668</c:v>
                </c:pt>
                <c:pt idx="1691">
                  <c:v>668.63173200000051</c:v>
                </c:pt>
                <c:pt idx="1692">
                  <c:v>668</c:v>
                </c:pt>
                <c:pt idx="1693">
                  <c:v>668</c:v>
                </c:pt>
                <c:pt idx="1694">
                  <c:v>668</c:v>
                </c:pt>
                <c:pt idx="1695">
                  <c:v>668</c:v>
                </c:pt>
                <c:pt idx="1696">
                  <c:v>668</c:v>
                </c:pt>
                <c:pt idx="1697">
                  <c:v>668</c:v>
                </c:pt>
                <c:pt idx="1698">
                  <c:v>668</c:v>
                </c:pt>
                <c:pt idx="1699">
                  <c:v>668</c:v>
                </c:pt>
                <c:pt idx="1700">
                  <c:v>668</c:v>
                </c:pt>
                <c:pt idx="1701">
                  <c:v>668</c:v>
                </c:pt>
                <c:pt idx="1702">
                  <c:v>668</c:v>
                </c:pt>
                <c:pt idx="1703">
                  <c:v>668</c:v>
                </c:pt>
                <c:pt idx="1704">
                  <c:v>668</c:v>
                </c:pt>
                <c:pt idx="1705">
                  <c:v>668</c:v>
                </c:pt>
                <c:pt idx="1706">
                  <c:v>668</c:v>
                </c:pt>
                <c:pt idx="1707">
                  <c:v>678.55131599999947</c:v>
                </c:pt>
                <c:pt idx="1708">
                  <c:v>678.49779100000001</c:v>
                </c:pt>
                <c:pt idx="1709">
                  <c:v>678.48271099999999</c:v>
                </c:pt>
                <c:pt idx="1710">
                  <c:v>678.48247300000003</c:v>
                </c:pt>
                <c:pt idx="1711">
                  <c:v>678.48837400000059</c:v>
                </c:pt>
                <c:pt idx="1712">
                  <c:v>678</c:v>
                </c:pt>
                <c:pt idx="1713">
                  <c:v>678</c:v>
                </c:pt>
                <c:pt idx="1714">
                  <c:v>678</c:v>
                </c:pt>
                <c:pt idx="1715">
                  <c:v>678</c:v>
                </c:pt>
                <c:pt idx="1716">
                  <c:v>678</c:v>
                </c:pt>
                <c:pt idx="1717">
                  <c:v>678</c:v>
                </c:pt>
                <c:pt idx="1718">
                  <c:v>678</c:v>
                </c:pt>
                <c:pt idx="1719">
                  <c:v>678</c:v>
                </c:pt>
                <c:pt idx="1720">
                  <c:v>678.56830400000001</c:v>
                </c:pt>
                <c:pt idx="1721">
                  <c:v>678</c:v>
                </c:pt>
                <c:pt idx="1722">
                  <c:v>678</c:v>
                </c:pt>
                <c:pt idx="1723">
                  <c:v>678</c:v>
                </c:pt>
                <c:pt idx="1724">
                  <c:v>678</c:v>
                </c:pt>
                <c:pt idx="1725">
                  <c:v>678</c:v>
                </c:pt>
                <c:pt idx="1726">
                  <c:v>678</c:v>
                </c:pt>
                <c:pt idx="1727">
                  <c:v>678</c:v>
                </c:pt>
                <c:pt idx="1728">
                  <c:v>678</c:v>
                </c:pt>
                <c:pt idx="1729">
                  <c:v>678</c:v>
                </c:pt>
                <c:pt idx="1730">
                  <c:v>678</c:v>
                </c:pt>
                <c:pt idx="1731">
                  <c:v>678</c:v>
                </c:pt>
                <c:pt idx="1732">
                  <c:v>678</c:v>
                </c:pt>
                <c:pt idx="1733">
                  <c:v>678</c:v>
                </c:pt>
                <c:pt idx="1734">
                  <c:v>678</c:v>
                </c:pt>
                <c:pt idx="1735">
                  <c:v>678.60323199999993</c:v>
                </c:pt>
                <c:pt idx="1736">
                  <c:v>678.55960099999947</c:v>
                </c:pt>
                <c:pt idx="1737">
                  <c:v>678.61878900000056</c:v>
                </c:pt>
                <c:pt idx="1738">
                  <c:v>678.56758799999932</c:v>
                </c:pt>
                <c:pt idx="1739">
                  <c:v>678.65121399999919</c:v>
                </c:pt>
                <c:pt idx="1740">
                  <c:v>678.66855899999996</c:v>
                </c:pt>
                <c:pt idx="1741">
                  <c:v>678.60984800000051</c:v>
                </c:pt>
                <c:pt idx="1742">
                  <c:v>678.58731699999998</c:v>
                </c:pt>
                <c:pt idx="1743">
                  <c:v>678.65306099999998</c:v>
                </c:pt>
                <c:pt idx="1744">
                  <c:v>678.70730199999991</c:v>
                </c:pt>
                <c:pt idx="1745">
                  <c:v>678.65377700000056</c:v>
                </c:pt>
                <c:pt idx="1746">
                  <c:v>678.61741799999947</c:v>
                </c:pt>
                <c:pt idx="1747">
                  <c:v>678.68667800000003</c:v>
                </c:pt>
                <c:pt idx="1748">
                  <c:v>678.62421299999949</c:v>
                </c:pt>
                <c:pt idx="1749">
                  <c:v>678.62868300000002</c:v>
                </c:pt>
                <c:pt idx="1750">
                  <c:v>678.66534000000001</c:v>
                </c:pt>
                <c:pt idx="1751">
                  <c:v>678.69371200000069</c:v>
                </c:pt>
                <c:pt idx="1752">
                  <c:v>678.66665099999932</c:v>
                </c:pt>
                <c:pt idx="1753">
                  <c:v>678.66665099999932</c:v>
                </c:pt>
                <c:pt idx="1754">
                  <c:v>678.69770500000004</c:v>
                </c:pt>
                <c:pt idx="1755">
                  <c:v>678.70563299999992</c:v>
                </c:pt>
                <c:pt idx="1756">
                  <c:v>678.70593100000053</c:v>
                </c:pt>
                <c:pt idx="1757">
                  <c:v>678.69347300000084</c:v>
                </c:pt>
                <c:pt idx="1758">
                  <c:v>678.69222199999945</c:v>
                </c:pt>
                <c:pt idx="1759">
                  <c:v>678.71153399999992</c:v>
                </c:pt>
                <c:pt idx="1760">
                  <c:v>678.645849</c:v>
                </c:pt>
                <c:pt idx="1761">
                  <c:v>678.65330000000051</c:v>
                </c:pt>
                <c:pt idx="1762">
                  <c:v>678.74753499999997</c:v>
                </c:pt>
                <c:pt idx="1763">
                  <c:v>678.75546200000008</c:v>
                </c:pt>
                <c:pt idx="1764">
                  <c:v>678.763688</c:v>
                </c:pt>
                <c:pt idx="1765">
                  <c:v>678.77239000000054</c:v>
                </c:pt>
                <c:pt idx="1766">
                  <c:v>678.76207799999997</c:v>
                </c:pt>
                <c:pt idx="1767">
                  <c:v>678.69108899999992</c:v>
                </c:pt>
                <c:pt idx="1768">
                  <c:v>678.74276600000007</c:v>
                </c:pt>
                <c:pt idx="1769">
                  <c:v>678.75450799999999</c:v>
                </c:pt>
                <c:pt idx="1770">
                  <c:v>678.79581499999995</c:v>
                </c:pt>
                <c:pt idx="1771">
                  <c:v>678.72261999999932</c:v>
                </c:pt>
                <c:pt idx="1772">
                  <c:v>678.736448</c:v>
                </c:pt>
                <c:pt idx="1773">
                  <c:v>678.77733700000056</c:v>
                </c:pt>
                <c:pt idx="1774">
                  <c:v>678.80296699999917</c:v>
                </c:pt>
                <c:pt idx="1775">
                  <c:v>678.83229299999903</c:v>
                </c:pt>
                <c:pt idx="1776">
                  <c:v>678.90930200000003</c:v>
                </c:pt>
                <c:pt idx="1777">
                  <c:v>678.84939899999949</c:v>
                </c:pt>
                <c:pt idx="1778">
                  <c:v>678.89386400000001</c:v>
                </c:pt>
                <c:pt idx="1779">
                  <c:v>678.83908699999949</c:v>
                </c:pt>
                <c:pt idx="1780">
                  <c:v>678.84850499999948</c:v>
                </c:pt>
                <c:pt idx="1781">
                  <c:v>678.84403499999996</c:v>
                </c:pt>
                <c:pt idx="1782">
                  <c:v>678.88671199999999</c:v>
                </c:pt>
                <c:pt idx="1783">
                  <c:v>678.83843200000001</c:v>
                </c:pt>
                <c:pt idx="1784">
                  <c:v>678.88182399999948</c:v>
                </c:pt>
                <c:pt idx="1785">
                  <c:v>678.84212699999875</c:v>
                </c:pt>
                <c:pt idx="1786">
                  <c:v>678.86286999999925</c:v>
                </c:pt>
                <c:pt idx="1787">
                  <c:v>678.94524299999932</c:v>
                </c:pt>
                <c:pt idx="1788">
                  <c:v>678.89052599999945</c:v>
                </c:pt>
                <c:pt idx="1789">
                  <c:v>678.89875200000051</c:v>
                </c:pt>
                <c:pt idx="1790">
                  <c:v>678.97486700000002</c:v>
                </c:pt>
                <c:pt idx="1791">
                  <c:v>678.93284599999947</c:v>
                </c:pt>
                <c:pt idx="1792">
                  <c:v>678.93302399999948</c:v>
                </c:pt>
                <c:pt idx="1793">
                  <c:v>678.91496399999949</c:v>
                </c:pt>
                <c:pt idx="1794">
                  <c:v>678.95203799999945</c:v>
                </c:pt>
                <c:pt idx="1795">
                  <c:v>679.00139100000001</c:v>
                </c:pt>
                <c:pt idx="1796">
                  <c:v>678.92599099999939</c:v>
                </c:pt>
                <c:pt idx="1797">
                  <c:v>678.94220399999926</c:v>
                </c:pt>
                <c:pt idx="1798">
                  <c:v>678.99739699999998</c:v>
                </c:pt>
                <c:pt idx="1799">
                  <c:v>679.05074400000001</c:v>
                </c:pt>
                <c:pt idx="1800">
                  <c:v>678.98732399999949</c:v>
                </c:pt>
                <c:pt idx="1801">
                  <c:v>678.98684700000001</c:v>
                </c:pt>
                <c:pt idx="1802">
                  <c:v>679.033816</c:v>
                </c:pt>
                <c:pt idx="1803">
                  <c:v>679.10170599999992</c:v>
                </c:pt>
                <c:pt idx="1804">
                  <c:v>679.116488</c:v>
                </c:pt>
                <c:pt idx="1805">
                  <c:v>679.02272899999946</c:v>
                </c:pt>
                <c:pt idx="1806">
                  <c:v>679.04132599999946</c:v>
                </c:pt>
                <c:pt idx="1807">
                  <c:v>679.10730799999999</c:v>
                </c:pt>
                <c:pt idx="1808">
                  <c:v>679.06904199999997</c:v>
                </c:pt>
                <c:pt idx="1809">
                  <c:v>679.13031599999999</c:v>
                </c:pt>
                <c:pt idx="1810">
                  <c:v>679.15403800000001</c:v>
                </c:pt>
                <c:pt idx="1811">
                  <c:v>679.15236899999945</c:v>
                </c:pt>
                <c:pt idx="1812">
                  <c:v>679.17329100000052</c:v>
                </c:pt>
                <c:pt idx="1813">
                  <c:v>679.14462099999946</c:v>
                </c:pt>
                <c:pt idx="1814">
                  <c:v>679.1629199999993</c:v>
                </c:pt>
                <c:pt idx="1815">
                  <c:v>679.14795899999945</c:v>
                </c:pt>
                <c:pt idx="1816">
                  <c:v>679.22282199999938</c:v>
                </c:pt>
                <c:pt idx="1817">
                  <c:v>679.16524399999946</c:v>
                </c:pt>
                <c:pt idx="1818">
                  <c:v>679.22168999999997</c:v>
                </c:pt>
                <c:pt idx="1819">
                  <c:v>679.17960899999991</c:v>
                </c:pt>
                <c:pt idx="1820">
                  <c:v>679.23671000000002</c:v>
                </c:pt>
                <c:pt idx="1821">
                  <c:v>679.19951700000001</c:v>
                </c:pt>
                <c:pt idx="1822">
                  <c:v>679.24702199999945</c:v>
                </c:pt>
                <c:pt idx="1823">
                  <c:v>679.25310100000002</c:v>
                </c:pt>
                <c:pt idx="1824">
                  <c:v>679.24511399999949</c:v>
                </c:pt>
                <c:pt idx="1825">
                  <c:v>679.26579700000002</c:v>
                </c:pt>
                <c:pt idx="1826">
                  <c:v>679.25572399999999</c:v>
                </c:pt>
                <c:pt idx="1827">
                  <c:v>679.26818100000003</c:v>
                </c:pt>
                <c:pt idx="1828">
                  <c:v>679.29840100000069</c:v>
                </c:pt>
                <c:pt idx="1829">
                  <c:v>679.33344799999998</c:v>
                </c:pt>
                <c:pt idx="1830">
                  <c:v>679.37266799999918</c:v>
                </c:pt>
                <c:pt idx="1831">
                  <c:v>679.37076100000002</c:v>
                </c:pt>
                <c:pt idx="1832">
                  <c:v>679.40664299999946</c:v>
                </c:pt>
                <c:pt idx="1833">
                  <c:v>679.39049</c:v>
                </c:pt>
                <c:pt idx="1834">
                  <c:v>679.43108100000006</c:v>
                </c:pt>
                <c:pt idx="1835">
                  <c:v>679.34280599999931</c:v>
                </c:pt>
                <c:pt idx="1836">
                  <c:v>679.386437</c:v>
                </c:pt>
                <c:pt idx="1837">
                  <c:v>679.41278199999999</c:v>
                </c:pt>
                <c:pt idx="1838">
                  <c:v>679.43698200000006</c:v>
                </c:pt>
                <c:pt idx="1839">
                  <c:v>679.43531300000006</c:v>
                </c:pt>
                <c:pt idx="1840">
                  <c:v>679.50582499999996</c:v>
                </c:pt>
                <c:pt idx="1841">
                  <c:v>679.44753199999946</c:v>
                </c:pt>
                <c:pt idx="1842">
                  <c:v>679.458797</c:v>
                </c:pt>
                <c:pt idx="1843">
                  <c:v>679.46893</c:v>
                </c:pt>
                <c:pt idx="1844">
                  <c:v>679.50648100000001</c:v>
                </c:pt>
                <c:pt idx="1845">
                  <c:v>679.50063899999998</c:v>
                </c:pt>
                <c:pt idx="1846">
                  <c:v>679.53801199999998</c:v>
                </c:pt>
                <c:pt idx="1847">
                  <c:v>679.59922599999948</c:v>
                </c:pt>
                <c:pt idx="1848">
                  <c:v>679.53091899999947</c:v>
                </c:pt>
                <c:pt idx="1849">
                  <c:v>679.56918499999949</c:v>
                </c:pt>
                <c:pt idx="1850">
                  <c:v>679.66031999999996</c:v>
                </c:pt>
                <c:pt idx="1851">
                  <c:v>679.65251199999932</c:v>
                </c:pt>
                <c:pt idx="1852">
                  <c:v>679.66359899999998</c:v>
                </c:pt>
                <c:pt idx="1853">
                  <c:v>679.60864300000003</c:v>
                </c:pt>
                <c:pt idx="1854">
                  <c:v>679.65650599999947</c:v>
                </c:pt>
                <c:pt idx="1855">
                  <c:v>679.68702299999939</c:v>
                </c:pt>
                <c:pt idx="1856">
                  <c:v>679.71473900000069</c:v>
                </c:pt>
                <c:pt idx="1857">
                  <c:v>679.66944000000001</c:v>
                </c:pt>
                <c:pt idx="1858">
                  <c:v>679.75538999999992</c:v>
                </c:pt>
                <c:pt idx="1859">
                  <c:v>679.74364800000001</c:v>
                </c:pt>
                <c:pt idx="1860">
                  <c:v>679.73285900000008</c:v>
                </c:pt>
                <c:pt idx="1861">
                  <c:v>679.76504599999998</c:v>
                </c:pt>
                <c:pt idx="1862">
                  <c:v>679.83150499999931</c:v>
                </c:pt>
                <c:pt idx="1863">
                  <c:v>679.77064799999994</c:v>
                </c:pt>
                <c:pt idx="1864">
                  <c:v>679.78781499999991</c:v>
                </c:pt>
                <c:pt idx="1865">
                  <c:v>679.8742410000001</c:v>
                </c:pt>
                <c:pt idx="1866">
                  <c:v>679.90499699999998</c:v>
                </c:pt>
                <c:pt idx="1867">
                  <c:v>679.87257199999999</c:v>
                </c:pt>
                <c:pt idx="1868">
                  <c:v>679.88294400000007</c:v>
                </c:pt>
                <c:pt idx="1869">
                  <c:v>679.87346600000001</c:v>
                </c:pt>
                <c:pt idx="1870">
                  <c:v>679.92681299999947</c:v>
                </c:pt>
                <c:pt idx="1871">
                  <c:v>679.95244299999945</c:v>
                </c:pt>
                <c:pt idx="1872">
                  <c:v>679.98152999999934</c:v>
                </c:pt>
                <c:pt idx="1873">
                  <c:v>679.92114999999944</c:v>
                </c:pt>
                <c:pt idx="1874">
                  <c:v>679.95077400000002</c:v>
                </c:pt>
                <c:pt idx="1875">
                  <c:v>680.00787500000001</c:v>
                </c:pt>
                <c:pt idx="1876">
                  <c:v>680</c:v>
                </c:pt>
                <c:pt idx="1877">
                  <c:v>680</c:v>
                </c:pt>
                <c:pt idx="1878">
                  <c:v>680</c:v>
                </c:pt>
                <c:pt idx="1879">
                  <c:v>680</c:v>
                </c:pt>
                <c:pt idx="1880">
                  <c:v>680</c:v>
                </c:pt>
                <c:pt idx="1881">
                  <c:v>680</c:v>
                </c:pt>
                <c:pt idx="1882">
                  <c:v>680</c:v>
                </c:pt>
                <c:pt idx="1883">
                  <c:v>678.95883300000003</c:v>
                </c:pt>
                <c:pt idx="1884">
                  <c:v>679</c:v>
                </c:pt>
                <c:pt idx="1885">
                  <c:v>679</c:v>
                </c:pt>
                <c:pt idx="1886">
                  <c:v>679</c:v>
                </c:pt>
                <c:pt idx="1887">
                  <c:v>679</c:v>
                </c:pt>
                <c:pt idx="1888">
                  <c:v>679</c:v>
                </c:pt>
                <c:pt idx="1889">
                  <c:v>679</c:v>
                </c:pt>
                <c:pt idx="1890">
                  <c:v>679</c:v>
                </c:pt>
                <c:pt idx="1891">
                  <c:v>679</c:v>
                </c:pt>
                <c:pt idx="1892">
                  <c:v>679.71748099999991</c:v>
                </c:pt>
                <c:pt idx="1893">
                  <c:v>680</c:v>
                </c:pt>
                <c:pt idx="1894">
                  <c:v>680</c:v>
                </c:pt>
                <c:pt idx="1895">
                  <c:v>680</c:v>
                </c:pt>
                <c:pt idx="1896">
                  <c:v>680</c:v>
                </c:pt>
                <c:pt idx="1897">
                  <c:v>680</c:v>
                </c:pt>
                <c:pt idx="1898">
                  <c:v>680</c:v>
                </c:pt>
                <c:pt idx="1899">
                  <c:v>680</c:v>
                </c:pt>
                <c:pt idx="1900">
                  <c:v>680</c:v>
                </c:pt>
                <c:pt idx="1901">
                  <c:v>680</c:v>
                </c:pt>
                <c:pt idx="1902">
                  <c:v>679.16458799999998</c:v>
                </c:pt>
                <c:pt idx="1903">
                  <c:v>680</c:v>
                </c:pt>
                <c:pt idx="1904">
                  <c:v>679.25357799999995</c:v>
                </c:pt>
                <c:pt idx="1905">
                  <c:v>680</c:v>
                </c:pt>
                <c:pt idx="1906">
                  <c:v>680</c:v>
                </c:pt>
                <c:pt idx="1907">
                  <c:v>680.38547000000005</c:v>
                </c:pt>
                <c:pt idx="1908">
                  <c:v>680.49007699999993</c:v>
                </c:pt>
                <c:pt idx="1909">
                  <c:v>680.43553799999938</c:v>
                </c:pt>
                <c:pt idx="1910">
                  <c:v>680.51212999999916</c:v>
                </c:pt>
                <c:pt idx="1911">
                  <c:v>680.54407800000001</c:v>
                </c:pt>
                <c:pt idx="1912">
                  <c:v>680.54664099999934</c:v>
                </c:pt>
                <c:pt idx="1913">
                  <c:v>680.51165299999946</c:v>
                </c:pt>
                <c:pt idx="1914">
                  <c:v>680.50247400000001</c:v>
                </c:pt>
                <c:pt idx="1915">
                  <c:v>680.49210299999947</c:v>
                </c:pt>
                <c:pt idx="1916">
                  <c:v>680.55647599999998</c:v>
                </c:pt>
                <c:pt idx="1917">
                  <c:v>680.61429299999998</c:v>
                </c:pt>
                <c:pt idx="1918">
                  <c:v>680.59992799999998</c:v>
                </c:pt>
                <c:pt idx="1919">
                  <c:v>680.61453100000051</c:v>
                </c:pt>
                <c:pt idx="1920">
                  <c:v>680.65726799999902</c:v>
                </c:pt>
                <c:pt idx="1921">
                  <c:v>680.603027</c:v>
                </c:pt>
                <c:pt idx="1922">
                  <c:v>680.62698799999998</c:v>
                </c:pt>
                <c:pt idx="1923">
                  <c:v>680.64552499999945</c:v>
                </c:pt>
                <c:pt idx="1924">
                  <c:v>680.71502399999997</c:v>
                </c:pt>
                <c:pt idx="1925">
                  <c:v>680.71222299999931</c:v>
                </c:pt>
                <c:pt idx="1926">
                  <c:v>680.76694000000009</c:v>
                </c:pt>
                <c:pt idx="1927">
                  <c:v>680.78154300000051</c:v>
                </c:pt>
                <c:pt idx="1928">
                  <c:v>680.71788500000002</c:v>
                </c:pt>
                <c:pt idx="1929">
                  <c:v>680.79352400000005</c:v>
                </c:pt>
                <c:pt idx="1930">
                  <c:v>680.73618399999998</c:v>
                </c:pt>
                <c:pt idx="1931">
                  <c:v>680.80639799999949</c:v>
                </c:pt>
                <c:pt idx="1932">
                  <c:v>680.84984999999949</c:v>
                </c:pt>
                <c:pt idx="1933">
                  <c:v>680.89002399999947</c:v>
                </c:pt>
                <c:pt idx="1934">
                  <c:v>680.89777200000003</c:v>
                </c:pt>
                <c:pt idx="1935">
                  <c:v>680.85008899999946</c:v>
                </c:pt>
                <c:pt idx="1936">
                  <c:v>680.94193899999948</c:v>
                </c:pt>
                <c:pt idx="1937">
                  <c:v>680.86516899999901</c:v>
                </c:pt>
                <c:pt idx="1938">
                  <c:v>680.96095299999945</c:v>
                </c:pt>
                <c:pt idx="1939">
                  <c:v>680.96959599999946</c:v>
                </c:pt>
                <c:pt idx="1940">
                  <c:v>681.00303400000053</c:v>
                </c:pt>
                <c:pt idx="1941">
                  <c:v>680.97716599999944</c:v>
                </c:pt>
                <c:pt idx="1942">
                  <c:v>680.97102599999948</c:v>
                </c:pt>
                <c:pt idx="1943">
                  <c:v>681</c:v>
                </c:pt>
                <c:pt idx="1944">
                  <c:v>681</c:v>
                </c:pt>
                <c:pt idx="1945">
                  <c:v>681</c:v>
                </c:pt>
                <c:pt idx="1946">
                  <c:v>681</c:v>
                </c:pt>
                <c:pt idx="1947">
                  <c:v>681</c:v>
                </c:pt>
                <c:pt idx="1948">
                  <c:v>681</c:v>
                </c:pt>
                <c:pt idx="1949">
                  <c:v>681</c:v>
                </c:pt>
                <c:pt idx="1950">
                  <c:v>681</c:v>
                </c:pt>
                <c:pt idx="1951">
                  <c:v>681</c:v>
                </c:pt>
                <c:pt idx="1952">
                  <c:v>679.75527</c:v>
                </c:pt>
                <c:pt idx="1953">
                  <c:v>678.73609099999999</c:v>
                </c:pt>
                <c:pt idx="1954">
                  <c:v>677.88195600000006</c:v>
                </c:pt>
                <c:pt idx="1955">
                  <c:v>677</c:v>
                </c:pt>
                <c:pt idx="1956">
                  <c:v>677</c:v>
                </c:pt>
                <c:pt idx="1957">
                  <c:v>677</c:v>
                </c:pt>
                <c:pt idx="1958">
                  <c:v>677</c:v>
                </c:pt>
                <c:pt idx="1959">
                  <c:v>677</c:v>
                </c:pt>
                <c:pt idx="1960">
                  <c:v>677</c:v>
                </c:pt>
                <c:pt idx="1961">
                  <c:v>677</c:v>
                </c:pt>
                <c:pt idx="1962">
                  <c:v>677</c:v>
                </c:pt>
                <c:pt idx="1963">
                  <c:v>681.31399199999998</c:v>
                </c:pt>
                <c:pt idx="1964">
                  <c:v>681.26726199999916</c:v>
                </c:pt>
                <c:pt idx="1965">
                  <c:v>681.28114900000003</c:v>
                </c:pt>
                <c:pt idx="1966">
                  <c:v>681.33681999999931</c:v>
                </c:pt>
                <c:pt idx="1967">
                  <c:v>681.31118999999944</c:v>
                </c:pt>
                <c:pt idx="1968">
                  <c:v>681.32507799999996</c:v>
                </c:pt>
                <c:pt idx="1969">
                  <c:v>681</c:v>
                </c:pt>
                <c:pt idx="1970">
                  <c:v>681.30791199999931</c:v>
                </c:pt>
                <c:pt idx="1971">
                  <c:v>681.34391299999947</c:v>
                </c:pt>
                <c:pt idx="1972">
                  <c:v>681.33384000000001</c:v>
                </c:pt>
                <c:pt idx="1973">
                  <c:v>681.34951599999931</c:v>
                </c:pt>
                <c:pt idx="1974">
                  <c:v>681.35333099999991</c:v>
                </c:pt>
                <c:pt idx="1975">
                  <c:v>681.32489900000007</c:v>
                </c:pt>
                <c:pt idx="1976">
                  <c:v>681.36149599999931</c:v>
                </c:pt>
                <c:pt idx="1977">
                  <c:v>681</c:v>
                </c:pt>
                <c:pt idx="1978">
                  <c:v>681</c:v>
                </c:pt>
                <c:pt idx="1979">
                  <c:v>681</c:v>
                </c:pt>
                <c:pt idx="1980">
                  <c:v>681</c:v>
                </c:pt>
                <c:pt idx="1981">
                  <c:v>681</c:v>
                </c:pt>
                <c:pt idx="1982">
                  <c:v>681</c:v>
                </c:pt>
                <c:pt idx="1983">
                  <c:v>681</c:v>
                </c:pt>
                <c:pt idx="1984">
                  <c:v>681</c:v>
                </c:pt>
                <c:pt idx="1985">
                  <c:v>681.33223099999918</c:v>
                </c:pt>
                <c:pt idx="1986">
                  <c:v>681.36793399999931</c:v>
                </c:pt>
                <c:pt idx="1987">
                  <c:v>681</c:v>
                </c:pt>
                <c:pt idx="1988">
                  <c:v>682.39515999999946</c:v>
                </c:pt>
                <c:pt idx="1989">
                  <c:v>682.02048500000001</c:v>
                </c:pt>
                <c:pt idx="1990">
                  <c:v>682</c:v>
                </c:pt>
                <c:pt idx="1991">
                  <c:v>682</c:v>
                </c:pt>
                <c:pt idx="1992">
                  <c:v>681.38539800000001</c:v>
                </c:pt>
                <c:pt idx="1993">
                  <c:v>681.38724599999932</c:v>
                </c:pt>
                <c:pt idx="1994">
                  <c:v>681</c:v>
                </c:pt>
                <c:pt idx="1995">
                  <c:v>681</c:v>
                </c:pt>
                <c:pt idx="1996">
                  <c:v>681</c:v>
                </c:pt>
                <c:pt idx="1997">
                  <c:v>681</c:v>
                </c:pt>
                <c:pt idx="1998">
                  <c:v>681</c:v>
                </c:pt>
                <c:pt idx="1999">
                  <c:v>681</c:v>
                </c:pt>
                <c:pt idx="2000">
                  <c:v>682.04027399999939</c:v>
                </c:pt>
                <c:pt idx="2001">
                  <c:v>682</c:v>
                </c:pt>
                <c:pt idx="2002">
                  <c:v>682</c:v>
                </c:pt>
                <c:pt idx="2003">
                  <c:v>682</c:v>
                </c:pt>
                <c:pt idx="2004">
                  <c:v>682</c:v>
                </c:pt>
                <c:pt idx="2005">
                  <c:v>682</c:v>
                </c:pt>
                <c:pt idx="2006">
                  <c:v>682</c:v>
                </c:pt>
                <c:pt idx="2007">
                  <c:v>682</c:v>
                </c:pt>
                <c:pt idx="2008">
                  <c:v>682</c:v>
                </c:pt>
                <c:pt idx="2009">
                  <c:v>682</c:v>
                </c:pt>
                <c:pt idx="2010">
                  <c:v>682</c:v>
                </c:pt>
                <c:pt idx="2011">
                  <c:v>682</c:v>
                </c:pt>
                <c:pt idx="2012">
                  <c:v>682</c:v>
                </c:pt>
                <c:pt idx="2013">
                  <c:v>682</c:v>
                </c:pt>
                <c:pt idx="2014">
                  <c:v>682</c:v>
                </c:pt>
                <c:pt idx="2015">
                  <c:v>682</c:v>
                </c:pt>
                <c:pt idx="2016">
                  <c:v>681.6</c:v>
                </c:pt>
                <c:pt idx="2017">
                  <c:v>681</c:v>
                </c:pt>
                <c:pt idx="2018">
                  <c:v>680.4</c:v>
                </c:pt>
                <c:pt idx="2019">
                  <c:v>679.8</c:v>
                </c:pt>
                <c:pt idx="2020">
                  <c:v>679.2</c:v>
                </c:pt>
                <c:pt idx="2021">
                  <c:v>678.6</c:v>
                </c:pt>
                <c:pt idx="2022">
                  <c:v>678</c:v>
                </c:pt>
                <c:pt idx="2023">
                  <c:v>677.4</c:v>
                </c:pt>
                <c:pt idx="2024">
                  <c:v>676.8</c:v>
                </c:pt>
                <c:pt idx="2025">
                  <c:v>676.2</c:v>
                </c:pt>
                <c:pt idx="2026">
                  <c:v>675.6</c:v>
                </c:pt>
                <c:pt idx="2027">
                  <c:v>675</c:v>
                </c:pt>
                <c:pt idx="2028">
                  <c:v>674.4</c:v>
                </c:pt>
                <c:pt idx="2029">
                  <c:v>673.8</c:v>
                </c:pt>
                <c:pt idx="2030">
                  <c:v>673.2</c:v>
                </c:pt>
                <c:pt idx="2031">
                  <c:v>672.6</c:v>
                </c:pt>
                <c:pt idx="2032">
                  <c:v>672</c:v>
                </c:pt>
                <c:pt idx="2033">
                  <c:v>671.4</c:v>
                </c:pt>
                <c:pt idx="2034">
                  <c:v>670.8</c:v>
                </c:pt>
                <c:pt idx="2035">
                  <c:v>670.2</c:v>
                </c:pt>
                <c:pt idx="2036">
                  <c:v>669.6</c:v>
                </c:pt>
                <c:pt idx="2037">
                  <c:v>669</c:v>
                </c:pt>
                <c:pt idx="2038">
                  <c:v>668.4</c:v>
                </c:pt>
                <c:pt idx="2039">
                  <c:v>667.79999999999905</c:v>
                </c:pt>
                <c:pt idx="2040">
                  <c:v>667.19999999999902</c:v>
                </c:pt>
                <c:pt idx="2041">
                  <c:v>666.599999999999</c:v>
                </c:pt>
                <c:pt idx="2042">
                  <c:v>665.99999999999898</c:v>
                </c:pt>
                <c:pt idx="2043">
                  <c:v>665.39999999999839</c:v>
                </c:pt>
                <c:pt idx="2044">
                  <c:v>664.79999999999905</c:v>
                </c:pt>
                <c:pt idx="2045">
                  <c:v>664.19999999999902</c:v>
                </c:pt>
                <c:pt idx="2046">
                  <c:v>663.599999999999</c:v>
                </c:pt>
                <c:pt idx="2047">
                  <c:v>662.99999999999898</c:v>
                </c:pt>
                <c:pt idx="2048">
                  <c:v>662.39999999999839</c:v>
                </c:pt>
                <c:pt idx="2049">
                  <c:v>661.79999999999905</c:v>
                </c:pt>
                <c:pt idx="2050">
                  <c:v>661.19999999999902</c:v>
                </c:pt>
                <c:pt idx="2051">
                  <c:v>660.599999999999</c:v>
                </c:pt>
                <c:pt idx="2052">
                  <c:v>659.99999999999898</c:v>
                </c:pt>
                <c:pt idx="2053">
                  <c:v>659.39999999999839</c:v>
                </c:pt>
                <c:pt idx="2054">
                  <c:v>658.79999999999905</c:v>
                </c:pt>
                <c:pt idx="2055">
                  <c:v>658.19999999999902</c:v>
                </c:pt>
                <c:pt idx="2056">
                  <c:v>657.599999999999</c:v>
                </c:pt>
                <c:pt idx="2057">
                  <c:v>656.99999999999898</c:v>
                </c:pt>
                <c:pt idx="2058">
                  <c:v>656.39999999999839</c:v>
                </c:pt>
                <c:pt idx="2059">
                  <c:v>655.79999999999905</c:v>
                </c:pt>
                <c:pt idx="2060">
                  <c:v>655.19999999999902</c:v>
                </c:pt>
                <c:pt idx="2061">
                  <c:v>654.599999999999</c:v>
                </c:pt>
                <c:pt idx="2062">
                  <c:v>653.99999999999898</c:v>
                </c:pt>
                <c:pt idx="2063">
                  <c:v>653.39999999999839</c:v>
                </c:pt>
                <c:pt idx="2064">
                  <c:v>652.79999999999905</c:v>
                </c:pt>
                <c:pt idx="2065">
                  <c:v>652.19999999999902</c:v>
                </c:pt>
                <c:pt idx="2066">
                  <c:v>651.599999999999</c:v>
                </c:pt>
                <c:pt idx="2067">
                  <c:v>650.99999999999898</c:v>
                </c:pt>
                <c:pt idx="2068">
                  <c:v>650.39999999999839</c:v>
                </c:pt>
                <c:pt idx="2069">
                  <c:v>649.79999999999905</c:v>
                </c:pt>
                <c:pt idx="2070">
                  <c:v>649.19999999999902</c:v>
                </c:pt>
                <c:pt idx="2071">
                  <c:v>648.599999999999</c:v>
                </c:pt>
                <c:pt idx="2072">
                  <c:v>647.99999999999898</c:v>
                </c:pt>
                <c:pt idx="2073">
                  <c:v>647.39999999999839</c:v>
                </c:pt>
                <c:pt idx="2074">
                  <c:v>646.79999999999905</c:v>
                </c:pt>
                <c:pt idx="2075">
                  <c:v>646.19999999999902</c:v>
                </c:pt>
                <c:pt idx="2076">
                  <c:v>645.599999999999</c:v>
                </c:pt>
                <c:pt idx="2077">
                  <c:v>644.99999999999898</c:v>
                </c:pt>
                <c:pt idx="2078">
                  <c:v>644.39999999999839</c:v>
                </c:pt>
                <c:pt idx="2079">
                  <c:v>643.79999999999905</c:v>
                </c:pt>
                <c:pt idx="2080">
                  <c:v>643.19999999999902</c:v>
                </c:pt>
                <c:pt idx="2081">
                  <c:v>642.599999999999</c:v>
                </c:pt>
                <c:pt idx="2082">
                  <c:v>641.99999999999898</c:v>
                </c:pt>
                <c:pt idx="2083">
                  <c:v>641.39999999999793</c:v>
                </c:pt>
                <c:pt idx="2084">
                  <c:v>640.79999999999802</c:v>
                </c:pt>
                <c:pt idx="2085">
                  <c:v>640.199999999998</c:v>
                </c:pt>
                <c:pt idx="2086">
                  <c:v>639.59999999999809</c:v>
                </c:pt>
                <c:pt idx="2087">
                  <c:v>638.99999999999795</c:v>
                </c:pt>
                <c:pt idx="2088">
                  <c:v>638.39999999999793</c:v>
                </c:pt>
                <c:pt idx="2089">
                  <c:v>637.79999999999802</c:v>
                </c:pt>
                <c:pt idx="2090">
                  <c:v>637.199999999998</c:v>
                </c:pt>
                <c:pt idx="2091">
                  <c:v>636.59999999999809</c:v>
                </c:pt>
                <c:pt idx="2092">
                  <c:v>635.99999999999795</c:v>
                </c:pt>
                <c:pt idx="2093">
                  <c:v>635.39999999999793</c:v>
                </c:pt>
                <c:pt idx="2094">
                  <c:v>634.79999999999802</c:v>
                </c:pt>
                <c:pt idx="2095">
                  <c:v>634.199999999998</c:v>
                </c:pt>
                <c:pt idx="2096">
                  <c:v>633.59999999999809</c:v>
                </c:pt>
                <c:pt idx="2097">
                  <c:v>632.99999999999795</c:v>
                </c:pt>
                <c:pt idx="2098">
                  <c:v>632.39999999999793</c:v>
                </c:pt>
                <c:pt idx="2099">
                  <c:v>631.79999999999802</c:v>
                </c:pt>
                <c:pt idx="2100">
                  <c:v>631.199999999998</c:v>
                </c:pt>
                <c:pt idx="2101">
                  <c:v>631</c:v>
                </c:pt>
                <c:pt idx="2102">
                  <c:v>630.800000000002</c:v>
                </c:pt>
                <c:pt idx="2103">
                  <c:v>630.600000000004</c:v>
                </c:pt>
                <c:pt idx="2104">
                  <c:v>630.400000000006</c:v>
                </c:pt>
                <c:pt idx="2105">
                  <c:v>630.200000000008</c:v>
                </c:pt>
                <c:pt idx="2106">
                  <c:v>630.00000000001</c:v>
                </c:pt>
                <c:pt idx="2107">
                  <c:v>629.80000000001201</c:v>
                </c:pt>
                <c:pt idx="2108">
                  <c:v>629.60000000001401</c:v>
                </c:pt>
                <c:pt idx="2109">
                  <c:v>629.40000000001601</c:v>
                </c:pt>
                <c:pt idx="2110">
                  <c:v>629.20000000001801</c:v>
                </c:pt>
                <c:pt idx="2111">
                  <c:v>629.00000000002001</c:v>
                </c:pt>
                <c:pt idx="2112">
                  <c:v>628.80000000002201</c:v>
                </c:pt>
                <c:pt idx="2113">
                  <c:v>628.60000000002401</c:v>
                </c:pt>
                <c:pt idx="2114">
                  <c:v>628.40000000002601</c:v>
                </c:pt>
                <c:pt idx="2115">
                  <c:v>628.20000000002801</c:v>
                </c:pt>
                <c:pt idx="2116">
                  <c:v>628.00000000003001</c:v>
                </c:pt>
                <c:pt idx="2117">
                  <c:v>627.80000000003201</c:v>
                </c:pt>
                <c:pt idx="2118">
                  <c:v>627.60000000003402</c:v>
                </c:pt>
                <c:pt idx="2119">
                  <c:v>627.40000000003602</c:v>
                </c:pt>
                <c:pt idx="2120">
                  <c:v>627.20000000003802</c:v>
                </c:pt>
                <c:pt idx="2121">
                  <c:v>627.00000000004002</c:v>
                </c:pt>
                <c:pt idx="2122">
                  <c:v>626.80000000004202</c:v>
                </c:pt>
                <c:pt idx="2123">
                  <c:v>626.60000000004402</c:v>
                </c:pt>
                <c:pt idx="2124">
                  <c:v>626.40000000004602</c:v>
                </c:pt>
                <c:pt idx="2125">
                  <c:v>626.20000000004802</c:v>
                </c:pt>
                <c:pt idx="2126">
                  <c:v>626.00000000005002</c:v>
                </c:pt>
                <c:pt idx="2127">
                  <c:v>625.80000000005202</c:v>
                </c:pt>
                <c:pt idx="2128">
                  <c:v>625.60000000005402</c:v>
                </c:pt>
                <c:pt idx="2129">
                  <c:v>625.40000000005602</c:v>
                </c:pt>
                <c:pt idx="2130">
                  <c:v>625.20000000005803</c:v>
                </c:pt>
                <c:pt idx="2131">
                  <c:v>625.00000000006003</c:v>
                </c:pt>
                <c:pt idx="2132">
                  <c:v>624.80000000006203</c:v>
                </c:pt>
                <c:pt idx="2133">
                  <c:v>624.60000000006403</c:v>
                </c:pt>
                <c:pt idx="2134">
                  <c:v>624.40000000006603</c:v>
                </c:pt>
                <c:pt idx="2135">
                  <c:v>624.20000000006803</c:v>
                </c:pt>
                <c:pt idx="2136">
                  <c:v>624.00000000007003</c:v>
                </c:pt>
                <c:pt idx="2137">
                  <c:v>623.80000000007203</c:v>
                </c:pt>
                <c:pt idx="2138">
                  <c:v>623.60000000007403</c:v>
                </c:pt>
                <c:pt idx="2139">
                  <c:v>623.40000000007603</c:v>
                </c:pt>
                <c:pt idx="2140">
                  <c:v>623.20000000007803</c:v>
                </c:pt>
                <c:pt idx="2141">
                  <c:v>623.00000000008004</c:v>
                </c:pt>
                <c:pt idx="2142">
                  <c:v>622.80000000008204</c:v>
                </c:pt>
                <c:pt idx="2143">
                  <c:v>622.60000000008404</c:v>
                </c:pt>
                <c:pt idx="2144">
                  <c:v>622.40000000008604</c:v>
                </c:pt>
                <c:pt idx="2145">
                  <c:v>622.20000000008804</c:v>
                </c:pt>
                <c:pt idx="2146">
                  <c:v>622.00000000009004</c:v>
                </c:pt>
                <c:pt idx="2147">
                  <c:v>621.80000000009204</c:v>
                </c:pt>
                <c:pt idx="2148">
                  <c:v>621.60000000009404</c:v>
                </c:pt>
                <c:pt idx="2149">
                  <c:v>621.40000000009604</c:v>
                </c:pt>
                <c:pt idx="2150">
                  <c:v>621.20000000009804</c:v>
                </c:pt>
                <c:pt idx="2151">
                  <c:v>621.00000000010004</c:v>
                </c:pt>
                <c:pt idx="2152">
                  <c:v>620.80000000010205</c:v>
                </c:pt>
                <c:pt idx="2153">
                  <c:v>620.60000000010405</c:v>
                </c:pt>
                <c:pt idx="2154">
                  <c:v>620.40000000010605</c:v>
                </c:pt>
                <c:pt idx="2155">
                  <c:v>620.20000000010805</c:v>
                </c:pt>
                <c:pt idx="2156">
                  <c:v>620.00000000011005</c:v>
                </c:pt>
                <c:pt idx="2157">
                  <c:v>619.80000000011205</c:v>
                </c:pt>
                <c:pt idx="2158">
                  <c:v>619.60000000011405</c:v>
                </c:pt>
                <c:pt idx="2159">
                  <c:v>619.40000000011605</c:v>
                </c:pt>
                <c:pt idx="2160">
                  <c:v>619.20000000011805</c:v>
                </c:pt>
                <c:pt idx="2161">
                  <c:v>619.00000000012005</c:v>
                </c:pt>
                <c:pt idx="2162">
                  <c:v>618.80000000012205</c:v>
                </c:pt>
                <c:pt idx="2163">
                  <c:v>618.60000000012451</c:v>
                </c:pt>
                <c:pt idx="2164">
                  <c:v>618.40000000012651</c:v>
                </c:pt>
                <c:pt idx="2165">
                  <c:v>618.20000000012851</c:v>
                </c:pt>
                <c:pt idx="2166">
                  <c:v>618.00000000012994</c:v>
                </c:pt>
                <c:pt idx="2167">
                  <c:v>617.80000000013194</c:v>
                </c:pt>
                <c:pt idx="2168">
                  <c:v>617.60000000013395</c:v>
                </c:pt>
                <c:pt idx="2169">
                  <c:v>617.40000000013595</c:v>
                </c:pt>
                <c:pt idx="2170">
                  <c:v>617.20000000013852</c:v>
                </c:pt>
                <c:pt idx="2171">
                  <c:v>617.00000000013995</c:v>
                </c:pt>
                <c:pt idx="2172">
                  <c:v>616.80000000014195</c:v>
                </c:pt>
                <c:pt idx="2173">
                  <c:v>616.60000000014395</c:v>
                </c:pt>
                <c:pt idx="2174">
                  <c:v>616.40000000014595</c:v>
                </c:pt>
                <c:pt idx="2175">
                  <c:v>616.20000000014852</c:v>
                </c:pt>
                <c:pt idx="2176">
                  <c:v>616.00000000014995</c:v>
                </c:pt>
                <c:pt idx="2177">
                  <c:v>615.80000000015195</c:v>
                </c:pt>
                <c:pt idx="2178">
                  <c:v>615.60000000015395</c:v>
                </c:pt>
                <c:pt idx="2179">
                  <c:v>615.40000000015652</c:v>
                </c:pt>
                <c:pt idx="2180">
                  <c:v>615.20000000015852</c:v>
                </c:pt>
                <c:pt idx="2181">
                  <c:v>615.00000000016053</c:v>
                </c:pt>
                <c:pt idx="2182">
                  <c:v>614.80000000016253</c:v>
                </c:pt>
                <c:pt idx="2183">
                  <c:v>614.60000000016453</c:v>
                </c:pt>
                <c:pt idx="2184">
                  <c:v>614.40000000016653</c:v>
                </c:pt>
                <c:pt idx="2185">
                  <c:v>614.20000000016853</c:v>
                </c:pt>
                <c:pt idx="2186">
                  <c:v>614.00000000017053</c:v>
                </c:pt>
                <c:pt idx="2187">
                  <c:v>613.80000000017253</c:v>
                </c:pt>
                <c:pt idx="2188">
                  <c:v>613.60000000017453</c:v>
                </c:pt>
                <c:pt idx="2189">
                  <c:v>613.40000000017653</c:v>
                </c:pt>
                <c:pt idx="2190">
                  <c:v>613.20000000017853</c:v>
                </c:pt>
                <c:pt idx="2191">
                  <c:v>613.00000000018053</c:v>
                </c:pt>
                <c:pt idx="2192">
                  <c:v>612.80000000018254</c:v>
                </c:pt>
                <c:pt idx="2193">
                  <c:v>612.60000000018454</c:v>
                </c:pt>
                <c:pt idx="2194">
                  <c:v>612.40000000018654</c:v>
                </c:pt>
                <c:pt idx="2195">
                  <c:v>612.20000000018854</c:v>
                </c:pt>
                <c:pt idx="2196">
                  <c:v>612.00000000019054</c:v>
                </c:pt>
                <c:pt idx="2197">
                  <c:v>611.80000000019254</c:v>
                </c:pt>
                <c:pt idx="2198">
                  <c:v>611.60000000019454</c:v>
                </c:pt>
                <c:pt idx="2199">
                  <c:v>611.40000000019654</c:v>
                </c:pt>
                <c:pt idx="2200">
                  <c:v>611.20000000019854</c:v>
                </c:pt>
                <c:pt idx="2201">
                  <c:v>611.00000000020009</c:v>
                </c:pt>
                <c:pt idx="2202">
                  <c:v>610.80000000020198</c:v>
                </c:pt>
                <c:pt idx="2203">
                  <c:v>610.60000000020398</c:v>
                </c:pt>
                <c:pt idx="2204">
                  <c:v>610.40000000020598</c:v>
                </c:pt>
                <c:pt idx="2205">
                  <c:v>610.20000000020809</c:v>
                </c:pt>
                <c:pt idx="2206">
                  <c:v>610.00000000020998</c:v>
                </c:pt>
                <c:pt idx="2207">
                  <c:v>609.80000000021198</c:v>
                </c:pt>
                <c:pt idx="2208">
                  <c:v>609.60000000021398</c:v>
                </c:pt>
                <c:pt idx="2209">
                  <c:v>609.5</c:v>
                </c:pt>
                <c:pt idx="2210">
                  <c:v>609.39999999978602</c:v>
                </c:pt>
                <c:pt idx="2211">
                  <c:v>609.29999999957283</c:v>
                </c:pt>
                <c:pt idx="2212">
                  <c:v>609.19999999935851</c:v>
                </c:pt>
                <c:pt idx="2213">
                  <c:v>609.09999999914453</c:v>
                </c:pt>
                <c:pt idx="2214">
                  <c:v>608.99999999892998</c:v>
                </c:pt>
                <c:pt idx="2215">
                  <c:v>608.899999998716</c:v>
                </c:pt>
                <c:pt idx="2216">
                  <c:v>608.7999999985027</c:v>
                </c:pt>
                <c:pt idx="2217">
                  <c:v>608.69999999828804</c:v>
                </c:pt>
                <c:pt idx="2218">
                  <c:v>608.59999999807405</c:v>
                </c:pt>
                <c:pt idx="2219">
                  <c:v>608.49999999786053</c:v>
                </c:pt>
                <c:pt idx="2220">
                  <c:v>608.39999999764655</c:v>
                </c:pt>
                <c:pt idx="2221">
                  <c:v>608.29999999743256</c:v>
                </c:pt>
                <c:pt idx="2222">
                  <c:v>608.19999999721801</c:v>
                </c:pt>
                <c:pt idx="2223">
                  <c:v>608.09999999700403</c:v>
                </c:pt>
                <c:pt idx="2224">
                  <c:v>607.99999999679005</c:v>
                </c:pt>
                <c:pt idx="2225">
                  <c:v>607.89999999657653</c:v>
                </c:pt>
                <c:pt idx="2226">
                  <c:v>607.79999999636311</c:v>
                </c:pt>
                <c:pt idx="2227">
                  <c:v>607.69999999614868</c:v>
                </c:pt>
                <c:pt idx="2228">
                  <c:v>607.59999999593344</c:v>
                </c:pt>
                <c:pt idx="2229">
                  <c:v>607.49999999571946</c:v>
                </c:pt>
                <c:pt idx="2230">
                  <c:v>607.39999999550548</c:v>
                </c:pt>
                <c:pt idx="2231">
                  <c:v>607.29999999529252</c:v>
                </c:pt>
                <c:pt idx="2232">
                  <c:v>607.19999999507809</c:v>
                </c:pt>
                <c:pt idx="2233">
                  <c:v>607.09999999486399</c:v>
                </c:pt>
                <c:pt idx="2234">
                  <c:v>606.99999999465001</c:v>
                </c:pt>
                <c:pt idx="2235">
                  <c:v>606.89999999443546</c:v>
                </c:pt>
                <c:pt idx="2236">
                  <c:v>606.79999999422307</c:v>
                </c:pt>
                <c:pt idx="2237">
                  <c:v>606.69999999400898</c:v>
                </c:pt>
                <c:pt idx="2238">
                  <c:v>606.599999993795</c:v>
                </c:pt>
                <c:pt idx="2239">
                  <c:v>606.49999999358101</c:v>
                </c:pt>
                <c:pt idx="2240">
                  <c:v>606.39999999336703</c:v>
                </c:pt>
                <c:pt idx="2241">
                  <c:v>606.29999999315305</c:v>
                </c:pt>
                <c:pt idx="2242">
                  <c:v>606.19999999293896</c:v>
                </c:pt>
                <c:pt idx="2243">
                  <c:v>606.09999999272497</c:v>
                </c:pt>
                <c:pt idx="2244">
                  <c:v>605.99999999251099</c:v>
                </c:pt>
                <c:pt idx="2245">
                  <c:v>605.89999999229701</c:v>
                </c:pt>
                <c:pt idx="2246">
                  <c:v>605.79999999208303</c:v>
                </c:pt>
                <c:pt idx="2247">
                  <c:v>605.69999999186905</c:v>
                </c:pt>
                <c:pt idx="2248">
                  <c:v>605.59999999165495</c:v>
                </c:pt>
                <c:pt idx="2249">
                  <c:v>605.49999999144097</c:v>
                </c:pt>
                <c:pt idx="2250">
                  <c:v>605.39999999122699</c:v>
                </c:pt>
                <c:pt idx="2251">
                  <c:v>605.29999999101301</c:v>
                </c:pt>
                <c:pt idx="2252">
                  <c:v>605.19999999079903</c:v>
                </c:pt>
                <c:pt idx="2253">
                  <c:v>605.09999999058505</c:v>
                </c:pt>
                <c:pt idx="2254">
                  <c:v>604.99999999037095</c:v>
                </c:pt>
                <c:pt idx="2255">
                  <c:v>604.89999999015754</c:v>
                </c:pt>
                <c:pt idx="2256">
                  <c:v>604.7999999899431</c:v>
                </c:pt>
                <c:pt idx="2257">
                  <c:v>604.69999998972901</c:v>
                </c:pt>
                <c:pt idx="2258">
                  <c:v>604.59999998951503</c:v>
                </c:pt>
                <c:pt idx="2259">
                  <c:v>604.49999998930105</c:v>
                </c:pt>
                <c:pt idx="2260">
                  <c:v>604.39999998908695</c:v>
                </c:pt>
                <c:pt idx="2261">
                  <c:v>604.29999998887354</c:v>
                </c:pt>
                <c:pt idx="2262">
                  <c:v>604.19999998865956</c:v>
                </c:pt>
                <c:pt idx="2263">
                  <c:v>604.09999998844501</c:v>
                </c:pt>
                <c:pt idx="2264">
                  <c:v>603.99999998823102</c:v>
                </c:pt>
                <c:pt idx="2265">
                  <c:v>603.89999998801704</c:v>
                </c:pt>
                <c:pt idx="2266">
                  <c:v>603.79999998780352</c:v>
                </c:pt>
                <c:pt idx="2267">
                  <c:v>603.69999998758954</c:v>
                </c:pt>
                <c:pt idx="2268">
                  <c:v>603.59999998737555</c:v>
                </c:pt>
                <c:pt idx="2269">
                  <c:v>603.49999998716169</c:v>
                </c:pt>
                <c:pt idx="2270">
                  <c:v>603.39999998694702</c:v>
                </c:pt>
                <c:pt idx="2271">
                  <c:v>603.29999998673304</c:v>
                </c:pt>
                <c:pt idx="2272">
                  <c:v>603.19999998651895</c:v>
                </c:pt>
                <c:pt idx="2273">
                  <c:v>603.09999998630553</c:v>
                </c:pt>
                <c:pt idx="2274">
                  <c:v>602.99999998609155</c:v>
                </c:pt>
                <c:pt idx="2275">
                  <c:v>602.899999985877</c:v>
                </c:pt>
                <c:pt idx="2276">
                  <c:v>602.79999998566302</c:v>
                </c:pt>
                <c:pt idx="2277">
                  <c:v>602.69999998544847</c:v>
                </c:pt>
                <c:pt idx="2278">
                  <c:v>602.59999998523449</c:v>
                </c:pt>
                <c:pt idx="2279">
                  <c:v>602.49999998502096</c:v>
                </c:pt>
                <c:pt idx="2280">
                  <c:v>602.39999998480698</c:v>
                </c:pt>
                <c:pt idx="2281">
                  <c:v>602.299999984593</c:v>
                </c:pt>
                <c:pt idx="2282">
                  <c:v>602.19999998437902</c:v>
                </c:pt>
                <c:pt idx="2283">
                  <c:v>602.09999998416504</c:v>
                </c:pt>
                <c:pt idx="2284">
                  <c:v>601.99999998395106</c:v>
                </c:pt>
                <c:pt idx="2285">
                  <c:v>601.89999998373696</c:v>
                </c:pt>
                <c:pt idx="2286">
                  <c:v>601.79999998352309</c:v>
                </c:pt>
                <c:pt idx="2287">
                  <c:v>601.699999983309</c:v>
                </c:pt>
                <c:pt idx="2288">
                  <c:v>601.59999998309502</c:v>
                </c:pt>
                <c:pt idx="2289">
                  <c:v>601.49999998288104</c:v>
                </c:pt>
                <c:pt idx="2290">
                  <c:v>601.39999998266808</c:v>
                </c:pt>
                <c:pt idx="2291">
                  <c:v>601.29999998245398</c:v>
                </c:pt>
                <c:pt idx="2292">
                  <c:v>601.19999998224</c:v>
                </c:pt>
                <c:pt idx="2293">
                  <c:v>601.09999998202602</c:v>
                </c:pt>
                <c:pt idx="2294">
                  <c:v>600.99999998181204</c:v>
                </c:pt>
                <c:pt idx="2295">
                  <c:v>600.89999998159794</c:v>
                </c:pt>
                <c:pt idx="2296">
                  <c:v>600.79999998138453</c:v>
                </c:pt>
                <c:pt idx="2297">
                  <c:v>600.69999998117055</c:v>
                </c:pt>
                <c:pt idx="2298">
                  <c:v>600.599999980956</c:v>
                </c:pt>
                <c:pt idx="2299">
                  <c:v>600.49999998074202</c:v>
                </c:pt>
                <c:pt idx="2300">
                  <c:v>600.39999998052792</c:v>
                </c:pt>
                <c:pt idx="2301">
                  <c:v>600.29999998031451</c:v>
                </c:pt>
                <c:pt idx="2302">
                  <c:v>600.19999998010053</c:v>
                </c:pt>
                <c:pt idx="2303">
                  <c:v>600.09999997988712</c:v>
                </c:pt>
                <c:pt idx="2304">
                  <c:v>599.99999997967313</c:v>
                </c:pt>
                <c:pt idx="2305">
                  <c:v>599.89999997945802</c:v>
                </c:pt>
                <c:pt idx="2306">
                  <c:v>599.79999997924483</c:v>
                </c:pt>
                <c:pt idx="2307">
                  <c:v>599.69999997903085</c:v>
                </c:pt>
                <c:pt idx="2308">
                  <c:v>599.59999997881687</c:v>
                </c:pt>
                <c:pt idx="2309">
                  <c:v>599.49999997860311</c:v>
                </c:pt>
                <c:pt idx="2310">
                  <c:v>599.39999997838856</c:v>
                </c:pt>
                <c:pt idx="2311">
                  <c:v>599.29999997817526</c:v>
                </c:pt>
                <c:pt idx="2312">
                  <c:v>599.19999997796083</c:v>
                </c:pt>
                <c:pt idx="2313">
                  <c:v>599.09999997774685</c:v>
                </c:pt>
                <c:pt idx="2314">
                  <c:v>598.99999997753287</c:v>
                </c:pt>
                <c:pt idx="2315">
                  <c:v>598.89999997731854</c:v>
                </c:pt>
                <c:pt idx="2316">
                  <c:v>598.79999997710513</c:v>
                </c:pt>
                <c:pt idx="2317">
                  <c:v>598.69999997689126</c:v>
                </c:pt>
                <c:pt idx="2318">
                  <c:v>598.59999997667728</c:v>
                </c:pt>
                <c:pt idx="2319">
                  <c:v>598.49999997646285</c:v>
                </c:pt>
                <c:pt idx="2320">
                  <c:v>598.39999997624852</c:v>
                </c:pt>
                <c:pt idx="2321">
                  <c:v>598.29999997603511</c:v>
                </c:pt>
                <c:pt idx="2322">
                  <c:v>598.19999997582056</c:v>
                </c:pt>
                <c:pt idx="2323">
                  <c:v>598.09999997560669</c:v>
                </c:pt>
                <c:pt idx="2324">
                  <c:v>597.99999997539283</c:v>
                </c:pt>
                <c:pt idx="2325">
                  <c:v>597.89999997517805</c:v>
                </c:pt>
                <c:pt idx="2326">
                  <c:v>597.79999997496395</c:v>
                </c:pt>
                <c:pt idx="2327">
                  <c:v>597.69999997475054</c:v>
                </c:pt>
                <c:pt idx="2328">
                  <c:v>597.59999997453656</c:v>
                </c:pt>
                <c:pt idx="2329">
                  <c:v>597.49999997432269</c:v>
                </c:pt>
                <c:pt idx="2330">
                  <c:v>597.39999997410803</c:v>
                </c:pt>
                <c:pt idx="2331">
                  <c:v>597.29999997389484</c:v>
                </c:pt>
                <c:pt idx="2332">
                  <c:v>597.19999997368075</c:v>
                </c:pt>
                <c:pt idx="2333">
                  <c:v>597.09999997346654</c:v>
                </c:pt>
                <c:pt idx="2334">
                  <c:v>596.99999997325256</c:v>
                </c:pt>
                <c:pt idx="2335">
                  <c:v>596.89999997303801</c:v>
                </c:pt>
                <c:pt idx="2336">
                  <c:v>596.79999997282471</c:v>
                </c:pt>
                <c:pt idx="2337">
                  <c:v>596.69999997261084</c:v>
                </c:pt>
                <c:pt idx="2338">
                  <c:v>596.59999997239674</c:v>
                </c:pt>
                <c:pt idx="2339">
                  <c:v>596.49999997218299</c:v>
                </c:pt>
                <c:pt idx="2340">
                  <c:v>596.3999999719681</c:v>
                </c:pt>
                <c:pt idx="2341">
                  <c:v>596.29999997175469</c:v>
                </c:pt>
                <c:pt idx="2342">
                  <c:v>596.19999997154071</c:v>
                </c:pt>
                <c:pt idx="2343">
                  <c:v>596.09999997132684</c:v>
                </c:pt>
                <c:pt idx="2344">
                  <c:v>595.99999997111354</c:v>
                </c:pt>
                <c:pt idx="2345">
                  <c:v>595.89999997089956</c:v>
                </c:pt>
                <c:pt idx="2346">
                  <c:v>595.79999997068626</c:v>
                </c:pt>
                <c:pt idx="2347">
                  <c:v>595.69999997047171</c:v>
                </c:pt>
                <c:pt idx="2348">
                  <c:v>595.59999997025784</c:v>
                </c:pt>
                <c:pt idx="2349">
                  <c:v>595.49999997004352</c:v>
                </c:pt>
                <c:pt idx="2350">
                  <c:v>595.39999996982954</c:v>
                </c:pt>
                <c:pt idx="2351">
                  <c:v>595.29999996961612</c:v>
                </c:pt>
                <c:pt idx="2352">
                  <c:v>595.19999996940169</c:v>
                </c:pt>
                <c:pt idx="2353">
                  <c:v>595.09999996918816</c:v>
                </c:pt>
                <c:pt idx="2354">
                  <c:v>594.99999996897304</c:v>
                </c:pt>
                <c:pt idx="2355">
                  <c:v>594.89999996875895</c:v>
                </c:pt>
                <c:pt idx="2356">
                  <c:v>594.79999996854599</c:v>
                </c:pt>
                <c:pt idx="2357">
                  <c:v>594.69999996833212</c:v>
                </c:pt>
                <c:pt idx="2358">
                  <c:v>594.59999996811814</c:v>
                </c:pt>
                <c:pt idx="2359">
                  <c:v>594.49999996790302</c:v>
                </c:pt>
                <c:pt idx="2360">
                  <c:v>594.39999996768972</c:v>
                </c:pt>
                <c:pt idx="2361">
                  <c:v>594.29999996747574</c:v>
                </c:pt>
                <c:pt idx="2362">
                  <c:v>594.19999996726199</c:v>
                </c:pt>
                <c:pt idx="2363">
                  <c:v>594.09999996704812</c:v>
                </c:pt>
                <c:pt idx="2364">
                  <c:v>593.99999996683368</c:v>
                </c:pt>
                <c:pt idx="2365">
                  <c:v>593.8999999666197</c:v>
                </c:pt>
                <c:pt idx="2366">
                  <c:v>593.79999996640584</c:v>
                </c:pt>
                <c:pt idx="2367">
                  <c:v>593.69999996619231</c:v>
                </c:pt>
                <c:pt idx="2368">
                  <c:v>593.59999996597753</c:v>
                </c:pt>
                <c:pt idx="2369">
                  <c:v>593.4999999657631</c:v>
                </c:pt>
                <c:pt idx="2370">
                  <c:v>593.399999965549</c:v>
                </c:pt>
                <c:pt idx="2371">
                  <c:v>593.2999999653357</c:v>
                </c:pt>
                <c:pt idx="2372">
                  <c:v>593.19999996512183</c:v>
                </c:pt>
                <c:pt idx="2373">
                  <c:v>593.09999996490751</c:v>
                </c:pt>
                <c:pt idx="2374">
                  <c:v>592.99999996469353</c:v>
                </c:pt>
                <c:pt idx="2375">
                  <c:v>592.89999996447898</c:v>
                </c:pt>
                <c:pt idx="2376">
                  <c:v>592.79999996426557</c:v>
                </c:pt>
                <c:pt idx="2377">
                  <c:v>592.6999999640517</c:v>
                </c:pt>
                <c:pt idx="2378">
                  <c:v>592.59999996383783</c:v>
                </c:pt>
                <c:pt idx="2379">
                  <c:v>592.49999996362305</c:v>
                </c:pt>
                <c:pt idx="2380">
                  <c:v>592.39999996340896</c:v>
                </c:pt>
                <c:pt idx="2381">
                  <c:v>592.29999996319611</c:v>
                </c:pt>
                <c:pt idx="2382">
                  <c:v>592.19999996298156</c:v>
                </c:pt>
                <c:pt idx="2383">
                  <c:v>592.0999999627677</c:v>
                </c:pt>
                <c:pt idx="2384">
                  <c:v>591.99999996255303</c:v>
                </c:pt>
                <c:pt idx="2385">
                  <c:v>591.89999996233905</c:v>
                </c:pt>
                <c:pt idx="2386">
                  <c:v>591.79999996212587</c:v>
                </c:pt>
                <c:pt idx="2387">
                  <c:v>591.69999996191154</c:v>
                </c:pt>
                <c:pt idx="2388">
                  <c:v>591.59999996169813</c:v>
                </c:pt>
                <c:pt idx="2389">
                  <c:v>591.49999996148301</c:v>
                </c:pt>
                <c:pt idx="2390">
                  <c:v>591.39999996126903</c:v>
                </c:pt>
                <c:pt idx="2391">
                  <c:v>591.29999996105585</c:v>
                </c:pt>
                <c:pt idx="2392">
                  <c:v>591.19999996084186</c:v>
                </c:pt>
                <c:pt idx="2393">
                  <c:v>591.09999996062811</c:v>
                </c:pt>
                <c:pt idx="2394">
                  <c:v>590.99999996041311</c:v>
                </c:pt>
                <c:pt idx="2395">
                  <c:v>590.89999996019969</c:v>
                </c:pt>
                <c:pt idx="2396">
                  <c:v>590.79999995998583</c:v>
                </c:pt>
                <c:pt idx="2397">
                  <c:v>590.69999995977287</c:v>
                </c:pt>
                <c:pt idx="2398">
                  <c:v>590.59999995955855</c:v>
                </c:pt>
                <c:pt idx="2399">
                  <c:v>590.49999995934456</c:v>
                </c:pt>
                <c:pt idx="2400">
                  <c:v>590.3999999591307</c:v>
                </c:pt>
                <c:pt idx="2401">
                  <c:v>590.44999999999948</c:v>
                </c:pt>
                <c:pt idx="2402">
                  <c:v>590.50000004087053</c:v>
                </c:pt>
                <c:pt idx="2403">
                  <c:v>590.55000008173931</c:v>
                </c:pt>
                <c:pt idx="2404">
                  <c:v>590.60000012261003</c:v>
                </c:pt>
                <c:pt idx="2405">
                  <c:v>590.65000016347949</c:v>
                </c:pt>
                <c:pt idx="2406">
                  <c:v>590.70000020435054</c:v>
                </c:pt>
                <c:pt idx="2407">
                  <c:v>590.75000024522001</c:v>
                </c:pt>
                <c:pt idx="2408">
                  <c:v>590.80000028609004</c:v>
                </c:pt>
                <c:pt idx="2409">
                  <c:v>590.85000032695996</c:v>
                </c:pt>
                <c:pt idx="2410">
                  <c:v>590.90000036783056</c:v>
                </c:pt>
                <c:pt idx="2411">
                  <c:v>590.95000040869991</c:v>
                </c:pt>
                <c:pt idx="2412">
                  <c:v>591.00000044957005</c:v>
                </c:pt>
                <c:pt idx="2413">
                  <c:v>591.05000049043917</c:v>
                </c:pt>
                <c:pt idx="2414">
                  <c:v>591.10000053131068</c:v>
                </c:pt>
                <c:pt idx="2415">
                  <c:v>591.15000057218083</c:v>
                </c:pt>
                <c:pt idx="2416">
                  <c:v>591.20000061305154</c:v>
                </c:pt>
                <c:pt idx="2417">
                  <c:v>591.25000065392101</c:v>
                </c:pt>
                <c:pt idx="2418">
                  <c:v>591.30000069479047</c:v>
                </c:pt>
                <c:pt idx="2419">
                  <c:v>591.35000073566096</c:v>
                </c:pt>
                <c:pt idx="2420">
                  <c:v>591.40000077653156</c:v>
                </c:pt>
                <c:pt idx="2421">
                  <c:v>591.45000081740045</c:v>
                </c:pt>
                <c:pt idx="2422">
                  <c:v>591.50000085827105</c:v>
                </c:pt>
                <c:pt idx="2423">
                  <c:v>591.55000089914097</c:v>
                </c:pt>
                <c:pt idx="2424">
                  <c:v>591.60000094001157</c:v>
                </c:pt>
                <c:pt idx="2425">
                  <c:v>591.65000098088103</c:v>
                </c:pt>
                <c:pt idx="2426">
                  <c:v>591.70000102175095</c:v>
                </c:pt>
                <c:pt idx="2427">
                  <c:v>591.75000106262155</c:v>
                </c:pt>
                <c:pt idx="2428">
                  <c:v>591.80000110349044</c:v>
                </c:pt>
                <c:pt idx="2429">
                  <c:v>591.85000114436048</c:v>
                </c:pt>
                <c:pt idx="2430">
                  <c:v>591.90000118523017</c:v>
                </c:pt>
                <c:pt idx="2431">
                  <c:v>591.95000122610156</c:v>
                </c:pt>
                <c:pt idx="2432">
                  <c:v>592.00000126697171</c:v>
                </c:pt>
                <c:pt idx="2433">
                  <c:v>592</c:v>
                </c:pt>
                <c:pt idx="2434">
                  <c:v>591.99999873302897</c:v>
                </c:pt>
                <c:pt idx="2435">
                  <c:v>591.99999746605852</c:v>
                </c:pt>
                <c:pt idx="2436">
                  <c:v>591.99999619908704</c:v>
                </c:pt>
                <c:pt idx="2437">
                  <c:v>591.99999493211669</c:v>
                </c:pt>
                <c:pt idx="2438">
                  <c:v>591.99999366514555</c:v>
                </c:pt>
                <c:pt idx="2439">
                  <c:v>591.99999239817453</c:v>
                </c:pt>
                <c:pt idx="2440">
                  <c:v>591.99999113120293</c:v>
                </c:pt>
                <c:pt idx="2441">
                  <c:v>591.99998986423202</c:v>
                </c:pt>
                <c:pt idx="2442">
                  <c:v>591.99998859726156</c:v>
                </c:pt>
                <c:pt idx="2443">
                  <c:v>591.99998733029054</c:v>
                </c:pt>
                <c:pt idx="2444">
                  <c:v>591.99998606331951</c:v>
                </c:pt>
                <c:pt idx="2445">
                  <c:v>591.99998479634803</c:v>
                </c:pt>
                <c:pt idx="2446">
                  <c:v>591.99998352937814</c:v>
                </c:pt>
                <c:pt idx="2447">
                  <c:v>591.99998226240655</c:v>
                </c:pt>
                <c:pt idx="2448">
                  <c:v>591.99998099543438</c:v>
                </c:pt>
                <c:pt idx="2449">
                  <c:v>591.99997972846404</c:v>
                </c:pt>
                <c:pt idx="2450">
                  <c:v>591.99997846149301</c:v>
                </c:pt>
                <c:pt idx="2451">
                  <c:v>591.99997719452199</c:v>
                </c:pt>
                <c:pt idx="2452">
                  <c:v>591.99997592755199</c:v>
                </c:pt>
                <c:pt idx="2453">
                  <c:v>591.99997466057982</c:v>
                </c:pt>
                <c:pt idx="2454">
                  <c:v>591.999973393608</c:v>
                </c:pt>
                <c:pt idx="2455">
                  <c:v>591.99997212663811</c:v>
                </c:pt>
                <c:pt idx="2456">
                  <c:v>591.99997085966675</c:v>
                </c:pt>
                <c:pt idx="2457">
                  <c:v>591.99996959269504</c:v>
                </c:pt>
                <c:pt idx="2458">
                  <c:v>591.99996832572344</c:v>
                </c:pt>
                <c:pt idx="2459">
                  <c:v>591.9999670587531</c:v>
                </c:pt>
                <c:pt idx="2460">
                  <c:v>591.99996579178196</c:v>
                </c:pt>
                <c:pt idx="2461">
                  <c:v>591.99996452481105</c:v>
                </c:pt>
                <c:pt idx="2462">
                  <c:v>591.9999632578407</c:v>
                </c:pt>
                <c:pt idx="2463">
                  <c:v>591.999961990869</c:v>
                </c:pt>
                <c:pt idx="2464">
                  <c:v>591.99996072389808</c:v>
                </c:pt>
                <c:pt idx="2465">
                  <c:v>591.99995945692694</c:v>
                </c:pt>
                <c:pt idx="2466">
                  <c:v>591.99995818995546</c:v>
                </c:pt>
                <c:pt idx="2467">
                  <c:v>591.99995692298501</c:v>
                </c:pt>
                <c:pt idx="2468">
                  <c:v>591.99995565601455</c:v>
                </c:pt>
                <c:pt idx="2469">
                  <c:v>591.99995438904295</c:v>
                </c:pt>
                <c:pt idx="2470">
                  <c:v>591.99995312207204</c:v>
                </c:pt>
                <c:pt idx="2471">
                  <c:v>591.99995185510102</c:v>
                </c:pt>
                <c:pt idx="2472">
                  <c:v>591.99995058813056</c:v>
                </c:pt>
                <c:pt idx="2473">
                  <c:v>591.99994932115953</c:v>
                </c:pt>
                <c:pt idx="2474">
                  <c:v>591.99994805418805</c:v>
                </c:pt>
                <c:pt idx="2475">
                  <c:v>591.99994678721703</c:v>
                </c:pt>
                <c:pt idx="2476">
                  <c:v>591.99994552024668</c:v>
                </c:pt>
                <c:pt idx="2477">
                  <c:v>591.99994425327554</c:v>
                </c:pt>
                <c:pt idx="2478">
                  <c:v>591.99994298630395</c:v>
                </c:pt>
                <c:pt idx="2479">
                  <c:v>591.99994171933304</c:v>
                </c:pt>
                <c:pt idx="2480">
                  <c:v>591.99994045236269</c:v>
                </c:pt>
                <c:pt idx="2481">
                  <c:v>591.99993918539099</c:v>
                </c:pt>
                <c:pt idx="2482">
                  <c:v>591.99993791842053</c:v>
                </c:pt>
                <c:pt idx="2483">
                  <c:v>591.99993665144905</c:v>
                </c:pt>
                <c:pt idx="2484">
                  <c:v>591.99993538447791</c:v>
                </c:pt>
                <c:pt idx="2485">
                  <c:v>591.99993411750756</c:v>
                </c:pt>
                <c:pt idx="2486">
                  <c:v>591.99993285053654</c:v>
                </c:pt>
                <c:pt idx="2487">
                  <c:v>591.99993158356494</c:v>
                </c:pt>
                <c:pt idx="2488">
                  <c:v>591.99993031659483</c:v>
                </c:pt>
                <c:pt idx="2489">
                  <c:v>591.99992904962301</c:v>
                </c:pt>
                <c:pt idx="2490">
                  <c:v>591.99992778265198</c:v>
                </c:pt>
                <c:pt idx="2491">
                  <c:v>591.99992651568004</c:v>
                </c:pt>
                <c:pt idx="2492">
                  <c:v>591.99992524870902</c:v>
                </c:pt>
                <c:pt idx="2493">
                  <c:v>591.99992398173799</c:v>
                </c:pt>
                <c:pt idx="2494">
                  <c:v>591.99992271476697</c:v>
                </c:pt>
                <c:pt idx="2495">
                  <c:v>591.99992144779605</c:v>
                </c:pt>
                <c:pt idx="2496">
                  <c:v>591.99992018082446</c:v>
                </c:pt>
                <c:pt idx="2497">
                  <c:v>591.999918913854</c:v>
                </c:pt>
                <c:pt idx="2498">
                  <c:v>591.99991764688355</c:v>
                </c:pt>
                <c:pt idx="2499">
                  <c:v>591.99991637991195</c:v>
                </c:pt>
                <c:pt idx="2500">
                  <c:v>591.99991511294047</c:v>
                </c:pt>
                <c:pt idx="2501">
                  <c:v>591.99991384596944</c:v>
                </c:pt>
                <c:pt idx="2502">
                  <c:v>591.99991257899956</c:v>
                </c:pt>
                <c:pt idx="2503">
                  <c:v>591.99991131202808</c:v>
                </c:pt>
                <c:pt idx="2504">
                  <c:v>591.99991004505705</c:v>
                </c:pt>
                <c:pt idx="2505">
                  <c:v>591.99990877808671</c:v>
                </c:pt>
                <c:pt idx="2506">
                  <c:v>591.99990751111557</c:v>
                </c:pt>
                <c:pt idx="2507">
                  <c:v>591.99990624414454</c:v>
                </c:pt>
                <c:pt idx="2508">
                  <c:v>591.99990497717386</c:v>
                </c:pt>
                <c:pt idx="2509">
                  <c:v>591.99990371020203</c:v>
                </c:pt>
                <c:pt idx="2510">
                  <c:v>591.99990244323101</c:v>
                </c:pt>
                <c:pt idx="2511">
                  <c:v>591.99990117626055</c:v>
                </c:pt>
                <c:pt idx="2512">
                  <c:v>591.99989990928952</c:v>
                </c:pt>
                <c:pt idx="2513">
                  <c:v>591.99989864231804</c:v>
                </c:pt>
                <c:pt idx="2514">
                  <c:v>591.9998973753477</c:v>
                </c:pt>
                <c:pt idx="2515">
                  <c:v>591.99989610837656</c:v>
                </c:pt>
                <c:pt idx="2516">
                  <c:v>591.99989484140497</c:v>
                </c:pt>
                <c:pt idx="2517">
                  <c:v>591.99989357443405</c:v>
                </c:pt>
                <c:pt idx="2518">
                  <c:v>591.99989230746303</c:v>
                </c:pt>
                <c:pt idx="2519">
                  <c:v>591.99989104049268</c:v>
                </c:pt>
                <c:pt idx="2520">
                  <c:v>591.99988977352155</c:v>
                </c:pt>
                <c:pt idx="2521">
                  <c:v>591.99988850655075</c:v>
                </c:pt>
                <c:pt idx="2522">
                  <c:v>591.99988723957983</c:v>
                </c:pt>
                <c:pt idx="2523">
                  <c:v>591.99988597260869</c:v>
                </c:pt>
                <c:pt idx="2524">
                  <c:v>591.99988470563756</c:v>
                </c:pt>
                <c:pt idx="2525">
                  <c:v>591.99988343866698</c:v>
                </c:pt>
                <c:pt idx="2526">
                  <c:v>591.99988217169584</c:v>
                </c:pt>
                <c:pt idx="2527">
                  <c:v>591.99988090472402</c:v>
                </c:pt>
                <c:pt idx="2528">
                  <c:v>591.99987963775357</c:v>
                </c:pt>
                <c:pt idx="2529">
                  <c:v>591.99987837078299</c:v>
                </c:pt>
                <c:pt idx="2530">
                  <c:v>591.99987710381004</c:v>
                </c:pt>
                <c:pt idx="2531">
                  <c:v>591.99987583683969</c:v>
                </c:pt>
                <c:pt idx="2532">
                  <c:v>591.99987456986912</c:v>
                </c:pt>
                <c:pt idx="2533">
                  <c:v>591.99987330289787</c:v>
                </c:pt>
                <c:pt idx="2534">
                  <c:v>591.99987203592605</c:v>
                </c:pt>
                <c:pt idx="2535">
                  <c:v>591.9998707689557</c:v>
                </c:pt>
                <c:pt idx="2536">
                  <c:v>591.99986950198399</c:v>
                </c:pt>
                <c:pt idx="2537">
                  <c:v>591.99986823501308</c:v>
                </c:pt>
                <c:pt idx="2538">
                  <c:v>591.99986696804285</c:v>
                </c:pt>
                <c:pt idx="2539">
                  <c:v>591.99986570107103</c:v>
                </c:pt>
                <c:pt idx="2540">
                  <c:v>591.9998644341</c:v>
                </c:pt>
                <c:pt idx="2541">
                  <c:v>591.99986316712955</c:v>
                </c:pt>
                <c:pt idx="2542">
                  <c:v>591.99986190015852</c:v>
                </c:pt>
                <c:pt idx="2543">
                  <c:v>591.99986063318772</c:v>
                </c:pt>
                <c:pt idx="2544">
                  <c:v>591.9998593662167</c:v>
                </c:pt>
                <c:pt idx="2545">
                  <c:v>591.99985809924499</c:v>
                </c:pt>
                <c:pt idx="2546">
                  <c:v>591.99985683227396</c:v>
                </c:pt>
                <c:pt idx="2547">
                  <c:v>591.99985556530305</c:v>
                </c:pt>
                <c:pt idx="2548">
                  <c:v>591.99985429833271</c:v>
                </c:pt>
                <c:pt idx="2549">
                  <c:v>591.99985303136157</c:v>
                </c:pt>
                <c:pt idx="2550">
                  <c:v>591.99985176439054</c:v>
                </c:pt>
                <c:pt idx="2551">
                  <c:v>591.99985049741849</c:v>
                </c:pt>
                <c:pt idx="2552">
                  <c:v>591.99984923044804</c:v>
                </c:pt>
                <c:pt idx="2553">
                  <c:v>591.99984796347769</c:v>
                </c:pt>
                <c:pt idx="2554">
                  <c:v>591.99984669650655</c:v>
                </c:pt>
                <c:pt idx="2555">
                  <c:v>591.99984542953553</c:v>
                </c:pt>
                <c:pt idx="2556">
                  <c:v>591.99984416256405</c:v>
                </c:pt>
                <c:pt idx="2557">
                  <c:v>591.99984289559291</c:v>
                </c:pt>
                <c:pt idx="2558">
                  <c:v>591.99984162862313</c:v>
                </c:pt>
                <c:pt idx="2559">
                  <c:v>591.99984036165199</c:v>
                </c:pt>
                <c:pt idx="2560">
                  <c:v>591.99983909468051</c:v>
                </c:pt>
                <c:pt idx="2561">
                  <c:v>591.99983782770903</c:v>
                </c:pt>
                <c:pt idx="2562">
                  <c:v>591.99983656073869</c:v>
                </c:pt>
                <c:pt idx="2563">
                  <c:v>591.99983529376755</c:v>
                </c:pt>
                <c:pt idx="2564">
                  <c:v>591.99983402679675</c:v>
                </c:pt>
                <c:pt idx="2565">
                  <c:v>591.99983275982584</c:v>
                </c:pt>
                <c:pt idx="2566">
                  <c:v>591.99983149285401</c:v>
                </c:pt>
                <c:pt idx="2567">
                  <c:v>591.99983022588367</c:v>
                </c:pt>
                <c:pt idx="2568">
                  <c:v>591.99982895891253</c:v>
                </c:pt>
                <c:pt idx="2569">
                  <c:v>591.99982769193946</c:v>
                </c:pt>
                <c:pt idx="2570">
                  <c:v>591.99982642496832</c:v>
                </c:pt>
                <c:pt idx="2571">
                  <c:v>591.99982515799809</c:v>
                </c:pt>
                <c:pt idx="2572">
                  <c:v>591.99982389102649</c:v>
                </c:pt>
                <c:pt idx="2573">
                  <c:v>591.99982262405604</c:v>
                </c:pt>
                <c:pt idx="2574">
                  <c:v>591.99982135708569</c:v>
                </c:pt>
                <c:pt idx="2575">
                  <c:v>591.99982009011399</c:v>
                </c:pt>
                <c:pt idx="2576">
                  <c:v>591.99981882314307</c:v>
                </c:pt>
                <c:pt idx="2577">
                  <c:v>591.9998175561733</c:v>
                </c:pt>
                <c:pt idx="2578">
                  <c:v>591.99981628920102</c:v>
                </c:pt>
                <c:pt idx="2579">
                  <c:v>591.99981502223</c:v>
                </c:pt>
                <c:pt idx="2580">
                  <c:v>591.99981375525897</c:v>
                </c:pt>
                <c:pt idx="2581">
                  <c:v>591.99981248828794</c:v>
                </c:pt>
                <c:pt idx="2582">
                  <c:v>591.99981122131783</c:v>
                </c:pt>
                <c:pt idx="2583">
                  <c:v>591.99980995434669</c:v>
                </c:pt>
                <c:pt idx="2584">
                  <c:v>591.99980868737555</c:v>
                </c:pt>
                <c:pt idx="2585">
                  <c:v>591.99980742040339</c:v>
                </c:pt>
                <c:pt idx="2586">
                  <c:v>591.99980615343293</c:v>
                </c:pt>
                <c:pt idx="2587">
                  <c:v>591.99980488646202</c:v>
                </c:pt>
                <c:pt idx="2588">
                  <c:v>591.99980361949156</c:v>
                </c:pt>
                <c:pt idx="2589">
                  <c:v>591.99980235252053</c:v>
                </c:pt>
                <c:pt idx="2590">
                  <c:v>591.99980108554848</c:v>
                </c:pt>
                <c:pt idx="2591">
                  <c:v>591.99979981857803</c:v>
                </c:pt>
                <c:pt idx="2592">
                  <c:v>591.99979855160814</c:v>
                </c:pt>
                <c:pt idx="2593">
                  <c:v>591.99979728463654</c:v>
                </c:pt>
                <c:pt idx="2594">
                  <c:v>591.99979601766574</c:v>
                </c:pt>
                <c:pt idx="2595">
                  <c:v>591.99979475069483</c:v>
                </c:pt>
                <c:pt idx="2596">
                  <c:v>591.9997934837229</c:v>
                </c:pt>
                <c:pt idx="2597">
                  <c:v>591.99979221675312</c:v>
                </c:pt>
                <c:pt idx="2598">
                  <c:v>591.99979094978187</c:v>
                </c:pt>
                <c:pt idx="2599">
                  <c:v>591.99978968281005</c:v>
                </c:pt>
                <c:pt idx="2600">
                  <c:v>591.99978841583902</c:v>
                </c:pt>
                <c:pt idx="2601">
                  <c:v>591.99978714886868</c:v>
                </c:pt>
                <c:pt idx="2602">
                  <c:v>591.99978588189754</c:v>
                </c:pt>
                <c:pt idx="2603">
                  <c:v>591.99978461492651</c:v>
                </c:pt>
                <c:pt idx="2604">
                  <c:v>592.1</c:v>
                </c:pt>
                <c:pt idx="2605">
                  <c:v>592.1</c:v>
                </c:pt>
                <c:pt idx="2606">
                  <c:v>592.1</c:v>
                </c:pt>
                <c:pt idx="2607">
                  <c:v>592.1</c:v>
                </c:pt>
                <c:pt idx="2608">
                  <c:v>592.1</c:v>
                </c:pt>
                <c:pt idx="2609">
                  <c:v>592.1</c:v>
                </c:pt>
                <c:pt idx="2610">
                  <c:v>592.1</c:v>
                </c:pt>
                <c:pt idx="2611">
                  <c:v>592.1</c:v>
                </c:pt>
                <c:pt idx="2612">
                  <c:v>592.1</c:v>
                </c:pt>
                <c:pt idx="2613">
                  <c:v>592.1</c:v>
                </c:pt>
                <c:pt idx="2614">
                  <c:v>592.1</c:v>
                </c:pt>
                <c:pt idx="2615">
                  <c:v>592.1</c:v>
                </c:pt>
                <c:pt idx="2616">
                  <c:v>592.1</c:v>
                </c:pt>
                <c:pt idx="2617">
                  <c:v>592.1</c:v>
                </c:pt>
                <c:pt idx="2618">
                  <c:v>592.1</c:v>
                </c:pt>
                <c:pt idx="2619">
                  <c:v>592.1</c:v>
                </c:pt>
                <c:pt idx="2620">
                  <c:v>592.1</c:v>
                </c:pt>
                <c:pt idx="2621">
                  <c:v>592.1</c:v>
                </c:pt>
                <c:pt idx="2622">
                  <c:v>592.1</c:v>
                </c:pt>
                <c:pt idx="2623">
                  <c:v>592.1</c:v>
                </c:pt>
                <c:pt idx="2624">
                  <c:v>592.1</c:v>
                </c:pt>
                <c:pt idx="2625">
                  <c:v>592.1</c:v>
                </c:pt>
                <c:pt idx="2626">
                  <c:v>592.1</c:v>
                </c:pt>
                <c:pt idx="2627">
                  <c:v>592.1</c:v>
                </c:pt>
                <c:pt idx="2628">
                  <c:v>592.1</c:v>
                </c:pt>
                <c:pt idx="2629">
                  <c:v>592.1</c:v>
                </c:pt>
                <c:pt idx="2630">
                  <c:v>592.1</c:v>
                </c:pt>
                <c:pt idx="2631">
                  <c:v>592.1</c:v>
                </c:pt>
                <c:pt idx="2632">
                  <c:v>592.1</c:v>
                </c:pt>
                <c:pt idx="2633">
                  <c:v>592.1</c:v>
                </c:pt>
                <c:pt idx="2634">
                  <c:v>592.1</c:v>
                </c:pt>
                <c:pt idx="2635">
                  <c:v>592.1</c:v>
                </c:pt>
                <c:pt idx="2636">
                  <c:v>592.1</c:v>
                </c:pt>
                <c:pt idx="2637">
                  <c:v>592.1</c:v>
                </c:pt>
                <c:pt idx="2638">
                  <c:v>592.1</c:v>
                </c:pt>
                <c:pt idx="2639">
                  <c:v>592.1</c:v>
                </c:pt>
                <c:pt idx="2640">
                  <c:v>592.1</c:v>
                </c:pt>
                <c:pt idx="2641">
                  <c:v>592.1</c:v>
                </c:pt>
                <c:pt idx="2642">
                  <c:v>592.1</c:v>
                </c:pt>
                <c:pt idx="2643">
                  <c:v>592.1</c:v>
                </c:pt>
                <c:pt idx="2644">
                  <c:v>592.1</c:v>
                </c:pt>
                <c:pt idx="2645">
                  <c:v>592.1</c:v>
                </c:pt>
                <c:pt idx="2646">
                  <c:v>592.1</c:v>
                </c:pt>
                <c:pt idx="2647">
                  <c:v>592.1</c:v>
                </c:pt>
                <c:pt idx="2648">
                  <c:v>592.1</c:v>
                </c:pt>
                <c:pt idx="2649">
                  <c:v>592.1</c:v>
                </c:pt>
                <c:pt idx="2650">
                  <c:v>592.1</c:v>
                </c:pt>
                <c:pt idx="2651">
                  <c:v>592.1</c:v>
                </c:pt>
                <c:pt idx="2652">
                  <c:v>592.1</c:v>
                </c:pt>
                <c:pt idx="2653">
                  <c:v>592.1</c:v>
                </c:pt>
                <c:pt idx="2654">
                  <c:v>592.1</c:v>
                </c:pt>
                <c:pt idx="2655">
                  <c:v>592.1</c:v>
                </c:pt>
                <c:pt idx="2656">
                  <c:v>592.1</c:v>
                </c:pt>
                <c:pt idx="2657">
                  <c:v>592.1</c:v>
                </c:pt>
                <c:pt idx="2658">
                  <c:v>592.1</c:v>
                </c:pt>
                <c:pt idx="2659">
                  <c:v>592.1</c:v>
                </c:pt>
                <c:pt idx="2660">
                  <c:v>592.1</c:v>
                </c:pt>
                <c:pt idx="2661">
                  <c:v>592.1</c:v>
                </c:pt>
                <c:pt idx="2662">
                  <c:v>592.1</c:v>
                </c:pt>
                <c:pt idx="2663">
                  <c:v>592.1</c:v>
                </c:pt>
                <c:pt idx="2664">
                  <c:v>592.1</c:v>
                </c:pt>
                <c:pt idx="2665">
                  <c:v>592.1</c:v>
                </c:pt>
                <c:pt idx="2666">
                  <c:v>592.1</c:v>
                </c:pt>
                <c:pt idx="2667">
                  <c:v>592.1</c:v>
                </c:pt>
                <c:pt idx="2668">
                  <c:v>592.1</c:v>
                </c:pt>
                <c:pt idx="2669">
                  <c:v>592.1</c:v>
                </c:pt>
                <c:pt idx="2670">
                  <c:v>592.1</c:v>
                </c:pt>
                <c:pt idx="2671">
                  <c:v>592.1</c:v>
                </c:pt>
                <c:pt idx="2672">
                  <c:v>592.1</c:v>
                </c:pt>
                <c:pt idx="2673">
                  <c:v>592.1</c:v>
                </c:pt>
                <c:pt idx="2674">
                  <c:v>592.1</c:v>
                </c:pt>
                <c:pt idx="2675">
                  <c:v>592.1</c:v>
                </c:pt>
                <c:pt idx="2676">
                  <c:v>592.1</c:v>
                </c:pt>
                <c:pt idx="2677">
                  <c:v>592.1</c:v>
                </c:pt>
                <c:pt idx="2678">
                  <c:v>592.1</c:v>
                </c:pt>
                <c:pt idx="2679">
                  <c:v>592.1</c:v>
                </c:pt>
                <c:pt idx="2680">
                  <c:v>592.1</c:v>
                </c:pt>
                <c:pt idx="2681">
                  <c:v>592.1</c:v>
                </c:pt>
                <c:pt idx="2682">
                  <c:v>592.1</c:v>
                </c:pt>
                <c:pt idx="2683">
                  <c:v>592.1</c:v>
                </c:pt>
                <c:pt idx="2684">
                  <c:v>592.1</c:v>
                </c:pt>
                <c:pt idx="2685">
                  <c:v>592.1</c:v>
                </c:pt>
                <c:pt idx="2686">
                  <c:v>592.1</c:v>
                </c:pt>
                <c:pt idx="2687">
                  <c:v>592.1</c:v>
                </c:pt>
                <c:pt idx="2688">
                  <c:v>592.1</c:v>
                </c:pt>
                <c:pt idx="2689">
                  <c:v>592.1</c:v>
                </c:pt>
                <c:pt idx="2690">
                  <c:v>592.1</c:v>
                </c:pt>
                <c:pt idx="2691">
                  <c:v>592.1</c:v>
                </c:pt>
                <c:pt idx="2692">
                  <c:v>592.1</c:v>
                </c:pt>
                <c:pt idx="2693">
                  <c:v>592.1</c:v>
                </c:pt>
                <c:pt idx="2694">
                  <c:v>592.1</c:v>
                </c:pt>
                <c:pt idx="2695">
                  <c:v>592.1</c:v>
                </c:pt>
                <c:pt idx="2696">
                  <c:v>592.1</c:v>
                </c:pt>
                <c:pt idx="2697">
                  <c:v>592.1</c:v>
                </c:pt>
                <c:pt idx="2698">
                  <c:v>592.1</c:v>
                </c:pt>
                <c:pt idx="2699">
                  <c:v>592.1</c:v>
                </c:pt>
                <c:pt idx="2700">
                  <c:v>592.1</c:v>
                </c:pt>
                <c:pt idx="2701">
                  <c:v>592.1</c:v>
                </c:pt>
                <c:pt idx="2702">
                  <c:v>592.10006824321101</c:v>
                </c:pt>
                <c:pt idx="2703" formatCode="General">
                  <c:v>592.20006675966351</c:v>
                </c:pt>
                <c:pt idx="2704">
                  <c:v>592.30006527611556</c:v>
                </c:pt>
                <c:pt idx="2705" formatCode="General">
                  <c:v>592.40006379256647</c:v>
                </c:pt>
                <c:pt idx="2706">
                  <c:v>592.50006230901897</c:v>
                </c:pt>
                <c:pt idx="2707" formatCode="General">
                  <c:v>592.60006082547045</c:v>
                </c:pt>
                <c:pt idx="2708">
                  <c:v>592.70005934192295</c:v>
                </c:pt>
                <c:pt idx="2709" formatCode="General">
                  <c:v>592.800057858375</c:v>
                </c:pt>
                <c:pt idx="2710">
                  <c:v>592.90005637482705</c:v>
                </c:pt>
                <c:pt idx="2711" formatCode="General">
                  <c:v>593.00005489127818</c:v>
                </c:pt>
                <c:pt idx="2712">
                  <c:v>593.10005340773</c:v>
                </c:pt>
                <c:pt idx="2713" formatCode="General">
                  <c:v>593.20005192418284</c:v>
                </c:pt>
                <c:pt idx="2714">
                  <c:v>593.30005044063398</c:v>
                </c:pt>
                <c:pt idx="2715" formatCode="General">
                  <c:v>593.40004895708682</c:v>
                </c:pt>
                <c:pt idx="2716">
                  <c:v>593.50004747353807</c:v>
                </c:pt>
                <c:pt idx="2717" formatCode="General">
                  <c:v>593.60004598999001</c:v>
                </c:pt>
                <c:pt idx="2718">
                  <c:v>593.70004450644285</c:v>
                </c:pt>
                <c:pt idx="2719" formatCode="General">
                  <c:v>593.80004302289399</c:v>
                </c:pt>
                <c:pt idx="2720">
                  <c:v>593.90004153934683</c:v>
                </c:pt>
                <c:pt idx="2721" formatCode="General">
                  <c:v>594.00004005579808</c:v>
                </c:pt>
                <c:pt idx="2722">
                  <c:v>594.1000385722507</c:v>
                </c:pt>
                <c:pt idx="2723" formatCode="General">
                  <c:v>594.20003708870195</c:v>
                </c:pt>
                <c:pt idx="2724">
                  <c:v>594.30003560515399</c:v>
                </c:pt>
                <c:pt idx="2725" formatCode="General">
                  <c:v>594.40003412160604</c:v>
                </c:pt>
                <c:pt idx="2726">
                  <c:v>594.50003263805854</c:v>
                </c:pt>
                <c:pt idx="2727" formatCode="General">
                  <c:v>594.600031154509</c:v>
                </c:pt>
                <c:pt idx="2728">
                  <c:v>594.70002967096104</c:v>
                </c:pt>
                <c:pt idx="2729" formatCode="General">
                  <c:v>594.80002818741218</c:v>
                </c:pt>
                <c:pt idx="2730">
                  <c:v>594.90002670386446</c:v>
                </c:pt>
                <c:pt idx="2731" formatCode="General">
                  <c:v>595.00002522031753</c:v>
                </c:pt>
                <c:pt idx="2732">
                  <c:v>595.100023736769</c:v>
                </c:pt>
                <c:pt idx="2733" formatCode="General">
                  <c:v>595.20002225322105</c:v>
                </c:pt>
                <c:pt idx="2734">
                  <c:v>595.3000207696731</c:v>
                </c:pt>
                <c:pt idx="2735" formatCode="General">
                  <c:v>595.40001928612503</c:v>
                </c:pt>
                <c:pt idx="2736">
                  <c:v>595.50001780257696</c:v>
                </c:pt>
                <c:pt idx="2737" formatCode="General">
                  <c:v>595.60001631902901</c:v>
                </c:pt>
                <c:pt idx="2738">
                  <c:v>595.70001483548106</c:v>
                </c:pt>
                <c:pt idx="2739" formatCode="General">
                  <c:v>595.80001335193299</c:v>
                </c:pt>
                <c:pt idx="2740">
                  <c:v>595.90001186838504</c:v>
                </c:pt>
                <c:pt idx="2741" formatCode="General">
                  <c:v>596.00001038483697</c:v>
                </c:pt>
                <c:pt idx="2742">
                  <c:v>596.10000890128811</c:v>
                </c:pt>
                <c:pt idx="2743" formatCode="General">
                  <c:v>596.20000741774004</c:v>
                </c:pt>
                <c:pt idx="2744">
                  <c:v>596.30000593419254</c:v>
                </c:pt>
                <c:pt idx="2745" formatCode="General">
                  <c:v>596.40000445064402</c:v>
                </c:pt>
                <c:pt idx="2746">
                  <c:v>596.50000296709675</c:v>
                </c:pt>
                <c:pt idx="2747" formatCode="General">
                  <c:v>596.60000148354789</c:v>
                </c:pt>
                <c:pt idx="2748">
                  <c:v>596.70000000000005</c:v>
                </c:pt>
                <c:pt idx="2749" formatCode="General">
                  <c:v>596.79999851645312</c:v>
                </c:pt>
                <c:pt idx="2750">
                  <c:v>596.49999852712574</c:v>
                </c:pt>
                <c:pt idx="2751" formatCode="General">
                  <c:v>596.19999853779871</c:v>
                </c:pt>
                <c:pt idx="2752">
                  <c:v>595.89999854847156</c:v>
                </c:pt>
                <c:pt idx="2753" formatCode="General">
                  <c:v>595.59999855914486</c:v>
                </c:pt>
                <c:pt idx="2754">
                  <c:v>595.29999856981829</c:v>
                </c:pt>
                <c:pt idx="2755" formatCode="General">
                  <c:v>594.99999858049</c:v>
                </c:pt>
                <c:pt idx="2756">
                  <c:v>594.69999859116456</c:v>
                </c:pt>
                <c:pt idx="2757" formatCode="General">
                  <c:v>594.39999860183752</c:v>
                </c:pt>
                <c:pt idx="2758">
                  <c:v>594.09999861251003</c:v>
                </c:pt>
                <c:pt idx="2759" formatCode="General">
                  <c:v>593.79999862318368</c:v>
                </c:pt>
                <c:pt idx="2760">
                  <c:v>593.49999863385653</c:v>
                </c:pt>
                <c:pt idx="2761" formatCode="General">
                  <c:v>593.19999864452905</c:v>
                </c:pt>
                <c:pt idx="2762">
                  <c:v>592.89999865520201</c:v>
                </c:pt>
                <c:pt idx="2763" formatCode="General">
                  <c:v>592.59999866587555</c:v>
                </c:pt>
                <c:pt idx="2764">
                  <c:v>592.29999867654885</c:v>
                </c:pt>
                <c:pt idx="2765" formatCode="General">
                  <c:v>591.99999868722102</c:v>
                </c:pt>
                <c:pt idx="2766">
                  <c:v>591.69999869789456</c:v>
                </c:pt>
                <c:pt idx="2767" formatCode="General">
                  <c:v>591.39999870856695</c:v>
                </c:pt>
                <c:pt idx="2768">
                  <c:v>591.09999871924003</c:v>
                </c:pt>
                <c:pt idx="2769" formatCode="General">
                  <c:v>590.79999872991402</c:v>
                </c:pt>
                <c:pt idx="2770">
                  <c:v>590.49999874058756</c:v>
                </c:pt>
                <c:pt idx="2771" formatCode="General">
                  <c:v>590.19999875125995</c:v>
                </c:pt>
                <c:pt idx="2772">
                  <c:v>589.89999876193292</c:v>
                </c:pt>
                <c:pt idx="2773" formatCode="General">
                  <c:v>589.59999877260657</c:v>
                </c:pt>
                <c:pt idx="2774">
                  <c:v>589.29999878327897</c:v>
                </c:pt>
                <c:pt idx="2775" formatCode="General">
                  <c:v>588.99999879395148</c:v>
                </c:pt>
                <c:pt idx="2776">
                  <c:v>588.69999880462501</c:v>
                </c:pt>
                <c:pt idx="2777" formatCode="General">
                  <c:v>588.39999881529798</c:v>
                </c:pt>
                <c:pt idx="2778">
                  <c:v>588.09999882597106</c:v>
                </c:pt>
                <c:pt idx="2779" formatCode="General">
                  <c:v>587.7999988366447</c:v>
                </c:pt>
                <c:pt idx="2780">
                  <c:v>587.49999884731756</c:v>
                </c:pt>
                <c:pt idx="2781" formatCode="General">
                  <c:v>587.19999885799155</c:v>
                </c:pt>
                <c:pt idx="2782">
                  <c:v>586.89999886866451</c:v>
                </c:pt>
                <c:pt idx="2783" formatCode="General">
                  <c:v>586.5999988793377</c:v>
                </c:pt>
                <c:pt idx="2784">
                  <c:v>586.29999889000999</c:v>
                </c:pt>
                <c:pt idx="2785" formatCode="General">
                  <c:v>585.99999890068352</c:v>
                </c:pt>
                <c:pt idx="2786">
                  <c:v>585.69999891135683</c:v>
                </c:pt>
                <c:pt idx="2787" formatCode="General">
                  <c:v>585.399998922029</c:v>
                </c:pt>
                <c:pt idx="2788">
                  <c:v>585.09999893270253</c:v>
                </c:pt>
                <c:pt idx="2789" formatCode="General">
                  <c:v>584.79999894337584</c:v>
                </c:pt>
                <c:pt idx="2790">
                  <c:v>584.49999895404801</c:v>
                </c:pt>
                <c:pt idx="2791" formatCode="General">
                  <c:v>584.19999896472154</c:v>
                </c:pt>
                <c:pt idx="2792">
                  <c:v>583.89999897539451</c:v>
                </c:pt>
                <c:pt idx="2793" formatCode="General">
                  <c:v>583.5999989860677</c:v>
                </c:pt>
                <c:pt idx="2794">
                  <c:v>583.29999899674169</c:v>
                </c:pt>
                <c:pt idx="2795" formatCode="General">
                  <c:v>582.99999900741398</c:v>
                </c:pt>
                <c:pt idx="2796">
                  <c:v>582.69999901808785</c:v>
                </c:pt>
                <c:pt idx="2797" formatCode="General">
                  <c:v>582.39999902876002</c:v>
                </c:pt>
                <c:pt idx="2798">
                  <c:v>582.0999990394331</c:v>
                </c:pt>
                <c:pt idx="2799" formatCode="General">
                  <c:v>581.79999905010675</c:v>
                </c:pt>
                <c:pt idx="2800">
                  <c:v>581.49999906077903</c:v>
                </c:pt>
                <c:pt idx="2801" formatCode="General">
                  <c:v>581.19999907145257</c:v>
                </c:pt>
                <c:pt idx="2802">
                  <c:v>580.89999908212496</c:v>
                </c:pt>
                <c:pt idx="2803" formatCode="General">
                  <c:v>580.59999909279793</c:v>
                </c:pt>
                <c:pt idx="2804">
                  <c:v>580.29999910347101</c:v>
                </c:pt>
                <c:pt idx="2805" formatCode="General">
                  <c:v>579.99999911414398</c:v>
                </c:pt>
                <c:pt idx="2806">
                  <c:v>579.69999912481705</c:v>
                </c:pt>
                <c:pt idx="2807" formatCode="General">
                  <c:v>579.39999913548945</c:v>
                </c:pt>
                <c:pt idx="2808">
                  <c:v>579.09999914616355</c:v>
                </c:pt>
                <c:pt idx="2809" formatCode="General">
                  <c:v>578.79999915683675</c:v>
                </c:pt>
                <c:pt idx="2810">
                  <c:v>578.49999916750903</c:v>
                </c:pt>
                <c:pt idx="2811" formatCode="General">
                  <c:v>578.19999917818313</c:v>
                </c:pt>
                <c:pt idx="2812">
                  <c:v>577.89999918885496</c:v>
                </c:pt>
                <c:pt idx="2813" formatCode="General">
                  <c:v>577.59999919952793</c:v>
                </c:pt>
                <c:pt idx="2814">
                  <c:v>577.29999921020169</c:v>
                </c:pt>
                <c:pt idx="2815" formatCode="General">
                  <c:v>576.99999922087454</c:v>
                </c:pt>
                <c:pt idx="2816">
                  <c:v>576.69999923154683</c:v>
                </c:pt>
                <c:pt idx="2817" formatCode="General">
                  <c:v>576.399999242219</c:v>
                </c:pt>
                <c:pt idx="2818">
                  <c:v>576.09999925289299</c:v>
                </c:pt>
                <c:pt idx="2819" formatCode="General">
                  <c:v>575.79999926356584</c:v>
                </c:pt>
                <c:pt idx="2820">
                  <c:v>575.49999927423801</c:v>
                </c:pt>
                <c:pt idx="2821" formatCode="General">
                  <c:v>575.19999928491097</c:v>
                </c:pt>
                <c:pt idx="2822">
                  <c:v>574.89999929558348</c:v>
                </c:pt>
                <c:pt idx="2823" formatCode="General">
                  <c:v>574.5999993062577</c:v>
                </c:pt>
                <c:pt idx="2824">
                  <c:v>574.29999931693055</c:v>
                </c:pt>
                <c:pt idx="2825" formatCode="General">
                  <c:v>573.99999932760352</c:v>
                </c:pt>
                <c:pt idx="2826">
                  <c:v>573.69999933827683</c:v>
                </c:pt>
                <c:pt idx="2827" formatCode="General">
                  <c:v>573.399999348949</c:v>
                </c:pt>
                <c:pt idx="2828">
                  <c:v>573.09999935962298</c:v>
                </c:pt>
                <c:pt idx="2829" formatCode="General">
                  <c:v>572.79999937029572</c:v>
                </c:pt>
                <c:pt idx="2830">
                  <c:v>572.49999938096789</c:v>
                </c:pt>
                <c:pt idx="2831" formatCode="General">
                  <c:v>572.19999939164154</c:v>
                </c:pt>
                <c:pt idx="2832">
                  <c:v>571.89999940231348</c:v>
                </c:pt>
                <c:pt idx="2833" formatCode="General">
                  <c:v>571.59999941298702</c:v>
                </c:pt>
                <c:pt idx="2834">
                  <c:v>571.29999942366055</c:v>
                </c:pt>
                <c:pt idx="2835" formatCode="General">
                  <c:v>570.99999943433295</c:v>
                </c:pt>
                <c:pt idx="2836">
                  <c:v>570.69999944500603</c:v>
                </c:pt>
                <c:pt idx="2837" formatCode="General">
                  <c:v>570.39999945567899</c:v>
                </c:pt>
                <c:pt idx="2838">
                  <c:v>570.09999946635298</c:v>
                </c:pt>
                <c:pt idx="2839" formatCode="General">
                  <c:v>569.79999947702584</c:v>
                </c:pt>
                <c:pt idx="2840">
                  <c:v>569.49999948769801</c:v>
                </c:pt>
                <c:pt idx="2841" formatCode="General">
                  <c:v>569.19999949837154</c:v>
                </c:pt>
                <c:pt idx="2842">
                  <c:v>568.89999950904405</c:v>
                </c:pt>
                <c:pt idx="2843" formatCode="General">
                  <c:v>568.5999995197177</c:v>
                </c:pt>
                <c:pt idx="2844">
                  <c:v>568.29999953039112</c:v>
                </c:pt>
                <c:pt idx="2845" formatCode="General">
                  <c:v>567.99999954106283</c:v>
                </c:pt>
                <c:pt idx="2846">
                  <c:v>567.69999955173569</c:v>
                </c:pt>
                <c:pt idx="2847" formatCode="General">
                  <c:v>567.39999956240808</c:v>
                </c:pt>
                <c:pt idx="2848">
                  <c:v>567.09999957308185</c:v>
                </c:pt>
                <c:pt idx="2849" formatCode="General">
                  <c:v>566.79999958375402</c:v>
                </c:pt>
                <c:pt idx="2850">
                  <c:v>566.49999959442698</c:v>
                </c:pt>
                <c:pt idx="2851" formatCode="General">
                  <c:v>566.19999960509995</c:v>
                </c:pt>
                <c:pt idx="2852">
                  <c:v>565.89999961577291</c:v>
                </c:pt>
                <c:pt idx="2853" formatCode="General">
                  <c:v>565.59999962644656</c:v>
                </c:pt>
                <c:pt idx="2854">
                  <c:v>565.29999963711987</c:v>
                </c:pt>
                <c:pt idx="2855" formatCode="General">
                  <c:v>564.99999964779283</c:v>
                </c:pt>
                <c:pt idx="2856">
                  <c:v>564.69999965846569</c:v>
                </c:pt>
                <c:pt idx="2857" formatCode="General">
                  <c:v>564.39999966913854</c:v>
                </c:pt>
                <c:pt idx="2858">
                  <c:v>564.09999967981184</c:v>
                </c:pt>
                <c:pt idx="2859" formatCode="General">
                  <c:v>563.79999969048401</c:v>
                </c:pt>
                <c:pt idx="2860">
                  <c:v>563.49999970115755</c:v>
                </c:pt>
                <c:pt idx="2861" formatCode="General">
                  <c:v>563.19999971182995</c:v>
                </c:pt>
                <c:pt idx="2862">
                  <c:v>562.89999972250291</c:v>
                </c:pt>
                <c:pt idx="2863" formatCode="General">
                  <c:v>562.59999973317656</c:v>
                </c:pt>
                <c:pt idx="2864">
                  <c:v>562.29999974384953</c:v>
                </c:pt>
                <c:pt idx="2865" formatCode="General">
                  <c:v>561.99999975452204</c:v>
                </c:pt>
                <c:pt idx="2866">
                  <c:v>561.69999976519568</c:v>
                </c:pt>
                <c:pt idx="2867" formatCode="General">
                  <c:v>561.39999977586808</c:v>
                </c:pt>
                <c:pt idx="2868">
                  <c:v>561.09999978654105</c:v>
                </c:pt>
                <c:pt idx="2869" formatCode="General">
                  <c:v>560.79999979721401</c:v>
                </c:pt>
                <c:pt idx="2870">
                  <c:v>560.49999980788755</c:v>
                </c:pt>
                <c:pt idx="2871" formatCode="General">
                  <c:v>560.19999981855995</c:v>
                </c:pt>
                <c:pt idx="2872">
                  <c:v>559.89999982923291</c:v>
                </c:pt>
                <c:pt idx="2873" formatCode="General">
                  <c:v>559.59999983990599</c:v>
                </c:pt>
                <c:pt idx="2874">
                  <c:v>559.29999985057952</c:v>
                </c:pt>
                <c:pt idx="2875" formatCode="General">
                  <c:v>558.99999986125101</c:v>
                </c:pt>
                <c:pt idx="2876">
                  <c:v>558.69999987192398</c:v>
                </c:pt>
                <c:pt idx="2877" formatCode="General">
                  <c:v>558.39999988259649</c:v>
                </c:pt>
                <c:pt idx="2878">
                  <c:v>558.09999989326946</c:v>
                </c:pt>
                <c:pt idx="2879" formatCode="General">
                  <c:v>557.7999999039431</c:v>
                </c:pt>
                <c:pt idx="2880">
                  <c:v>557.49999991461652</c:v>
                </c:pt>
                <c:pt idx="2881" formatCode="General">
                  <c:v>557.19999992528903</c:v>
                </c:pt>
                <c:pt idx="2882">
                  <c:v>556.899999935962</c:v>
                </c:pt>
                <c:pt idx="2883" formatCode="General">
                  <c:v>556.59999994663599</c:v>
                </c:pt>
                <c:pt idx="2884">
                  <c:v>556.29999995730884</c:v>
                </c:pt>
                <c:pt idx="2885" formatCode="General">
                  <c:v>555.99999996798169</c:v>
                </c:pt>
                <c:pt idx="2886">
                  <c:v>555.69999997865511</c:v>
                </c:pt>
                <c:pt idx="2887" formatCode="General">
                  <c:v>555.39999998932694</c:v>
                </c:pt>
                <c:pt idx="2888">
                  <c:v>555.1</c:v>
                </c:pt>
                <c:pt idx="2889" formatCode="General">
                  <c:v>554.8000000106731</c:v>
                </c:pt>
                <c:pt idx="2890">
                  <c:v>554.70000001058895</c:v>
                </c:pt>
                <c:pt idx="2891" formatCode="General">
                  <c:v>554.60000001050503</c:v>
                </c:pt>
                <c:pt idx="2892">
                  <c:v>554.50000001042099</c:v>
                </c:pt>
                <c:pt idx="2893" formatCode="General">
                  <c:v>554.40000001033695</c:v>
                </c:pt>
                <c:pt idx="2894">
                  <c:v>554.30000001025292</c:v>
                </c:pt>
                <c:pt idx="2895" formatCode="General">
                  <c:v>554.20000001016956</c:v>
                </c:pt>
                <c:pt idx="2896">
                  <c:v>554.10000001008495</c:v>
                </c:pt>
                <c:pt idx="2897" formatCode="General">
                  <c:v>554.00000001000001</c:v>
                </c:pt>
                <c:pt idx="2898">
                  <c:v>553.90000000991597</c:v>
                </c:pt>
                <c:pt idx="2899" formatCode="General">
                  <c:v>553.80000000983205</c:v>
                </c:pt>
                <c:pt idx="2900">
                  <c:v>553.70000000974801</c:v>
                </c:pt>
                <c:pt idx="2901" formatCode="General">
                  <c:v>553.60000000966454</c:v>
                </c:pt>
                <c:pt idx="2902">
                  <c:v>553.50000000958005</c:v>
                </c:pt>
                <c:pt idx="2903" formatCode="General">
                  <c:v>553.40000000949601</c:v>
                </c:pt>
                <c:pt idx="2904">
                  <c:v>553.30000000941197</c:v>
                </c:pt>
                <c:pt idx="2905" formatCode="General">
                  <c:v>553.20000000932805</c:v>
                </c:pt>
                <c:pt idx="2906">
                  <c:v>553.10000000924401</c:v>
                </c:pt>
                <c:pt idx="2907" formatCode="General">
                  <c:v>553.00000000916054</c:v>
                </c:pt>
                <c:pt idx="2908">
                  <c:v>552.90000000907605</c:v>
                </c:pt>
                <c:pt idx="2909" formatCode="General">
                  <c:v>552.80000000899201</c:v>
                </c:pt>
                <c:pt idx="2910">
                  <c:v>552.70000000890809</c:v>
                </c:pt>
                <c:pt idx="2911" formatCode="General">
                  <c:v>552.60000000882405</c:v>
                </c:pt>
                <c:pt idx="2912">
                  <c:v>552.50000000874002</c:v>
                </c:pt>
                <c:pt idx="2913" formatCode="General">
                  <c:v>552.40000000865655</c:v>
                </c:pt>
                <c:pt idx="2914">
                  <c:v>552.30000000857251</c:v>
                </c:pt>
                <c:pt idx="2915" formatCode="General">
                  <c:v>552.20000000848802</c:v>
                </c:pt>
                <c:pt idx="2916">
                  <c:v>552.10000000840398</c:v>
                </c:pt>
                <c:pt idx="2917" formatCode="General">
                  <c:v>552.00000000831994</c:v>
                </c:pt>
                <c:pt idx="2918">
                  <c:v>551.90000000823602</c:v>
                </c:pt>
                <c:pt idx="2919" formatCode="General">
                  <c:v>551.80000000815255</c:v>
                </c:pt>
                <c:pt idx="2920">
                  <c:v>551.70000000806851</c:v>
                </c:pt>
                <c:pt idx="2921" formatCode="General">
                  <c:v>551.60000000798402</c:v>
                </c:pt>
                <c:pt idx="2922">
                  <c:v>551.5000000079001</c:v>
                </c:pt>
                <c:pt idx="2923" formatCode="General">
                  <c:v>551.40000000781504</c:v>
                </c:pt>
                <c:pt idx="2924">
                  <c:v>551.300000007731</c:v>
                </c:pt>
                <c:pt idx="2925" formatCode="General">
                  <c:v>551.20000000764799</c:v>
                </c:pt>
                <c:pt idx="2926">
                  <c:v>551.10000000756304</c:v>
                </c:pt>
                <c:pt idx="2927" formatCode="General">
                  <c:v>551.000000007479</c:v>
                </c:pt>
                <c:pt idx="2928">
                  <c:v>550.90000000739553</c:v>
                </c:pt>
                <c:pt idx="2929" formatCode="General">
                  <c:v>550.80000000731104</c:v>
                </c:pt>
                <c:pt idx="2930">
                  <c:v>550.70000000722769</c:v>
                </c:pt>
                <c:pt idx="2931" formatCode="General">
                  <c:v>550.60000000714354</c:v>
                </c:pt>
                <c:pt idx="2932">
                  <c:v>550.50000000705904</c:v>
                </c:pt>
                <c:pt idx="2933" formatCode="General">
                  <c:v>550.40000000697501</c:v>
                </c:pt>
                <c:pt idx="2934">
                  <c:v>550.30000000689154</c:v>
                </c:pt>
                <c:pt idx="2935" formatCode="General">
                  <c:v>550.20000000680784</c:v>
                </c:pt>
                <c:pt idx="2936">
                  <c:v>550.10000000672301</c:v>
                </c:pt>
                <c:pt idx="2937" formatCode="General">
                  <c:v>550.00000000663954</c:v>
                </c:pt>
                <c:pt idx="2938">
                  <c:v>549.90000000655505</c:v>
                </c:pt>
                <c:pt idx="2939" formatCode="General">
                  <c:v>549.80000000647101</c:v>
                </c:pt>
                <c:pt idx="2940">
                  <c:v>549.700000006388</c:v>
                </c:pt>
                <c:pt idx="2941" formatCode="General">
                  <c:v>549.60000000630305</c:v>
                </c:pt>
                <c:pt idx="2942">
                  <c:v>549.50000000621901</c:v>
                </c:pt>
                <c:pt idx="2943" formatCode="General">
                  <c:v>549.40000000613554</c:v>
                </c:pt>
                <c:pt idx="2944">
                  <c:v>549.30000000605105</c:v>
                </c:pt>
                <c:pt idx="2945" formatCode="General">
                  <c:v>549.20000000596701</c:v>
                </c:pt>
                <c:pt idx="2946">
                  <c:v>549.10000000588309</c:v>
                </c:pt>
                <c:pt idx="2947" formatCode="General">
                  <c:v>549.00000000579848</c:v>
                </c:pt>
                <c:pt idx="2948">
                  <c:v>548.90000000571445</c:v>
                </c:pt>
                <c:pt idx="2949" formatCode="General">
                  <c:v>548.80000000563098</c:v>
                </c:pt>
                <c:pt idx="2950">
                  <c:v>548.70000000554603</c:v>
                </c:pt>
                <c:pt idx="2951" formatCode="General">
                  <c:v>548.60000000546199</c:v>
                </c:pt>
                <c:pt idx="2952">
                  <c:v>548.50000000537807</c:v>
                </c:pt>
                <c:pt idx="2953" formatCode="General">
                  <c:v>548.40000000529346</c:v>
                </c:pt>
                <c:pt idx="2954">
                  <c:v>548.30000000520931</c:v>
                </c:pt>
                <c:pt idx="2955" formatCode="General">
                  <c:v>548.20000000512653</c:v>
                </c:pt>
                <c:pt idx="2956">
                  <c:v>548.10000000504203</c:v>
                </c:pt>
                <c:pt idx="2957" formatCode="General">
                  <c:v>548.00000000495788</c:v>
                </c:pt>
                <c:pt idx="2958">
                  <c:v>547.90000000487396</c:v>
                </c:pt>
                <c:pt idx="2959" formatCode="General">
                  <c:v>547.80000000478947</c:v>
                </c:pt>
                <c:pt idx="2960">
                  <c:v>547.700000004706</c:v>
                </c:pt>
                <c:pt idx="2961" formatCode="General">
                  <c:v>547.60000000462253</c:v>
                </c:pt>
                <c:pt idx="2962">
                  <c:v>547.50000000453792</c:v>
                </c:pt>
                <c:pt idx="2963" formatCode="General">
                  <c:v>547.40000000445332</c:v>
                </c:pt>
                <c:pt idx="2964">
                  <c:v>547.30000000436996</c:v>
                </c:pt>
                <c:pt idx="2965" formatCode="General">
                  <c:v>547.20000000428604</c:v>
                </c:pt>
                <c:pt idx="2966">
                  <c:v>547.100000004202</c:v>
                </c:pt>
                <c:pt idx="2967" formatCode="General">
                  <c:v>547.00000000411808</c:v>
                </c:pt>
                <c:pt idx="2968">
                  <c:v>546.90000000403347</c:v>
                </c:pt>
                <c:pt idx="2969" formatCode="General">
                  <c:v>546.80000000394932</c:v>
                </c:pt>
                <c:pt idx="2970">
                  <c:v>546.70000000386653</c:v>
                </c:pt>
                <c:pt idx="2971" formatCode="General">
                  <c:v>546.60000000378204</c:v>
                </c:pt>
                <c:pt idx="2972">
                  <c:v>546.50000000369801</c:v>
                </c:pt>
                <c:pt idx="2973" formatCode="General">
                  <c:v>546.40000000361397</c:v>
                </c:pt>
                <c:pt idx="2974">
                  <c:v>546.30000000352948</c:v>
                </c:pt>
                <c:pt idx="2975" formatCode="General">
                  <c:v>546.20000000344601</c:v>
                </c:pt>
                <c:pt idx="2976">
                  <c:v>546.10000000336254</c:v>
                </c:pt>
                <c:pt idx="2977" formatCode="General">
                  <c:v>546.00000000327702</c:v>
                </c:pt>
                <c:pt idx="2978">
                  <c:v>545.9000000031931</c:v>
                </c:pt>
                <c:pt idx="2979" formatCode="General">
                  <c:v>545.80000000310849</c:v>
                </c:pt>
                <c:pt idx="2980">
                  <c:v>545.70000000302502</c:v>
                </c:pt>
                <c:pt idx="2981" formatCode="General">
                  <c:v>545.60000000294099</c:v>
                </c:pt>
                <c:pt idx="2982">
                  <c:v>545.50000000285695</c:v>
                </c:pt>
                <c:pt idx="2983" formatCode="General">
                  <c:v>545.40000000277291</c:v>
                </c:pt>
                <c:pt idx="2984">
                  <c:v>545.30000000268899</c:v>
                </c:pt>
                <c:pt idx="2985" formatCode="General">
                  <c:v>545.20000000260495</c:v>
                </c:pt>
                <c:pt idx="2986">
                  <c:v>545.10000000252103</c:v>
                </c:pt>
                <c:pt idx="2987" formatCode="General">
                  <c:v>545.00000000243699</c:v>
                </c:pt>
                <c:pt idx="2988">
                  <c:v>544.90000000235295</c:v>
                </c:pt>
                <c:pt idx="2989" formatCode="General">
                  <c:v>544.80000000226846</c:v>
                </c:pt>
                <c:pt idx="2990">
                  <c:v>544.70000000218556</c:v>
                </c:pt>
                <c:pt idx="2991" formatCode="General">
                  <c:v>544.60000000210152</c:v>
                </c:pt>
                <c:pt idx="2992">
                  <c:v>544.50000000201703</c:v>
                </c:pt>
                <c:pt idx="2993" formatCode="General">
                  <c:v>544.40000000193299</c:v>
                </c:pt>
                <c:pt idx="2994">
                  <c:v>544.30000000184896</c:v>
                </c:pt>
                <c:pt idx="2995" formatCode="General">
                  <c:v>544.20000000176503</c:v>
                </c:pt>
                <c:pt idx="2996">
                  <c:v>544.10000000168156</c:v>
                </c:pt>
                <c:pt idx="2997" formatCode="General">
                  <c:v>544.00000000159753</c:v>
                </c:pt>
                <c:pt idx="2998">
                  <c:v>543.90000000151292</c:v>
                </c:pt>
                <c:pt idx="2999" formatCode="General">
                  <c:v>543.80000000142832</c:v>
                </c:pt>
                <c:pt idx="3000">
                  <c:v>543.70000000134553</c:v>
                </c:pt>
                <c:pt idx="3001" formatCode="General">
                  <c:v>543.60000000126104</c:v>
                </c:pt>
                <c:pt idx="3002">
                  <c:v>543.50000000117757</c:v>
                </c:pt>
                <c:pt idx="3003" formatCode="General">
                  <c:v>543.40000000109308</c:v>
                </c:pt>
                <c:pt idx="3004">
                  <c:v>543.3000000010079</c:v>
                </c:pt>
                <c:pt idx="3005" formatCode="General">
                  <c:v>543.20000000092398</c:v>
                </c:pt>
                <c:pt idx="3006">
                  <c:v>543.10000000084005</c:v>
                </c:pt>
                <c:pt idx="3007" formatCode="General">
                  <c:v>543.00000000075602</c:v>
                </c:pt>
                <c:pt idx="3008">
                  <c:v>542.90000000067255</c:v>
                </c:pt>
                <c:pt idx="3009" formatCode="General">
                  <c:v>542.80000000058806</c:v>
                </c:pt>
                <c:pt idx="3010">
                  <c:v>542.70000000050402</c:v>
                </c:pt>
                <c:pt idx="3011" formatCode="General">
                  <c:v>542.60000000041998</c:v>
                </c:pt>
                <c:pt idx="3012">
                  <c:v>542.50000000033594</c:v>
                </c:pt>
                <c:pt idx="3013" formatCode="General">
                  <c:v>542.40000000025202</c:v>
                </c:pt>
                <c:pt idx="3014">
                  <c:v>542.3000000001681</c:v>
                </c:pt>
                <c:pt idx="3015" formatCode="General">
                  <c:v>542.20000000008395</c:v>
                </c:pt>
                <c:pt idx="3016">
                  <c:v>542.1</c:v>
                </c:pt>
                <c:pt idx="3017" formatCode="General">
                  <c:v>541.99999999991599</c:v>
                </c:pt>
                <c:pt idx="3018">
                  <c:v>541.69999999991705</c:v>
                </c:pt>
                <c:pt idx="3019" formatCode="General">
                  <c:v>541.3999999999179</c:v>
                </c:pt>
                <c:pt idx="3020">
                  <c:v>541.09999999991896</c:v>
                </c:pt>
                <c:pt idx="3021" formatCode="General">
                  <c:v>540.79999999992003</c:v>
                </c:pt>
                <c:pt idx="3022">
                  <c:v>540.49999999992099</c:v>
                </c:pt>
                <c:pt idx="3023" formatCode="General">
                  <c:v>540.19999999992251</c:v>
                </c:pt>
                <c:pt idx="3024">
                  <c:v>539.8999999999229</c:v>
                </c:pt>
                <c:pt idx="3025" formatCode="General">
                  <c:v>539.59999999992397</c:v>
                </c:pt>
                <c:pt idx="3026">
                  <c:v>539.29999999992503</c:v>
                </c:pt>
                <c:pt idx="3027" formatCode="General">
                  <c:v>538.99999999992599</c:v>
                </c:pt>
                <c:pt idx="3028">
                  <c:v>538.69999999992604</c:v>
                </c:pt>
                <c:pt idx="3029" formatCode="General">
                  <c:v>538.39999999992699</c:v>
                </c:pt>
                <c:pt idx="3030">
                  <c:v>538.09999999992795</c:v>
                </c:pt>
                <c:pt idx="3031" formatCode="General">
                  <c:v>537.79999999992901</c:v>
                </c:pt>
                <c:pt idx="3032">
                  <c:v>537.49999999992997</c:v>
                </c:pt>
                <c:pt idx="3033" formatCode="General">
                  <c:v>537.19999999993104</c:v>
                </c:pt>
                <c:pt idx="3034">
                  <c:v>536.89999999993199</c:v>
                </c:pt>
                <c:pt idx="3035" formatCode="General">
                  <c:v>536.59999999993295</c:v>
                </c:pt>
                <c:pt idx="3036">
                  <c:v>536.29999999993402</c:v>
                </c:pt>
                <c:pt idx="3037" formatCode="General">
                  <c:v>535.99999999993497</c:v>
                </c:pt>
                <c:pt idx="3038">
                  <c:v>535.69999999993604</c:v>
                </c:pt>
                <c:pt idx="3039" formatCode="General">
                  <c:v>535.39999999993699</c:v>
                </c:pt>
                <c:pt idx="3040">
                  <c:v>535.09999999993795</c:v>
                </c:pt>
                <c:pt idx="3041" formatCode="General">
                  <c:v>534.79999999993902</c:v>
                </c:pt>
                <c:pt idx="3042">
                  <c:v>534.49999999993997</c:v>
                </c:pt>
                <c:pt idx="3043" formatCode="General">
                  <c:v>534.19999999994104</c:v>
                </c:pt>
                <c:pt idx="3044">
                  <c:v>533.899999999942</c:v>
                </c:pt>
                <c:pt idx="3045" formatCode="General">
                  <c:v>533.59999999994295</c:v>
                </c:pt>
                <c:pt idx="3046">
                  <c:v>533.29999999994402</c:v>
                </c:pt>
                <c:pt idx="3047" formatCode="General">
                  <c:v>532.99999999994498</c:v>
                </c:pt>
                <c:pt idx="3048">
                  <c:v>532.69999999994604</c:v>
                </c:pt>
                <c:pt idx="3049" formatCode="General">
                  <c:v>532.399999999947</c:v>
                </c:pt>
                <c:pt idx="3050">
                  <c:v>532.09999999994704</c:v>
                </c:pt>
                <c:pt idx="3051" formatCode="General">
                  <c:v>531.799999999948</c:v>
                </c:pt>
                <c:pt idx="3052">
                  <c:v>531.49999999994839</c:v>
                </c:pt>
                <c:pt idx="3053" formatCode="General">
                  <c:v>531.19999999995002</c:v>
                </c:pt>
                <c:pt idx="3054">
                  <c:v>530.89999999995098</c:v>
                </c:pt>
                <c:pt idx="3055" formatCode="General">
                  <c:v>530.59999999995205</c:v>
                </c:pt>
                <c:pt idx="3056">
                  <c:v>530.299999999953</c:v>
                </c:pt>
                <c:pt idx="3057" formatCode="General">
                  <c:v>529.99999999995396</c:v>
                </c:pt>
                <c:pt idx="3058">
                  <c:v>529.69999999995503</c:v>
                </c:pt>
                <c:pt idx="3059" formatCode="General">
                  <c:v>529.39999999995598</c:v>
                </c:pt>
                <c:pt idx="3060">
                  <c:v>529.09999999995705</c:v>
                </c:pt>
                <c:pt idx="3061" formatCode="General">
                  <c:v>528.799999999958</c:v>
                </c:pt>
                <c:pt idx="3062">
                  <c:v>528.49999999995896</c:v>
                </c:pt>
                <c:pt idx="3063" formatCode="General">
                  <c:v>528.19999999996003</c:v>
                </c:pt>
                <c:pt idx="3064">
                  <c:v>527.89999999996098</c:v>
                </c:pt>
                <c:pt idx="3065" formatCode="General">
                  <c:v>527.59999999996205</c:v>
                </c:pt>
                <c:pt idx="3066">
                  <c:v>527.29999999996301</c:v>
                </c:pt>
                <c:pt idx="3067" formatCode="General">
                  <c:v>526.99999999996396</c:v>
                </c:pt>
                <c:pt idx="3068">
                  <c:v>526.69999999996503</c:v>
                </c:pt>
                <c:pt idx="3069" formatCode="General">
                  <c:v>526.39999999996598</c:v>
                </c:pt>
                <c:pt idx="3070">
                  <c:v>526.09999999996705</c:v>
                </c:pt>
                <c:pt idx="3071" formatCode="General">
                  <c:v>525.79999999996801</c:v>
                </c:pt>
                <c:pt idx="3072">
                  <c:v>525.49999999996896</c:v>
                </c:pt>
                <c:pt idx="3073" formatCode="General">
                  <c:v>525.19999999996901</c:v>
                </c:pt>
                <c:pt idx="3074">
                  <c:v>524.89999999996996</c:v>
                </c:pt>
                <c:pt idx="3075" formatCode="General">
                  <c:v>524.59999999997103</c:v>
                </c:pt>
                <c:pt idx="3076">
                  <c:v>524.29999999997256</c:v>
                </c:pt>
                <c:pt idx="3077" formatCode="General">
                  <c:v>523.99999999997306</c:v>
                </c:pt>
                <c:pt idx="3078">
                  <c:v>523.69999999997401</c:v>
                </c:pt>
                <c:pt idx="3079" formatCode="General">
                  <c:v>523.39999999997497</c:v>
                </c:pt>
                <c:pt idx="3080">
                  <c:v>523.09999999997603</c:v>
                </c:pt>
                <c:pt idx="3081" formatCode="General">
                  <c:v>522.79999999997756</c:v>
                </c:pt>
                <c:pt idx="3082">
                  <c:v>522.49999999997794</c:v>
                </c:pt>
                <c:pt idx="3083" formatCode="General">
                  <c:v>522.19999999997901</c:v>
                </c:pt>
                <c:pt idx="3084">
                  <c:v>521.89999999997997</c:v>
                </c:pt>
                <c:pt idx="3085" formatCode="General">
                  <c:v>521.59999999998104</c:v>
                </c:pt>
                <c:pt idx="3086">
                  <c:v>521.29999999998256</c:v>
                </c:pt>
                <c:pt idx="3087" formatCode="General">
                  <c:v>520.99999999998295</c:v>
                </c:pt>
                <c:pt idx="3088">
                  <c:v>520.69999999998402</c:v>
                </c:pt>
                <c:pt idx="3089" formatCode="General">
                  <c:v>520.39999999998497</c:v>
                </c:pt>
                <c:pt idx="3090">
                  <c:v>520.09999999998604</c:v>
                </c:pt>
                <c:pt idx="3091" formatCode="General">
                  <c:v>519.79999999998756</c:v>
                </c:pt>
                <c:pt idx="3092">
                  <c:v>519.49999999998795</c:v>
                </c:pt>
                <c:pt idx="3093" formatCode="General">
                  <c:v>519.19999999998902</c:v>
                </c:pt>
                <c:pt idx="3094">
                  <c:v>518.89999999998997</c:v>
                </c:pt>
                <c:pt idx="3095" formatCode="General">
                  <c:v>518.59999999999002</c:v>
                </c:pt>
                <c:pt idx="3096">
                  <c:v>518.29999999999154</c:v>
                </c:pt>
                <c:pt idx="3097" formatCode="General">
                  <c:v>517.99999999999204</c:v>
                </c:pt>
                <c:pt idx="3098">
                  <c:v>517.699999999993</c:v>
                </c:pt>
                <c:pt idx="3099" formatCode="General">
                  <c:v>517.39999999999338</c:v>
                </c:pt>
                <c:pt idx="3100">
                  <c:v>517.09999999999502</c:v>
                </c:pt>
                <c:pt idx="3101" formatCode="General">
                  <c:v>516.79999999999654</c:v>
                </c:pt>
                <c:pt idx="3102">
                  <c:v>516.49999999999704</c:v>
                </c:pt>
                <c:pt idx="3103" formatCode="General">
                  <c:v>516.199999999998</c:v>
                </c:pt>
                <c:pt idx="3104">
                  <c:v>515.89999999999839</c:v>
                </c:pt>
                <c:pt idx="3105" formatCode="General">
                  <c:v>515.6</c:v>
                </c:pt>
                <c:pt idx="3106">
                  <c:v>515.30000000000098</c:v>
                </c:pt>
                <c:pt idx="3107" formatCode="General">
                  <c:v>515</c:v>
                </c:pt>
                <c:pt idx="3108">
                  <c:v>514.70000000000005</c:v>
                </c:pt>
                <c:pt idx="3109" formatCode="General">
                  <c:v>514.4</c:v>
                </c:pt>
                <c:pt idx="3110">
                  <c:v>514.1</c:v>
                </c:pt>
                <c:pt idx="3111" formatCode="General">
                  <c:v>513.79999999999995</c:v>
                </c:pt>
                <c:pt idx="3112">
                  <c:v>513.5</c:v>
                </c:pt>
                <c:pt idx="3113" formatCode="General">
                  <c:v>513.20000000000005</c:v>
                </c:pt>
                <c:pt idx="3114">
                  <c:v>512.9</c:v>
                </c:pt>
                <c:pt idx="3115" formatCode="General">
                  <c:v>512.6</c:v>
                </c:pt>
                <c:pt idx="3116">
                  <c:v>512.29999999999995</c:v>
                </c:pt>
                <c:pt idx="3117" formatCode="General">
                  <c:v>512</c:v>
                </c:pt>
                <c:pt idx="3118">
                  <c:v>511.7</c:v>
                </c:pt>
                <c:pt idx="3119" formatCode="General">
                  <c:v>511.4</c:v>
                </c:pt>
                <c:pt idx="3120">
                  <c:v>511.1</c:v>
                </c:pt>
                <c:pt idx="3121" formatCode="General">
                  <c:v>510.8</c:v>
                </c:pt>
                <c:pt idx="3122">
                  <c:v>510.5</c:v>
                </c:pt>
                <c:pt idx="3123" formatCode="General">
                  <c:v>510.2</c:v>
                </c:pt>
                <c:pt idx="3124">
                  <c:v>509.9</c:v>
                </c:pt>
                <c:pt idx="3125" formatCode="General">
                  <c:v>509.6</c:v>
                </c:pt>
                <c:pt idx="3126">
                  <c:v>509.3</c:v>
                </c:pt>
                <c:pt idx="3127" formatCode="General">
                  <c:v>509</c:v>
                </c:pt>
                <c:pt idx="3128">
                  <c:v>508.7</c:v>
                </c:pt>
                <c:pt idx="3129" formatCode="General">
                  <c:v>508.4</c:v>
                </c:pt>
                <c:pt idx="3130">
                  <c:v>508.1</c:v>
                </c:pt>
                <c:pt idx="3131" formatCode="General">
                  <c:v>507.8</c:v>
                </c:pt>
                <c:pt idx="3132">
                  <c:v>507.5</c:v>
                </c:pt>
                <c:pt idx="3133" formatCode="General">
                  <c:v>507.2</c:v>
                </c:pt>
                <c:pt idx="3134">
                  <c:v>506.9</c:v>
                </c:pt>
                <c:pt idx="3135" formatCode="General">
                  <c:v>506.6</c:v>
                </c:pt>
                <c:pt idx="3136">
                  <c:v>506.3</c:v>
                </c:pt>
                <c:pt idx="3137" formatCode="General">
                  <c:v>506</c:v>
                </c:pt>
                <c:pt idx="3138">
                  <c:v>505.7</c:v>
                </c:pt>
                <c:pt idx="3139" formatCode="General">
                  <c:v>505.4</c:v>
                </c:pt>
                <c:pt idx="3140">
                  <c:v>505.1</c:v>
                </c:pt>
                <c:pt idx="3141" formatCode="General">
                  <c:v>504.8</c:v>
                </c:pt>
                <c:pt idx="3142">
                  <c:v>504.5</c:v>
                </c:pt>
                <c:pt idx="3143" formatCode="General">
                  <c:v>504.2</c:v>
                </c:pt>
                <c:pt idx="3144">
                  <c:v>503.9</c:v>
                </c:pt>
                <c:pt idx="3145" formatCode="General">
                  <c:v>503.6</c:v>
                </c:pt>
                <c:pt idx="3146">
                  <c:v>503.3</c:v>
                </c:pt>
                <c:pt idx="3147" formatCode="General">
                  <c:v>503</c:v>
                </c:pt>
                <c:pt idx="3148" formatCode="General">
                  <c:v>502.900000000001</c:v>
                </c:pt>
                <c:pt idx="3149" formatCode="General">
                  <c:v>502.80000000000098</c:v>
                </c:pt>
                <c:pt idx="3150" formatCode="General">
                  <c:v>502.70000000000101</c:v>
                </c:pt>
                <c:pt idx="3151" formatCode="General">
                  <c:v>502.60000000000127</c:v>
                </c:pt>
                <c:pt idx="3152" formatCode="General">
                  <c:v>502.50000000000102</c:v>
                </c:pt>
                <c:pt idx="3153" formatCode="General">
                  <c:v>502.400000000001</c:v>
                </c:pt>
                <c:pt idx="3154" formatCode="General">
                  <c:v>502.30000000000098</c:v>
                </c:pt>
                <c:pt idx="3155" formatCode="General">
                  <c:v>502.20000000000101</c:v>
                </c:pt>
                <c:pt idx="3156" formatCode="General">
                  <c:v>502.1</c:v>
                </c:pt>
                <c:pt idx="3157" formatCode="General">
                  <c:v>502</c:v>
                </c:pt>
                <c:pt idx="3158" formatCode="General">
                  <c:v>501.9</c:v>
                </c:pt>
                <c:pt idx="3159" formatCode="General">
                  <c:v>501.8</c:v>
                </c:pt>
                <c:pt idx="3160" formatCode="General">
                  <c:v>501.7</c:v>
                </c:pt>
                <c:pt idx="3161" formatCode="General">
                  <c:v>501.6</c:v>
                </c:pt>
                <c:pt idx="3162" formatCode="General">
                  <c:v>501.5</c:v>
                </c:pt>
                <c:pt idx="3163" formatCode="General">
                  <c:v>501.4</c:v>
                </c:pt>
                <c:pt idx="3164" formatCode="General">
                  <c:v>501.3</c:v>
                </c:pt>
                <c:pt idx="3165" formatCode="General">
                  <c:v>501.2</c:v>
                </c:pt>
                <c:pt idx="3166" formatCode="General">
                  <c:v>501.1</c:v>
                </c:pt>
                <c:pt idx="3167" formatCode="General">
                  <c:v>501</c:v>
                </c:pt>
                <c:pt idx="3168" formatCode="General">
                  <c:v>500.9</c:v>
                </c:pt>
                <c:pt idx="3169" formatCode="General">
                  <c:v>500.8</c:v>
                </c:pt>
                <c:pt idx="3170" formatCode="General">
                  <c:v>500.7</c:v>
                </c:pt>
                <c:pt idx="3171" formatCode="General">
                  <c:v>500.6</c:v>
                </c:pt>
                <c:pt idx="3172" formatCode="General">
                  <c:v>500.5</c:v>
                </c:pt>
                <c:pt idx="3173" formatCode="General">
                  <c:v>500.4</c:v>
                </c:pt>
                <c:pt idx="3174" formatCode="General">
                  <c:v>500.3</c:v>
                </c:pt>
                <c:pt idx="3175" formatCode="General">
                  <c:v>500.2</c:v>
                </c:pt>
                <c:pt idx="3176" formatCode="General">
                  <c:v>500.1</c:v>
                </c:pt>
                <c:pt idx="3177" formatCode="General">
                  <c:v>500</c:v>
                </c:pt>
                <c:pt idx="3178" formatCode="General">
                  <c:v>500.10967300000027</c:v>
                </c:pt>
                <c:pt idx="3179" formatCode="General">
                  <c:v>500.40286800000001</c:v>
                </c:pt>
                <c:pt idx="3180" formatCode="General">
                  <c:v>500.9391899999996</c:v>
                </c:pt>
                <c:pt idx="3181" formatCode="General">
                  <c:v>501.26647899999966</c:v>
                </c:pt>
                <c:pt idx="3182" formatCode="General">
                  <c:v>501.52909800000003</c:v>
                </c:pt>
                <c:pt idx="3183" formatCode="General">
                  <c:v>501.74546200000032</c:v>
                </c:pt>
                <c:pt idx="3184" formatCode="General">
                  <c:v>501.93357499999945</c:v>
                </c:pt>
                <c:pt idx="3185" formatCode="General">
                  <c:v>502.10243499999996</c:v>
                </c:pt>
                <c:pt idx="3186" formatCode="General">
                  <c:v>502.25013499999977</c:v>
                </c:pt>
                <c:pt idx="3187" formatCode="General">
                  <c:v>502.40069600000004</c:v>
                </c:pt>
                <c:pt idx="3188" formatCode="General">
                  <c:v>502.53510499999959</c:v>
                </c:pt>
                <c:pt idx="3189" formatCode="General">
                  <c:v>502.63714799999974</c:v>
                </c:pt>
                <c:pt idx="3190" formatCode="General">
                  <c:v>502.73543599999965</c:v>
                </c:pt>
                <c:pt idx="3191" formatCode="General">
                  <c:v>502.81626</c:v>
                </c:pt>
                <c:pt idx="3192" formatCode="General">
                  <c:v>502.91001799999958</c:v>
                </c:pt>
                <c:pt idx="3193" formatCode="General">
                  <c:v>503.01927300000006</c:v>
                </c:pt>
                <c:pt idx="3194" formatCode="General">
                  <c:v>503.09705699999961</c:v>
                </c:pt>
                <c:pt idx="3195" formatCode="General">
                  <c:v>503.16619899999978</c:v>
                </c:pt>
                <c:pt idx="3196" formatCode="General">
                  <c:v>502.86424200000027</c:v>
                </c:pt>
                <c:pt idx="3197" formatCode="General">
                  <c:v>503.11505799999969</c:v>
                </c:pt>
                <c:pt idx="3198" formatCode="General">
                  <c:v>503.21286899999996</c:v>
                </c:pt>
                <c:pt idx="3199" formatCode="General">
                  <c:v>503.28433499999966</c:v>
                </c:pt>
                <c:pt idx="3200" formatCode="General">
                  <c:v>503.29208400000005</c:v>
                </c:pt>
                <c:pt idx="3201" formatCode="General">
                  <c:v>503.31658099999999</c:v>
                </c:pt>
                <c:pt idx="3202" formatCode="General">
                  <c:v>503.32015799999954</c:v>
                </c:pt>
                <c:pt idx="3203" formatCode="General">
                  <c:v>503.33219799999961</c:v>
                </c:pt>
                <c:pt idx="3204" formatCode="General">
                  <c:v>503.32927699999999</c:v>
                </c:pt>
                <c:pt idx="3205" formatCode="General">
                  <c:v>503.34656200000006</c:v>
                </c:pt>
                <c:pt idx="3206" formatCode="General">
                  <c:v>503.33559499999967</c:v>
                </c:pt>
                <c:pt idx="3207" formatCode="General">
                  <c:v>503.32468699999998</c:v>
                </c:pt>
                <c:pt idx="3208" formatCode="General">
                  <c:v>503.34101899999968</c:v>
                </c:pt>
                <c:pt idx="3209" formatCode="General">
                  <c:v>503.36426500000027</c:v>
                </c:pt>
                <c:pt idx="3210" formatCode="General">
                  <c:v>503.38721299999969</c:v>
                </c:pt>
                <c:pt idx="3211" formatCode="General">
                  <c:v>503.41641899999945</c:v>
                </c:pt>
                <c:pt idx="3212" formatCode="General">
                  <c:v>503.45182399999999</c:v>
                </c:pt>
                <c:pt idx="3213" formatCode="General">
                  <c:v>503.50272699999999</c:v>
                </c:pt>
                <c:pt idx="3214" formatCode="General">
                  <c:v>503.54713200000003</c:v>
                </c:pt>
                <c:pt idx="3215" formatCode="General">
                  <c:v>503.58700800000003</c:v>
                </c:pt>
                <c:pt idx="3216" formatCode="General">
                  <c:v>503.62885</c:v>
                </c:pt>
                <c:pt idx="3217" formatCode="General">
                  <c:v>503.45611599999933</c:v>
                </c:pt>
                <c:pt idx="3218" formatCode="General">
                  <c:v>503.54313899999966</c:v>
                </c:pt>
                <c:pt idx="3219" formatCode="General">
                  <c:v>503.7545559999997</c:v>
                </c:pt>
                <c:pt idx="3220" formatCode="General">
                  <c:v>503.96519899999959</c:v>
                </c:pt>
                <c:pt idx="3221" formatCode="General">
                  <c:v>504.15128499999997</c:v>
                </c:pt>
                <c:pt idx="3222" formatCode="General">
                  <c:v>504.32628399999999</c:v>
                </c:pt>
                <c:pt idx="3223" formatCode="General">
                  <c:v>504.49150799999938</c:v>
                </c:pt>
                <c:pt idx="3224" formatCode="General">
                  <c:v>504.61775099999994</c:v>
                </c:pt>
                <c:pt idx="3225" formatCode="General">
                  <c:v>504.75639099999967</c:v>
                </c:pt>
                <c:pt idx="3226" formatCode="General">
                  <c:v>504.90117099999947</c:v>
                </c:pt>
                <c:pt idx="3227" formatCode="General">
                  <c:v>505.014658</c:v>
                </c:pt>
                <c:pt idx="3228" formatCode="General">
                  <c:v>505.11229000000031</c:v>
                </c:pt>
                <c:pt idx="3229" formatCode="General">
                  <c:v>505.22261899999967</c:v>
                </c:pt>
                <c:pt idx="3230" formatCode="General">
                  <c:v>505.31685400000003</c:v>
                </c:pt>
                <c:pt idx="3231" formatCode="General">
                  <c:v>505.41424799999999</c:v>
                </c:pt>
                <c:pt idx="3232" formatCode="General">
                  <c:v>505.50329699999969</c:v>
                </c:pt>
                <c:pt idx="3233" formatCode="General">
                  <c:v>505.58876999999967</c:v>
                </c:pt>
                <c:pt idx="3234" formatCode="General">
                  <c:v>505.66989200000035</c:v>
                </c:pt>
                <c:pt idx="3235" formatCode="General">
                  <c:v>505.75917999999967</c:v>
                </c:pt>
                <c:pt idx="3236" formatCode="General">
                  <c:v>505.83761899999973</c:v>
                </c:pt>
                <c:pt idx="3237" formatCode="General">
                  <c:v>505.91385399999973</c:v>
                </c:pt>
                <c:pt idx="3238" formatCode="General">
                  <c:v>505.97715399999953</c:v>
                </c:pt>
                <c:pt idx="3239" formatCode="General">
                  <c:v>506.04546100000033</c:v>
                </c:pt>
                <c:pt idx="3240" formatCode="General">
                  <c:v>506.11662899999999</c:v>
                </c:pt>
                <c:pt idx="3241" formatCode="General">
                  <c:v>506.19977699999993</c:v>
                </c:pt>
                <c:pt idx="3242" formatCode="General">
                  <c:v>506.26116999999965</c:v>
                </c:pt>
                <c:pt idx="3243" formatCode="General">
                  <c:v>506.31111899999945</c:v>
                </c:pt>
                <c:pt idx="3244" formatCode="General">
                  <c:v>506.39027400000003</c:v>
                </c:pt>
                <c:pt idx="3245" formatCode="General">
                  <c:v>506.45184499999993</c:v>
                </c:pt>
                <c:pt idx="3246" formatCode="General">
                  <c:v>506.51562200000001</c:v>
                </c:pt>
                <c:pt idx="3247" formatCode="General">
                  <c:v>506.58232000000004</c:v>
                </c:pt>
                <c:pt idx="3248" formatCode="General">
                  <c:v>506.63578499999994</c:v>
                </c:pt>
                <c:pt idx="3249" formatCode="General">
                  <c:v>506.69336300000003</c:v>
                </c:pt>
                <c:pt idx="3250" formatCode="General">
                  <c:v>506.77245900000003</c:v>
                </c:pt>
                <c:pt idx="3251" formatCode="General">
                  <c:v>506.83307599999978</c:v>
                </c:pt>
                <c:pt idx="3252" formatCode="General">
                  <c:v>506.92462900000004</c:v>
                </c:pt>
                <c:pt idx="3253" formatCode="General">
                  <c:v>507.00992300000001</c:v>
                </c:pt>
                <c:pt idx="3254" formatCode="General">
                  <c:v>507.09849599999967</c:v>
                </c:pt>
                <c:pt idx="3255" formatCode="General">
                  <c:v>507.19767800000005</c:v>
                </c:pt>
                <c:pt idx="3256" formatCode="General">
                  <c:v>507.30830399999974</c:v>
                </c:pt>
                <c:pt idx="3257" formatCode="General">
                  <c:v>507.39180999999974</c:v>
                </c:pt>
                <c:pt idx="3258" formatCode="General">
                  <c:v>507.47919099999979</c:v>
                </c:pt>
                <c:pt idx="3259" formatCode="General">
                  <c:v>507.55494800000002</c:v>
                </c:pt>
                <c:pt idx="3260" formatCode="General">
                  <c:v>507.63118299999968</c:v>
                </c:pt>
                <c:pt idx="3261" formatCode="General">
                  <c:v>507.71307899999954</c:v>
                </c:pt>
                <c:pt idx="3262" formatCode="General">
                  <c:v>507.7751279999996</c:v>
                </c:pt>
                <c:pt idx="3263" formatCode="General">
                  <c:v>507.867277</c:v>
                </c:pt>
                <c:pt idx="3264" formatCode="General">
                  <c:v>507.93981599999978</c:v>
                </c:pt>
                <c:pt idx="3265" formatCode="General">
                  <c:v>508.00865899999974</c:v>
                </c:pt>
                <c:pt idx="3266" formatCode="General">
                  <c:v>508.08733699999959</c:v>
                </c:pt>
                <c:pt idx="3267" formatCode="General">
                  <c:v>508.18485000000032</c:v>
                </c:pt>
                <c:pt idx="3268" formatCode="General">
                  <c:v>508.26346899999999</c:v>
                </c:pt>
                <c:pt idx="3269" formatCode="General">
                  <c:v>508.35657099999969</c:v>
                </c:pt>
                <c:pt idx="3270" formatCode="General">
                  <c:v>508.44520299999994</c:v>
                </c:pt>
                <c:pt idx="3271" formatCode="General">
                  <c:v>508.54086900000021</c:v>
                </c:pt>
                <c:pt idx="3272" formatCode="General">
                  <c:v>508.63265999999999</c:v>
                </c:pt>
                <c:pt idx="3273" formatCode="General">
                  <c:v>508.72635799999938</c:v>
                </c:pt>
                <c:pt idx="3274" formatCode="General">
                  <c:v>508.82327599999968</c:v>
                </c:pt>
                <c:pt idx="3275" formatCode="General">
                  <c:v>508.92704699999973</c:v>
                </c:pt>
                <c:pt idx="3276" formatCode="General">
                  <c:v>509.02932899999968</c:v>
                </c:pt>
                <c:pt idx="3277" formatCode="General">
                  <c:v>509.1385839999997</c:v>
                </c:pt>
                <c:pt idx="3278" formatCode="General">
                  <c:v>509.23585899999966</c:v>
                </c:pt>
                <c:pt idx="3279" formatCode="General">
                  <c:v>509.33408700000007</c:v>
                </c:pt>
                <c:pt idx="3280" formatCode="General">
                  <c:v>509.43714399999953</c:v>
                </c:pt>
                <c:pt idx="3281" formatCode="General">
                  <c:v>509.54371699999973</c:v>
                </c:pt>
                <c:pt idx="3282" formatCode="General">
                  <c:v>509.63956099999996</c:v>
                </c:pt>
                <c:pt idx="3283" formatCode="General">
                  <c:v>509.734869</c:v>
                </c:pt>
                <c:pt idx="3284" formatCode="General">
                  <c:v>509.83911799999959</c:v>
                </c:pt>
                <c:pt idx="3285" formatCode="General">
                  <c:v>509.94414099999995</c:v>
                </c:pt>
                <c:pt idx="3286" formatCode="General">
                  <c:v>510.02812399999959</c:v>
                </c:pt>
                <c:pt idx="3287" formatCode="General">
                  <c:v>510.14649899999995</c:v>
                </c:pt>
                <c:pt idx="3288" formatCode="General">
                  <c:v>510.22476000000006</c:v>
                </c:pt>
                <c:pt idx="3289" formatCode="General">
                  <c:v>510.32710100000003</c:v>
                </c:pt>
                <c:pt idx="3290" formatCode="General">
                  <c:v>510.42789200000004</c:v>
                </c:pt>
                <c:pt idx="3291" formatCode="General">
                  <c:v>510.54328699999996</c:v>
                </c:pt>
                <c:pt idx="3292" formatCode="General">
                  <c:v>510.64068100000054</c:v>
                </c:pt>
                <c:pt idx="3293" formatCode="General">
                  <c:v>510.74671699999959</c:v>
                </c:pt>
                <c:pt idx="3294" formatCode="General">
                  <c:v>510.839045</c:v>
                </c:pt>
                <c:pt idx="3295" formatCode="General">
                  <c:v>510.95002899999969</c:v>
                </c:pt>
                <c:pt idx="3296" formatCode="General">
                  <c:v>511.05022400000001</c:v>
                </c:pt>
                <c:pt idx="3297" formatCode="General">
                  <c:v>511.16281700000002</c:v>
                </c:pt>
                <c:pt idx="3298" formatCode="General">
                  <c:v>511.26372799999967</c:v>
                </c:pt>
                <c:pt idx="3299" formatCode="General">
                  <c:v>511.36642699999999</c:v>
                </c:pt>
                <c:pt idx="3300" formatCode="General">
                  <c:v>511.48694799999959</c:v>
                </c:pt>
                <c:pt idx="3301" formatCode="General">
                  <c:v>511.58380499999993</c:v>
                </c:pt>
                <c:pt idx="3302" formatCode="General">
                  <c:v>511.69621899999953</c:v>
                </c:pt>
                <c:pt idx="3303" formatCode="General">
                  <c:v>511.80493800000005</c:v>
                </c:pt>
                <c:pt idx="3304" formatCode="General">
                  <c:v>511.91765099999969</c:v>
                </c:pt>
                <c:pt idx="3305" formatCode="General">
                  <c:v>512.02213799999947</c:v>
                </c:pt>
                <c:pt idx="3306" formatCode="General">
                  <c:v>512.145579</c:v>
                </c:pt>
                <c:pt idx="3307" formatCode="General">
                  <c:v>512.23599900000011</c:v>
                </c:pt>
                <c:pt idx="3308" formatCode="General">
                  <c:v>512.34888999999998</c:v>
                </c:pt>
                <c:pt idx="3309" formatCode="General">
                  <c:v>512.46744399999932</c:v>
                </c:pt>
                <c:pt idx="3310" formatCode="General">
                  <c:v>512.57211000000007</c:v>
                </c:pt>
                <c:pt idx="3311" formatCode="General">
                  <c:v>512.68094799999994</c:v>
                </c:pt>
                <c:pt idx="3312" formatCode="General">
                  <c:v>512.78561400000001</c:v>
                </c:pt>
                <c:pt idx="3313" formatCode="General">
                  <c:v>512.88354400000003</c:v>
                </c:pt>
                <c:pt idx="3314" formatCode="General">
                  <c:v>512.99226299999918</c:v>
                </c:pt>
                <c:pt idx="3315" formatCode="General">
                  <c:v>513.10217399999999</c:v>
                </c:pt>
                <c:pt idx="3316" formatCode="General">
                  <c:v>513.21667400000001</c:v>
                </c:pt>
                <c:pt idx="3317" formatCode="General">
                  <c:v>513.33117499999946</c:v>
                </c:pt>
                <c:pt idx="3318" formatCode="General">
                  <c:v>513.424397</c:v>
                </c:pt>
                <c:pt idx="3319" formatCode="General">
                  <c:v>513.53782399999932</c:v>
                </c:pt>
                <c:pt idx="3320" formatCode="General">
                  <c:v>513.651073</c:v>
                </c:pt>
                <c:pt idx="3321" formatCode="General">
                  <c:v>513.7658120000001</c:v>
                </c:pt>
                <c:pt idx="3322" formatCode="General">
                  <c:v>513.87131199999999</c:v>
                </c:pt>
                <c:pt idx="3323" formatCode="General">
                  <c:v>513.97806400000002</c:v>
                </c:pt>
                <c:pt idx="3324" formatCode="General">
                  <c:v>514.07921299999998</c:v>
                </c:pt>
                <c:pt idx="3325" formatCode="General">
                  <c:v>514.18572699999993</c:v>
                </c:pt>
                <c:pt idx="3326" formatCode="General">
                  <c:v>514.27876900000069</c:v>
                </c:pt>
                <c:pt idx="3327" formatCode="General">
                  <c:v>514.38832300000001</c:v>
                </c:pt>
                <c:pt idx="3328" formatCode="General">
                  <c:v>514.47409400000004</c:v>
                </c:pt>
                <c:pt idx="3329" formatCode="General">
                  <c:v>514.58084599999995</c:v>
                </c:pt>
                <c:pt idx="3330" formatCode="General">
                  <c:v>514.65576899999996</c:v>
                </c:pt>
                <c:pt idx="3331" formatCode="General">
                  <c:v>514.75226899999927</c:v>
                </c:pt>
                <c:pt idx="3332" formatCode="General">
                  <c:v>514.84388100000001</c:v>
                </c:pt>
                <c:pt idx="3333" formatCode="General">
                  <c:v>514.94550699999945</c:v>
                </c:pt>
                <c:pt idx="3334" formatCode="General">
                  <c:v>515.022874</c:v>
                </c:pt>
                <c:pt idx="3335" formatCode="General">
                  <c:v>515.12861299999997</c:v>
                </c:pt>
                <c:pt idx="3336" formatCode="General">
                  <c:v>515.21772099999998</c:v>
                </c:pt>
                <c:pt idx="3337" formatCode="General">
                  <c:v>515.32691699999918</c:v>
                </c:pt>
                <c:pt idx="3338" formatCode="General">
                  <c:v>515.41691999999921</c:v>
                </c:pt>
                <c:pt idx="3339" formatCode="General">
                  <c:v>515.49869799999999</c:v>
                </c:pt>
                <c:pt idx="3340" formatCode="General">
                  <c:v>515.61427100000003</c:v>
                </c:pt>
                <c:pt idx="3341" formatCode="General">
                  <c:v>515.71679100000051</c:v>
                </c:pt>
                <c:pt idx="3342" formatCode="General">
                  <c:v>515.82527199999947</c:v>
                </c:pt>
                <c:pt idx="3343" formatCode="General">
                  <c:v>515.9251689999993</c:v>
                </c:pt>
                <c:pt idx="3344" formatCode="General">
                  <c:v>516.01624499999946</c:v>
                </c:pt>
                <c:pt idx="3345" formatCode="General">
                  <c:v>516.12317600000051</c:v>
                </c:pt>
                <c:pt idx="3346" formatCode="General">
                  <c:v>516.20954299999994</c:v>
                </c:pt>
                <c:pt idx="3347" formatCode="General">
                  <c:v>516.31998999999996</c:v>
                </c:pt>
                <c:pt idx="3348" formatCode="General">
                  <c:v>516.38740299999949</c:v>
                </c:pt>
                <c:pt idx="3349" formatCode="General">
                  <c:v>516.48640599999999</c:v>
                </c:pt>
                <c:pt idx="3350" formatCode="General">
                  <c:v>516.58278700000005</c:v>
                </c:pt>
                <c:pt idx="3351" formatCode="General">
                  <c:v>516.68143300000054</c:v>
                </c:pt>
                <c:pt idx="3352" formatCode="General">
                  <c:v>516.76797900000008</c:v>
                </c:pt>
                <c:pt idx="3353" formatCode="General">
                  <c:v>516.86727999999903</c:v>
                </c:pt>
                <c:pt idx="3354" formatCode="General">
                  <c:v>516.971588</c:v>
                </c:pt>
                <c:pt idx="3355" formatCode="General">
                  <c:v>517.05825299999947</c:v>
                </c:pt>
                <c:pt idx="3356" formatCode="General">
                  <c:v>517.14456099999938</c:v>
                </c:pt>
                <c:pt idx="3357" formatCode="General">
                  <c:v>517.25768999999946</c:v>
                </c:pt>
                <c:pt idx="3358" formatCode="General">
                  <c:v>517.34155399999929</c:v>
                </c:pt>
                <c:pt idx="3359" formatCode="General">
                  <c:v>517.42696799999931</c:v>
                </c:pt>
                <c:pt idx="3360" formatCode="General">
                  <c:v>517.50993700000004</c:v>
                </c:pt>
                <c:pt idx="3361" formatCode="General">
                  <c:v>517.60929799999997</c:v>
                </c:pt>
                <c:pt idx="3362" formatCode="General">
                  <c:v>517.69721499999946</c:v>
                </c:pt>
                <c:pt idx="3363" formatCode="General">
                  <c:v>517.79514599999993</c:v>
                </c:pt>
                <c:pt idx="3364" formatCode="General">
                  <c:v>517.89367200000004</c:v>
                </c:pt>
                <c:pt idx="3365" formatCode="General">
                  <c:v>517.97890700000005</c:v>
                </c:pt>
                <c:pt idx="3366" formatCode="General">
                  <c:v>518.0659289999993</c:v>
                </c:pt>
                <c:pt idx="3367" formatCode="General">
                  <c:v>518.14502499999946</c:v>
                </c:pt>
                <c:pt idx="3368" formatCode="General">
                  <c:v>518.2347300000007</c:v>
                </c:pt>
                <c:pt idx="3369" formatCode="General">
                  <c:v>518.33319699999947</c:v>
                </c:pt>
                <c:pt idx="3370" formatCode="General">
                  <c:v>518.39411300000006</c:v>
                </c:pt>
                <c:pt idx="3371" formatCode="General">
                  <c:v>518.48274500000002</c:v>
                </c:pt>
                <c:pt idx="3372" formatCode="General">
                  <c:v>518.55421099999933</c:v>
                </c:pt>
                <c:pt idx="3373" formatCode="General">
                  <c:v>518.65625399999931</c:v>
                </c:pt>
                <c:pt idx="3374" formatCode="General">
                  <c:v>518.73725699999932</c:v>
                </c:pt>
                <c:pt idx="3375" formatCode="General">
                  <c:v>518.81533899999999</c:v>
                </c:pt>
                <c:pt idx="3376" formatCode="General">
                  <c:v>518.91803700000003</c:v>
                </c:pt>
                <c:pt idx="3377" formatCode="General">
                  <c:v>518.99039700000003</c:v>
                </c:pt>
                <c:pt idx="3378" formatCode="General">
                  <c:v>519.07730100000003</c:v>
                </c:pt>
                <c:pt idx="3379" formatCode="General">
                  <c:v>519.16015099999947</c:v>
                </c:pt>
                <c:pt idx="3380" formatCode="General">
                  <c:v>519.22619299999997</c:v>
                </c:pt>
                <c:pt idx="3381" formatCode="General">
                  <c:v>519.29098400000055</c:v>
                </c:pt>
                <c:pt idx="3382" formatCode="General">
                  <c:v>519.34277999999949</c:v>
                </c:pt>
                <c:pt idx="3383" formatCode="General">
                  <c:v>519.39398100000005</c:v>
                </c:pt>
                <c:pt idx="3384" formatCode="General">
                  <c:v>519.43916099999944</c:v>
                </c:pt>
                <c:pt idx="3385" formatCode="General">
                  <c:v>519.47313500000052</c:v>
                </c:pt>
                <c:pt idx="3386" formatCode="General">
                  <c:v>519.47802300000001</c:v>
                </c:pt>
                <c:pt idx="3387" formatCode="General">
                  <c:v>519.51152099999945</c:v>
                </c:pt>
                <c:pt idx="3388" formatCode="General">
                  <c:v>519.535303</c:v>
                </c:pt>
                <c:pt idx="3389" formatCode="General">
                  <c:v>519.55026399999929</c:v>
                </c:pt>
                <c:pt idx="3390" formatCode="General">
                  <c:v>519.54775999999947</c:v>
                </c:pt>
                <c:pt idx="3391" formatCode="General">
                  <c:v>519.56665499999917</c:v>
                </c:pt>
                <c:pt idx="3392" formatCode="General">
                  <c:v>519.57809899999995</c:v>
                </c:pt>
                <c:pt idx="3393" formatCode="General">
                  <c:v>519.60104699999999</c:v>
                </c:pt>
                <c:pt idx="3394" formatCode="General">
                  <c:v>519.60378900000069</c:v>
                </c:pt>
                <c:pt idx="3395" formatCode="General">
                  <c:v>519.60658999999998</c:v>
                </c:pt>
                <c:pt idx="3396" formatCode="General">
                  <c:v>519.60116599999947</c:v>
                </c:pt>
                <c:pt idx="3397" formatCode="General">
                  <c:v>519.59288100000003</c:v>
                </c:pt>
                <c:pt idx="3398" formatCode="General">
                  <c:v>519.582987</c:v>
                </c:pt>
                <c:pt idx="3399" formatCode="General">
                  <c:v>519.56063499999948</c:v>
                </c:pt>
                <c:pt idx="3400" formatCode="General">
                  <c:v>519.53720999999916</c:v>
                </c:pt>
                <c:pt idx="3401" formatCode="General">
                  <c:v>519.54370699999993</c:v>
                </c:pt>
                <c:pt idx="3402" formatCode="General">
                  <c:v>519.50794499999949</c:v>
                </c:pt>
                <c:pt idx="3403" formatCode="General">
                  <c:v>519.4782019999999</c:v>
                </c:pt>
                <c:pt idx="3404" formatCode="General">
                  <c:v>519.43242499999917</c:v>
                </c:pt>
                <c:pt idx="3405" formatCode="General">
                  <c:v>519.38587400000051</c:v>
                </c:pt>
                <c:pt idx="3406" formatCode="General">
                  <c:v>519.36000599999932</c:v>
                </c:pt>
                <c:pt idx="3407" formatCode="General">
                  <c:v>519.3220969999993</c:v>
                </c:pt>
                <c:pt idx="3408" formatCode="General">
                  <c:v>519.28478500000074</c:v>
                </c:pt>
                <c:pt idx="3409" formatCode="General">
                  <c:v>519.26046599999938</c:v>
                </c:pt>
                <c:pt idx="3410" formatCode="General">
                  <c:v>519.23120000000006</c:v>
                </c:pt>
                <c:pt idx="3411" formatCode="General">
                  <c:v>519.18947700000069</c:v>
                </c:pt>
                <c:pt idx="3412" formatCode="General">
                  <c:v>519.16390699999999</c:v>
                </c:pt>
                <c:pt idx="3413" formatCode="General">
                  <c:v>519.12248099999999</c:v>
                </c:pt>
                <c:pt idx="3414" formatCode="General">
                  <c:v>519.06913499999996</c:v>
                </c:pt>
                <c:pt idx="3415" formatCode="General">
                  <c:v>519.03861799999947</c:v>
                </c:pt>
                <c:pt idx="3416" formatCode="General">
                  <c:v>518.98849000000052</c:v>
                </c:pt>
                <c:pt idx="3417" formatCode="General">
                  <c:v>518.94867399999998</c:v>
                </c:pt>
                <c:pt idx="3418" formatCode="General">
                  <c:v>518.89526799999931</c:v>
                </c:pt>
                <c:pt idx="3419" formatCode="General">
                  <c:v>518.86057899999946</c:v>
                </c:pt>
                <c:pt idx="3420" formatCode="General">
                  <c:v>518.81706699999904</c:v>
                </c:pt>
                <c:pt idx="3421" formatCode="General">
                  <c:v>518.76509199999998</c:v>
                </c:pt>
                <c:pt idx="3422" formatCode="General">
                  <c:v>518.70673900000054</c:v>
                </c:pt>
                <c:pt idx="3423" formatCode="General">
                  <c:v>518.66590999999949</c:v>
                </c:pt>
                <c:pt idx="3424" formatCode="General">
                  <c:v>518.62329199999999</c:v>
                </c:pt>
                <c:pt idx="3425" formatCode="General">
                  <c:v>518.54890599999999</c:v>
                </c:pt>
                <c:pt idx="3426" formatCode="General">
                  <c:v>518.50563299999999</c:v>
                </c:pt>
                <c:pt idx="3427" formatCode="General">
                  <c:v>518.45341899999949</c:v>
                </c:pt>
                <c:pt idx="3428" formatCode="General">
                  <c:v>518.39303999999993</c:v>
                </c:pt>
                <c:pt idx="3429" formatCode="General">
                  <c:v>518.32818999999949</c:v>
                </c:pt>
                <c:pt idx="3430" formatCode="General">
                  <c:v>518.28253300000051</c:v>
                </c:pt>
                <c:pt idx="3431" formatCode="General">
                  <c:v>518.21070899999995</c:v>
                </c:pt>
                <c:pt idx="3432" formatCode="General">
                  <c:v>518.14836300000002</c:v>
                </c:pt>
                <c:pt idx="3433" formatCode="General">
                  <c:v>518.08333400000072</c:v>
                </c:pt>
                <c:pt idx="3434" formatCode="General">
                  <c:v>518.0125239999993</c:v>
                </c:pt>
                <c:pt idx="3435" formatCode="General">
                  <c:v>517.9445740000001</c:v>
                </c:pt>
                <c:pt idx="3436" formatCode="General">
                  <c:v>517.89647300000001</c:v>
                </c:pt>
                <c:pt idx="3437" formatCode="General">
                  <c:v>517.81982199999948</c:v>
                </c:pt>
                <c:pt idx="3438" formatCode="General">
                  <c:v>517.73792499999945</c:v>
                </c:pt>
                <c:pt idx="3439" formatCode="General">
                  <c:v>517.66639899999996</c:v>
                </c:pt>
                <c:pt idx="3440" formatCode="General">
                  <c:v>517.60911899999996</c:v>
                </c:pt>
                <c:pt idx="3441" formatCode="General">
                  <c:v>517.53073900000004</c:v>
                </c:pt>
                <c:pt idx="3442" formatCode="General">
                  <c:v>517.45832000000007</c:v>
                </c:pt>
                <c:pt idx="3443" formatCode="General">
                  <c:v>517.40479500000004</c:v>
                </c:pt>
                <c:pt idx="3444" formatCode="General">
                  <c:v>517.32760699999926</c:v>
                </c:pt>
                <c:pt idx="3445" formatCode="General">
                  <c:v>517.26311399999997</c:v>
                </c:pt>
                <c:pt idx="3446" formatCode="General">
                  <c:v>517.20273500000053</c:v>
                </c:pt>
                <c:pt idx="3447" formatCode="General">
                  <c:v>517.12697700000001</c:v>
                </c:pt>
                <c:pt idx="3448" formatCode="General">
                  <c:v>517.07202200000006</c:v>
                </c:pt>
                <c:pt idx="3449" formatCode="General">
                  <c:v>516.99322499999948</c:v>
                </c:pt>
                <c:pt idx="3450" formatCode="General">
                  <c:v>516.93338200000005</c:v>
                </c:pt>
                <c:pt idx="3451" formatCode="General">
                  <c:v>516.87485000000004</c:v>
                </c:pt>
                <c:pt idx="3452" formatCode="General">
                  <c:v>516.78645599999993</c:v>
                </c:pt>
                <c:pt idx="3453" formatCode="General">
                  <c:v>516.72464600000001</c:v>
                </c:pt>
                <c:pt idx="3454" formatCode="General">
                  <c:v>516.64340499999992</c:v>
                </c:pt>
                <c:pt idx="3455" formatCode="General">
                  <c:v>516.57456200000001</c:v>
                </c:pt>
                <c:pt idx="3456" formatCode="General">
                  <c:v>516.51167899999996</c:v>
                </c:pt>
                <c:pt idx="3457" formatCode="General">
                  <c:v>516.44367</c:v>
                </c:pt>
                <c:pt idx="3458" formatCode="General">
                  <c:v>516.36421699999914</c:v>
                </c:pt>
                <c:pt idx="3459" formatCode="General">
                  <c:v>516.28351200000054</c:v>
                </c:pt>
                <c:pt idx="3460" formatCode="General">
                  <c:v>516.19106499999998</c:v>
                </c:pt>
                <c:pt idx="3461" formatCode="General">
                  <c:v>516.11036100000001</c:v>
                </c:pt>
                <c:pt idx="3462" formatCode="General">
                  <c:v>516.02929799999947</c:v>
                </c:pt>
                <c:pt idx="3463" formatCode="General">
                  <c:v>515.93983200000002</c:v>
                </c:pt>
                <c:pt idx="3464" formatCode="General">
                  <c:v>515.84505999999931</c:v>
                </c:pt>
                <c:pt idx="3465" formatCode="General">
                  <c:v>515.76262699999904</c:v>
                </c:pt>
                <c:pt idx="3466" formatCode="General">
                  <c:v>515.66994199999999</c:v>
                </c:pt>
                <c:pt idx="3467" formatCode="General">
                  <c:v>515.56992499999944</c:v>
                </c:pt>
                <c:pt idx="3468" formatCode="General">
                  <c:v>515.47581000000002</c:v>
                </c:pt>
                <c:pt idx="3469" formatCode="General">
                  <c:v>515.37400500000001</c:v>
                </c:pt>
                <c:pt idx="3470" formatCode="General">
                  <c:v>515.28555200000005</c:v>
                </c:pt>
                <c:pt idx="3471" formatCode="General">
                  <c:v>515.181601</c:v>
                </c:pt>
                <c:pt idx="3472" formatCode="General">
                  <c:v>515.09285</c:v>
                </c:pt>
                <c:pt idx="3473" formatCode="General">
                  <c:v>515.00052199999948</c:v>
                </c:pt>
                <c:pt idx="3474" formatCode="General">
                  <c:v>514.91016099999945</c:v>
                </c:pt>
                <c:pt idx="3475" formatCode="General">
                  <c:v>514.80960799999946</c:v>
                </c:pt>
                <c:pt idx="3476" formatCode="General">
                  <c:v>514.71728100000007</c:v>
                </c:pt>
                <c:pt idx="3477" formatCode="General">
                  <c:v>514.63484800000003</c:v>
                </c:pt>
                <c:pt idx="3478" formatCode="General">
                  <c:v>514.52666499999918</c:v>
                </c:pt>
                <c:pt idx="3479" formatCode="General">
                  <c:v>514.44053599999938</c:v>
                </c:pt>
                <c:pt idx="3480" formatCode="General">
                  <c:v>514.35899699999948</c:v>
                </c:pt>
                <c:pt idx="3481" formatCode="General">
                  <c:v>514.27054400000054</c:v>
                </c:pt>
                <c:pt idx="3482" formatCode="General">
                  <c:v>514.16450700000007</c:v>
                </c:pt>
                <c:pt idx="3483" formatCode="General">
                  <c:v>514.06443100000001</c:v>
                </c:pt>
                <c:pt idx="3484" formatCode="General">
                  <c:v>513.98813700000005</c:v>
                </c:pt>
                <c:pt idx="3485" formatCode="General">
                  <c:v>513.87274300000001</c:v>
                </c:pt>
                <c:pt idx="3486" formatCode="General">
                  <c:v>513.77302400000053</c:v>
                </c:pt>
                <c:pt idx="3487" formatCode="General">
                  <c:v>513.68266299999948</c:v>
                </c:pt>
                <c:pt idx="3488" formatCode="General">
                  <c:v>513.60237600000005</c:v>
                </c:pt>
                <c:pt idx="3489" formatCode="General">
                  <c:v>513.51040599999999</c:v>
                </c:pt>
                <c:pt idx="3490" formatCode="General">
                  <c:v>513.40574000000004</c:v>
                </c:pt>
                <c:pt idx="3491" formatCode="General">
                  <c:v>513.31061099999931</c:v>
                </c:pt>
                <c:pt idx="3492" formatCode="General">
                  <c:v>513.20016399999997</c:v>
                </c:pt>
                <c:pt idx="3493" formatCode="General">
                  <c:v>513.11242599999946</c:v>
                </c:pt>
                <c:pt idx="3494" formatCode="General">
                  <c:v>513.00764099999947</c:v>
                </c:pt>
                <c:pt idx="3495" formatCode="General">
                  <c:v>512.91018700000006</c:v>
                </c:pt>
                <c:pt idx="3496" formatCode="General">
                  <c:v>512.81440300000008</c:v>
                </c:pt>
                <c:pt idx="3497" formatCode="General">
                  <c:v>512.68452400000001</c:v>
                </c:pt>
                <c:pt idx="3498" formatCode="General">
                  <c:v>512.54731399999946</c:v>
                </c:pt>
                <c:pt idx="3499" formatCode="General">
                  <c:v>512.43138299999998</c:v>
                </c:pt>
                <c:pt idx="3500" formatCode="General">
                  <c:v>512.30496199999948</c:v>
                </c:pt>
                <c:pt idx="3501" formatCode="General">
                  <c:v>512.17579800000055</c:v>
                </c:pt>
                <c:pt idx="3502" formatCode="General">
                  <c:v>512.04329699999948</c:v>
                </c:pt>
                <c:pt idx="3503" formatCode="General">
                  <c:v>511.90662399999968</c:v>
                </c:pt>
                <c:pt idx="3504" formatCode="General">
                  <c:v>511.77084399999995</c:v>
                </c:pt>
                <c:pt idx="3505" formatCode="General">
                  <c:v>511.66635799999978</c:v>
                </c:pt>
                <c:pt idx="3506" formatCode="General">
                  <c:v>511.50655699999965</c:v>
                </c:pt>
                <c:pt idx="3507" formatCode="General">
                  <c:v>511.37763300000006</c:v>
                </c:pt>
                <c:pt idx="3508" formatCode="General">
                  <c:v>511.25204599999995</c:v>
                </c:pt>
                <c:pt idx="3509" formatCode="General">
                  <c:v>511.11990200000002</c:v>
                </c:pt>
                <c:pt idx="3510" formatCode="General">
                  <c:v>510.96242700000005</c:v>
                </c:pt>
                <c:pt idx="3511" formatCode="General">
                  <c:v>510.82152099999973</c:v>
                </c:pt>
                <c:pt idx="3512" formatCode="General">
                  <c:v>510.66929100000033</c:v>
                </c:pt>
                <c:pt idx="3513" formatCode="General">
                  <c:v>510.53750499999961</c:v>
                </c:pt>
                <c:pt idx="3514" formatCode="General">
                  <c:v>510.3907589999996</c:v>
                </c:pt>
                <c:pt idx="3515" formatCode="General">
                  <c:v>510.24526400000002</c:v>
                </c:pt>
                <c:pt idx="3516" formatCode="General">
                  <c:v>510.07932399999999</c:v>
                </c:pt>
                <c:pt idx="3517" formatCode="General">
                  <c:v>509.93925299999967</c:v>
                </c:pt>
                <c:pt idx="3518" formatCode="General">
                  <c:v>509.77837999999946</c:v>
                </c:pt>
                <c:pt idx="3519" formatCode="General">
                  <c:v>509.61136799999969</c:v>
                </c:pt>
                <c:pt idx="3520" formatCode="General">
                  <c:v>509.43857399999945</c:v>
                </c:pt>
                <c:pt idx="3521" formatCode="General">
                  <c:v>509.27841699999959</c:v>
                </c:pt>
                <c:pt idx="3522" formatCode="General">
                  <c:v>509.10788800000023</c:v>
                </c:pt>
                <c:pt idx="3523" formatCode="General">
                  <c:v>508.94463099999996</c:v>
                </c:pt>
                <c:pt idx="3524" formatCode="General">
                  <c:v>508.80527499999994</c:v>
                </c:pt>
                <c:pt idx="3525" formatCode="General">
                  <c:v>508.62944100000027</c:v>
                </c:pt>
                <c:pt idx="3526" formatCode="General">
                  <c:v>508.46153499999957</c:v>
                </c:pt>
                <c:pt idx="3527" formatCode="General">
                  <c:v>508.30566899999997</c:v>
                </c:pt>
                <c:pt idx="3528" formatCode="General">
                  <c:v>508.13794099999996</c:v>
                </c:pt>
                <c:pt idx="3529" formatCode="General">
                  <c:v>507.98559199999966</c:v>
                </c:pt>
                <c:pt idx="3530" formatCode="General">
                  <c:v>507.802367</c:v>
                </c:pt>
                <c:pt idx="3531" formatCode="General">
                  <c:v>507.63833499999953</c:v>
                </c:pt>
                <c:pt idx="3532" formatCode="General">
                  <c:v>507.48509199999967</c:v>
                </c:pt>
                <c:pt idx="3533" formatCode="General">
                  <c:v>507.29781399999968</c:v>
                </c:pt>
                <c:pt idx="3534" formatCode="General">
                  <c:v>507.14385500000031</c:v>
                </c:pt>
                <c:pt idx="3535" formatCode="General">
                  <c:v>506.9772009999997</c:v>
                </c:pt>
                <c:pt idx="3536" formatCode="General">
                  <c:v>506.80422800000002</c:v>
                </c:pt>
                <c:pt idx="3537" formatCode="General">
                  <c:v>506.64013600000004</c:v>
                </c:pt>
                <c:pt idx="3538" formatCode="General">
                  <c:v>506.47348199999999</c:v>
                </c:pt>
                <c:pt idx="3539" formatCode="General">
                  <c:v>506.30664800000005</c:v>
                </c:pt>
                <c:pt idx="3540" formatCode="General">
                  <c:v>506.15763700000002</c:v>
                </c:pt>
                <c:pt idx="3541" formatCode="General">
                  <c:v>505.98382899999979</c:v>
                </c:pt>
                <c:pt idx="3542" formatCode="General">
                  <c:v>505.81294300000002</c:v>
                </c:pt>
                <c:pt idx="3543" formatCode="General">
                  <c:v>505.65791100000001</c:v>
                </c:pt>
                <c:pt idx="3544" formatCode="General">
                  <c:v>505.48094499999968</c:v>
                </c:pt>
                <c:pt idx="3545" formatCode="General">
                  <c:v>505.32221799999968</c:v>
                </c:pt>
                <c:pt idx="3546" formatCode="General">
                  <c:v>505.17988200000036</c:v>
                </c:pt>
                <c:pt idx="3547" formatCode="General">
                  <c:v>505.01883000000004</c:v>
                </c:pt>
                <c:pt idx="3548" formatCode="General">
                  <c:v>504.84448700000036</c:v>
                </c:pt>
                <c:pt idx="3549" formatCode="General">
                  <c:v>504.69648799999999</c:v>
                </c:pt>
                <c:pt idx="3550" formatCode="General">
                  <c:v>504.54044299999998</c:v>
                </c:pt>
                <c:pt idx="3551" formatCode="General">
                  <c:v>504.37748400000032</c:v>
                </c:pt>
                <c:pt idx="3552" formatCode="General">
                  <c:v>504.21470400000004</c:v>
                </c:pt>
                <c:pt idx="3553" formatCode="General">
                  <c:v>504.06581199999999</c:v>
                </c:pt>
                <c:pt idx="3554" formatCode="General">
                  <c:v>503.90219699999977</c:v>
                </c:pt>
                <c:pt idx="3555" formatCode="General">
                  <c:v>503.73101199999945</c:v>
                </c:pt>
                <c:pt idx="3556" formatCode="General">
                  <c:v>503.584385</c:v>
                </c:pt>
                <c:pt idx="3557" formatCode="General">
                  <c:v>503.43799599999966</c:v>
                </c:pt>
                <c:pt idx="3558" formatCode="General">
                  <c:v>503.2958389999996</c:v>
                </c:pt>
                <c:pt idx="3559" formatCode="General">
                  <c:v>503.13127000000003</c:v>
                </c:pt>
                <c:pt idx="3560" formatCode="General">
                  <c:v>502.98398699999973</c:v>
                </c:pt>
                <c:pt idx="3561" formatCode="General">
                  <c:v>502.83777699999968</c:v>
                </c:pt>
                <c:pt idx="3562" formatCode="General">
                  <c:v>502.70777899999968</c:v>
                </c:pt>
                <c:pt idx="3563" formatCode="General">
                  <c:v>502.56282100000033</c:v>
                </c:pt>
                <c:pt idx="3564" formatCode="General">
                  <c:v>502.43598199999968</c:v>
                </c:pt>
                <c:pt idx="3565" formatCode="General">
                  <c:v>502.30807099999993</c:v>
                </c:pt>
                <c:pt idx="3566" formatCode="General">
                  <c:v>502.17878800000005</c:v>
                </c:pt>
                <c:pt idx="3567" formatCode="General">
                  <c:v>502.06595700000003</c:v>
                </c:pt>
                <c:pt idx="3568" formatCode="General">
                  <c:v>501.90621599999946</c:v>
                </c:pt>
                <c:pt idx="3569" formatCode="General">
                  <c:v>501.78992700000003</c:v>
                </c:pt>
                <c:pt idx="3570" formatCode="General">
                  <c:v>501.66559200000006</c:v>
                </c:pt>
                <c:pt idx="3571" formatCode="General">
                  <c:v>501.52075299999973</c:v>
                </c:pt>
                <c:pt idx="3572" formatCode="General">
                  <c:v>501.39474900000005</c:v>
                </c:pt>
                <c:pt idx="3573" formatCode="General">
                  <c:v>501.29139399999957</c:v>
                </c:pt>
                <c:pt idx="3574" formatCode="General">
                  <c:v>501.14685299999996</c:v>
                </c:pt>
                <c:pt idx="3575" formatCode="General">
                  <c:v>501.03050499999966</c:v>
                </c:pt>
                <c:pt idx="3576" formatCode="General">
                  <c:v>500.91314299999959</c:v>
                </c:pt>
                <c:pt idx="3577" formatCode="General">
                  <c:v>500.80686799999995</c:v>
                </c:pt>
                <c:pt idx="3578" formatCode="General">
                  <c:v>500.68563200000006</c:v>
                </c:pt>
                <c:pt idx="3579" formatCode="General">
                  <c:v>500.57983399999995</c:v>
                </c:pt>
                <c:pt idx="3580" formatCode="General">
                  <c:v>500.44447199999996</c:v>
                </c:pt>
                <c:pt idx="3581" formatCode="General">
                  <c:v>500.33521699999977</c:v>
                </c:pt>
                <c:pt idx="3582" formatCode="General">
                  <c:v>500.22071599999947</c:v>
                </c:pt>
                <c:pt idx="3583" formatCode="General">
                  <c:v>500.11444100000034</c:v>
                </c:pt>
                <c:pt idx="3584" formatCode="General">
                  <c:v>500.00935799999974</c:v>
                </c:pt>
                <c:pt idx="3585" formatCode="General">
                  <c:v>499.87462200000027</c:v>
                </c:pt>
                <c:pt idx="3586" formatCode="General">
                  <c:v>499.753445</c:v>
                </c:pt>
                <c:pt idx="3587" formatCode="General">
                  <c:v>499.63092799999993</c:v>
                </c:pt>
                <c:pt idx="3588" formatCode="General">
                  <c:v>499.49854599999946</c:v>
                </c:pt>
                <c:pt idx="3589" formatCode="General">
                  <c:v>499.38768100000033</c:v>
                </c:pt>
                <c:pt idx="3590" formatCode="General">
                  <c:v>499.25500199999999</c:v>
                </c:pt>
                <c:pt idx="3591" formatCode="General">
                  <c:v>499.13275200000004</c:v>
                </c:pt>
                <c:pt idx="3592" formatCode="General">
                  <c:v>499.02018899999973</c:v>
                </c:pt>
                <c:pt idx="3593" formatCode="General">
                  <c:v>498.872817</c:v>
                </c:pt>
                <c:pt idx="3594" formatCode="General">
                  <c:v>498.72478799999999</c:v>
                </c:pt>
                <c:pt idx="3595" formatCode="General">
                  <c:v>498.59237699999966</c:v>
                </c:pt>
                <c:pt idx="3596" formatCode="General">
                  <c:v>498.43883499999959</c:v>
                </c:pt>
                <c:pt idx="3597" formatCode="General">
                  <c:v>498.28264100000001</c:v>
                </c:pt>
                <c:pt idx="3598" formatCode="General">
                  <c:v>498.13237799999968</c:v>
                </c:pt>
                <c:pt idx="3599" formatCode="General">
                  <c:v>497.98211499999945</c:v>
                </c:pt>
                <c:pt idx="3600" formatCode="General">
                  <c:v>497.82675499999959</c:v>
                </c:pt>
                <c:pt idx="3601" formatCode="General">
                  <c:v>497.68921700000004</c:v>
                </c:pt>
                <c:pt idx="3602" formatCode="General">
                  <c:v>497.51755599999973</c:v>
                </c:pt>
                <c:pt idx="3603" formatCode="General">
                  <c:v>497.36344800000001</c:v>
                </c:pt>
                <c:pt idx="3604" formatCode="General">
                  <c:v>497.21538999999967</c:v>
                </c:pt>
                <c:pt idx="3605" formatCode="General">
                  <c:v>497.07993899999974</c:v>
                </c:pt>
                <c:pt idx="3606" formatCode="General">
                  <c:v>496.93310299999939</c:v>
                </c:pt>
                <c:pt idx="3607" formatCode="General">
                  <c:v>496.76302100000004</c:v>
                </c:pt>
                <c:pt idx="3608" formatCode="General">
                  <c:v>496.61645300000004</c:v>
                </c:pt>
                <c:pt idx="3609" formatCode="General">
                  <c:v>496.46317999999951</c:v>
                </c:pt>
                <c:pt idx="3610" formatCode="General">
                  <c:v>496.304303</c:v>
                </c:pt>
                <c:pt idx="3611" formatCode="General">
                  <c:v>496.17043100000001</c:v>
                </c:pt>
                <c:pt idx="3612" formatCode="General">
                  <c:v>496.01399899999967</c:v>
                </c:pt>
                <c:pt idx="3613" formatCode="General">
                  <c:v>495.87580599999995</c:v>
                </c:pt>
                <c:pt idx="3614" formatCode="General">
                  <c:v>495.73090699999966</c:v>
                </c:pt>
                <c:pt idx="3615" formatCode="General">
                  <c:v>495.59563399999973</c:v>
                </c:pt>
                <c:pt idx="3616" formatCode="General">
                  <c:v>495.44775499999969</c:v>
                </c:pt>
                <c:pt idx="3617" formatCode="General">
                  <c:v>495.30366100000032</c:v>
                </c:pt>
                <c:pt idx="3618" formatCode="General">
                  <c:v>495.167732</c:v>
                </c:pt>
                <c:pt idx="3619" formatCode="General">
                  <c:v>494.99458099999993</c:v>
                </c:pt>
                <c:pt idx="3620" formatCode="General">
                  <c:v>494.87224200000031</c:v>
                </c:pt>
                <c:pt idx="3621" formatCode="General">
                  <c:v>494.71729999999974</c:v>
                </c:pt>
                <c:pt idx="3622" formatCode="General">
                  <c:v>494.55571199999969</c:v>
                </c:pt>
                <c:pt idx="3623" formatCode="General">
                  <c:v>494.41582</c:v>
                </c:pt>
                <c:pt idx="3624" formatCode="General">
                  <c:v>494.26785100000001</c:v>
                </c:pt>
                <c:pt idx="3625" formatCode="General">
                  <c:v>494.12471099999999</c:v>
                </c:pt>
                <c:pt idx="3626" formatCode="General">
                  <c:v>493.98431199999959</c:v>
                </c:pt>
                <c:pt idx="3627" formatCode="General">
                  <c:v>493.86093</c:v>
                </c:pt>
                <c:pt idx="3628" formatCode="General">
                  <c:v>493.72288600000002</c:v>
                </c:pt>
                <c:pt idx="3629" formatCode="General">
                  <c:v>493.59729899999968</c:v>
                </c:pt>
                <c:pt idx="3630" formatCode="General">
                  <c:v>493.47200999999967</c:v>
                </c:pt>
                <c:pt idx="3631" formatCode="General">
                  <c:v>493.34749599999998</c:v>
                </c:pt>
                <c:pt idx="3632" formatCode="General">
                  <c:v>493.23877699999957</c:v>
                </c:pt>
                <c:pt idx="3633" formatCode="General">
                  <c:v>493.13864100000001</c:v>
                </c:pt>
                <c:pt idx="3634" formatCode="General">
                  <c:v>493.02014699999967</c:v>
                </c:pt>
                <c:pt idx="3635" formatCode="General">
                  <c:v>492.93455499999959</c:v>
                </c:pt>
                <c:pt idx="3636" formatCode="General">
                  <c:v>492.81883199999999</c:v>
                </c:pt>
                <c:pt idx="3637" formatCode="General">
                  <c:v>492.71142499999968</c:v>
                </c:pt>
                <c:pt idx="3638" formatCode="General">
                  <c:v>492.61778600000002</c:v>
                </c:pt>
                <c:pt idx="3639" formatCode="General">
                  <c:v>492.55633399999959</c:v>
                </c:pt>
                <c:pt idx="3640" formatCode="General">
                  <c:v>492.46081699999974</c:v>
                </c:pt>
                <c:pt idx="3641" formatCode="General">
                  <c:v>492.3965039999996</c:v>
                </c:pt>
                <c:pt idx="3642" formatCode="General">
                  <c:v>492.28230099999968</c:v>
                </c:pt>
                <c:pt idx="3643" formatCode="General">
                  <c:v>492.21232499999974</c:v>
                </c:pt>
                <c:pt idx="3644" formatCode="General">
                  <c:v>492.15200500000032</c:v>
                </c:pt>
                <c:pt idx="3645" formatCode="General">
                  <c:v>492.07502600000004</c:v>
                </c:pt>
                <c:pt idx="3646" formatCode="General">
                  <c:v>491.99598999999967</c:v>
                </c:pt>
                <c:pt idx="3647" formatCode="General">
                  <c:v>491.94705500000003</c:v>
                </c:pt>
                <c:pt idx="3648" formatCode="General">
                  <c:v>491.89203999999961</c:v>
                </c:pt>
                <c:pt idx="3649" formatCode="General">
                  <c:v>491.81172299999969</c:v>
                </c:pt>
                <c:pt idx="3650" formatCode="General">
                  <c:v>491.77032699999967</c:v>
                </c:pt>
                <c:pt idx="3651" formatCode="General">
                  <c:v>491.69424200000032</c:v>
                </c:pt>
                <c:pt idx="3652" formatCode="General">
                  <c:v>491.61672600000003</c:v>
                </c:pt>
                <c:pt idx="3653" formatCode="General">
                  <c:v>491.56442299999998</c:v>
                </c:pt>
                <c:pt idx="3654" formatCode="General">
                  <c:v>491.51313299999947</c:v>
                </c:pt>
                <c:pt idx="3655" formatCode="General">
                  <c:v>491.4457199999996</c:v>
                </c:pt>
                <c:pt idx="3656" formatCode="General">
                  <c:v>491.36498600000027</c:v>
                </c:pt>
                <c:pt idx="3657" formatCode="General">
                  <c:v>491.31816599999974</c:v>
                </c:pt>
                <c:pt idx="3658" formatCode="General">
                  <c:v>491.222441</c:v>
                </c:pt>
                <c:pt idx="3659" formatCode="General">
                  <c:v>491.17511499999966</c:v>
                </c:pt>
                <c:pt idx="3660" formatCode="General">
                  <c:v>491.08919499999968</c:v>
                </c:pt>
                <c:pt idx="3661" formatCode="General">
                  <c:v>491.01877199999973</c:v>
                </c:pt>
                <c:pt idx="3662" formatCode="General">
                  <c:v>490.93937899999958</c:v>
                </c:pt>
                <c:pt idx="3663" formatCode="General">
                  <c:v>490.86248900000032</c:v>
                </c:pt>
                <c:pt idx="3664" formatCode="General">
                  <c:v>490.76986300000027</c:v>
                </c:pt>
                <c:pt idx="3665" formatCode="General">
                  <c:v>490.69792000000001</c:v>
                </c:pt>
                <c:pt idx="3666" formatCode="General">
                  <c:v>490.61623199999968</c:v>
                </c:pt>
                <c:pt idx="3667" formatCode="General">
                  <c:v>490.55653799999959</c:v>
                </c:pt>
                <c:pt idx="3668" formatCode="General">
                  <c:v>490.46033599999953</c:v>
                </c:pt>
                <c:pt idx="3669" formatCode="General">
                  <c:v>490.382701</c:v>
                </c:pt>
                <c:pt idx="3670" formatCode="General">
                  <c:v>490.27889999999974</c:v>
                </c:pt>
                <c:pt idx="3671" formatCode="General">
                  <c:v>490.19280100000032</c:v>
                </c:pt>
                <c:pt idx="3672" formatCode="General">
                  <c:v>490.108699</c:v>
                </c:pt>
                <c:pt idx="3673" formatCode="General">
                  <c:v>490.02098999999993</c:v>
                </c:pt>
                <c:pt idx="3674" formatCode="General">
                  <c:v>489.90830799999958</c:v>
                </c:pt>
                <c:pt idx="3675" formatCode="General">
                  <c:v>489.81952699999999</c:v>
                </c:pt>
                <c:pt idx="3676" formatCode="General">
                  <c:v>489.72049400000003</c:v>
                </c:pt>
                <c:pt idx="3677" formatCode="General">
                  <c:v>489.60954000000032</c:v>
                </c:pt>
                <c:pt idx="3678" formatCode="General">
                  <c:v>489.52132499999959</c:v>
                </c:pt>
                <c:pt idx="3679" formatCode="General">
                  <c:v>489.390761</c:v>
                </c:pt>
                <c:pt idx="3680" formatCode="General">
                  <c:v>489.27587299999999</c:v>
                </c:pt>
                <c:pt idx="3681" formatCode="General">
                  <c:v>489.16634900000003</c:v>
                </c:pt>
                <c:pt idx="3682" formatCode="General">
                  <c:v>489.04076200000031</c:v>
                </c:pt>
                <c:pt idx="3683" formatCode="General">
                  <c:v>488.9357689999996</c:v>
                </c:pt>
                <c:pt idx="3684" formatCode="General">
                  <c:v>488.83959700000003</c:v>
                </c:pt>
                <c:pt idx="3685" formatCode="General">
                  <c:v>488.7337679999996</c:v>
                </c:pt>
                <c:pt idx="3686" formatCode="General">
                  <c:v>488.60987999999998</c:v>
                </c:pt>
                <c:pt idx="3687" formatCode="General">
                  <c:v>488.48268400000001</c:v>
                </c:pt>
                <c:pt idx="3688" formatCode="General">
                  <c:v>488.36466700000028</c:v>
                </c:pt>
                <c:pt idx="3689" formatCode="General">
                  <c:v>488.24477200000001</c:v>
                </c:pt>
                <c:pt idx="3690" formatCode="General">
                  <c:v>488.134772</c:v>
                </c:pt>
                <c:pt idx="3691" formatCode="General">
                  <c:v>488.00373099999973</c:v>
                </c:pt>
                <c:pt idx="3692" formatCode="General">
                  <c:v>487.87897799999973</c:v>
                </c:pt>
                <c:pt idx="3693" formatCode="General">
                  <c:v>487.75571599999967</c:v>
                </c:pt>
                <c:pt idx="3694" formatCode="General">
                  <c:v>487.64112599999999</c:v>
                </c:pt>
                <c:pt idx="3695" formatCode="General">
                  <c:v>487.51565800000003</c:v>
                </c:pt>
                <c:pt idx="3696" formatCode="General">
                  <c:v>487.40857799999947</c:v>
                </c:pt>
                <c:pt idx="3697" formatCode="General">
                  <c:v>487.30373399999968</c:v>
                </c:pt>
                <c:pt idx="3698" formatCode="General">
                  <c:v>487.17760999999996</c:v>
                </c:pt>
                <c:pt idx="3699" formatCode="General">
                  <c:v>487.05858000000001</c:v>
                </c:pt>
                <c:pt idx="3700" formatCode="General">
                  <c:v>486.95793699999973</c:v>
                </c:pt>
                <c:pt idx="3701" formatCode="General">
                  <c:v>486.82975800000003</c:v>
                </c:pt>
                <c:pt idx="3702" formatCode="General">
                  <c:v>486.73686399999968</c:v>
                </c:pt>
                <c:pt idx="3703" formatCode="General">
                  <c:v>486.61106799999999</c:v>
                </c:pt>
                <c:pt idx="3704" formatCode="General">
                  <c:v>486.49197799999945</c:v>
                </c:pt>
                <c:pt idx="3705" formatCode="General">
                  <c:v>486.39565699999969</c:v>
                </c:pt>
                <c:pt idx="3706" formatCode="General">
                  <c:v>486.29343499999959</c:v>
                </c:pt>
                <c:pt idx="3707" formatCode="General">
                  <c:v>486.17407699999995</c:v>
                </c:pt>
                <c:pt idx="3708" formatCode="General">
                  <c:v>486.073285</c:v>
                </c:pt>
                <c:pt idx="3709" formatCode="General">
                  <c:v>485.98095799999965</c:v>
                </c:pt>
                <c:pt idx="3710" formatCode="General">
                  <c:v>485.86148000000031</c:v>
                </c:pt>
                <c:pt idx="3711" formatCode="General">
                  <c:v>485.761821</c:v>
                </c:pt>
                <c:pt idx="3712" formatCode="General">
                  <c:v>485.66460600000028</c:v>
                </c:pt>
                <c:pt idx="3713" formatCode="General">
                  <c:v>485.54319099999969</c:v>
                </c:pt>
                <c:pt idx="3714" formatCode="General">
                  <c:v>485.43754199999967</c:v>
                </c:pt>
                <c:pt idx="3715" formatCode="General">
                  <c:v>485.32020999999969</c:v>
                </c:pt>
                <c:pt idx="3716" formatCode="General">
                  <c:v>485.22281599999974</c:v>
                </c:pt>
                <c:pt idx="3717" formatCode="General">
                  <c:v>485.11520000000002</c:v>
                </c:pt>
                <c:pt idx="3718" formatCode="General">
                  <c:v>485.02692599999966</c:v>
                </c:pt>
                <c:pt idx="3719" formatCode="General">
                  <c:v>484.92777299999966</c:v>
                </c:pt>
                <c:pt idx="3720" formatCode="General">
                  <c:v>484.81717699999973</c:v>
                </c:pt>
                <c:pt idx="3721" formatCode="General">
                  <c:v>484.72195899999946</c:v>
                </c:pt>
                <c:pt idx="3722" formatCode="General">
                  <c:v>484.61294199999998</c:v>
                </c:pt>
                <c:pt idx="3723" formatCode="General">
                  <c:v>484.52040600000004</c:v>
                </c:pt>
                <c:pt idx="3724" formatCode="General">
                  <c:v>484.40331199999946</c:v>
                </c:pt>
                <c:pt idx="3725" formatCode="General">
                  <c:v>484.307796</c:v>
                </c:pt>
                <c:pt idx="3726" formatCode="General">
                  <c:v>484.19511299999959</c:v>
                </c:pt>
                <c:pt idx="3727" formatCode="General">
                  <c:v>484.10224899999997</c:v>
                </c:pt>
                <c:pt idx="3728" formatCode="General">
                  <c:v>483.99060999999966</c:v>
                </c:pt>
                <c:pt idx="3729" formatCode="General">
                  <c:v>483.88186100000001</c:v>
                </c:pt>
                <c:pt idx="3730" formatCode="General">
                  <c:v>483.75731699999966</c:v>
                </c:pt>
                <c:pt idx="3731" formatCode="General">
                  <c:v>483.66483999999997</c:v>
                </c:pt>
                <c:pt idx="3732" formatCode="General">
                  <c:v>483.55528700000002</c:v>
                </c:pt>
                <c:pt idx="3733" formatCode="General">
                  <c:v>483.44781999999969</c:v>
                </c:pt>
                <c:pt idx="3734" formatCode="General">
                  <c:v>483.35006800000002</c:v>
                </c:pt>
                <c:pt idx="3735" formatCode="General">
                  <c:v>483.25750199999999</c:v>
                </c:pt>
                <c:pt idx="3736" formatCode="General">
                  <c:v>483.16681399999999</c:v>
                </c:pt>
                <c:pt idx="3737" formatCode="General">
                  <c:v>483.05320699999999</c:v>
                </c:pt>
                <c:pt idx="3738" formatCode="General">
                  <c:v>482.96311499999945</c:v>
                </c:pt>
                <c:pt idx="3739" formatCode="General">
                  <c:v>482.84733299999999</c:v>
                </c:pt>
                <c:pt idx="3740" formatCode="General">
                  <c:v>482.72854099999967</c:v>
                </c:pt>
                <c:pt idx="3741" formatCode="General">
                  <c:v>482.63111699999945</c:v>
                </c:pt>
                <c:pt idx="3742" formatCode="General">
                  <c:v>482.50380200000001</c:v>
                </c:pt>
                <c:pt idx="3743" formatCode="General">
                  <c:v>482.38840700000003</c:v>
                </c:pt>
                <c:pt idx="3744" formatCode="General">
                  <c:v>482.289761</c:v>
                </c:pt>
                <c:pt idx="3745" formatCode="General">
                  <c:v>482.17874799999993</c:v>
                </c:pt>
                <c:pt idx="3746" formatCode="General">
                  <c:v>482.06782300000032</c:v>
                </c:pt>
                <c:pt idx="3747" formatCode="General">
                  <c:v>481.95254799999969</c:v>
                </c:pt>
                <c:pt idx="3748" formatCode="General">
                  <c:v>481.83769000000001</c:v>
                </c:pt>
                <c:pt idx="3749" formatCode="General">
                  <c:v>481.73639199999946</c:v>
                </c:pt>
                <c:pt idx="3750" formatCode="General">
                  <c:v>481.61542400000002</c:v>
                </c:pt>
                <c:pt idx="3751" formatCode="General">
                  <c:v>481.53990499999969</c:v>
                </c:pt>
                <c:pt idx="3752" formatCode="General">
                  <c:v>481.42874199999966</c:v>
                </c:pt>
                <c:pt idx="3753" formatCode="General">
                  <c:v>481.32467299999996</c:v>
                </c:pt>
                <c:pt idx="3754" formatCode="General">
                  <c:v>481.2183679999996</c:v>
                </c:pt>
                <c:pt idx="3755" formatCode="General">
                  <c:v>481.09903899999966</c:v>
                </c:pt>
                <c:pt idx="3756" formatCode="General">
                  <c:v>480.99908200000004</c:v>
                </c:pt>
                <c:pt idx="3757" formatCode="General">
                  <c:v>480.89867799999973</c:v>
                </c:pt>
                <c:pt idx="3758" formatCode="General">
                  <c:v>480.82521599999967</c:v>
                </c:pt>
                <c:pt idx="3759" formatCode="General">
                  <c:v>480.71953699999966</c:v>
                </c:pt>
                <c:pt idx="3760" formatCode="General">
                  <c:v>480.62041399999993</c:v>
                </c:pt>
                <c:pt idx="3761" formatCode="General">
                  <c:v>480.54462700000028</c:v>
                </c:pt>
                <c:pt idx="3762" formatCode="General">
                  <c:v>480.44633899999945</c:v>
                </c:pt>
                <c:pt idx="3763" formatCode="General">
                  <c:v>480.34346100000033</c:v>
                </c:pt>
                <c:pt idx="3764" formatCode="General">
                  <c:v>480.26597500000003</c:v>
                </c:pt>
                <c:pt idx="3765" formatCode="General">
                  <c:v>480.17609100000004</c:v>
                </c:pt>
                <c:pt idx="3766" formatCode="General">
                  <c:v>480.07378</c:v>
                </c:pt>
                <c:pt idx="3767" formatCode="General">
                  <c:v>479.98297199999973</c:v>
                </c:pt>
                <c:pt idx="3768" formatCode="General">
                  <c:v>479.88352200000003</c:v>
                </c:pt>
                <c:pt idx="3769" formatCode="General">
                  <c:v>479.80004500000001</c:v>
                </c:pt>
                <c:pt idx="3770" formatCode="General">
                  <c:v>479.69466400000027</c:v>
                </c:pt>
                <c:pt idx="3771" formatCode="General">
                  <c:v>479.60025099999996</c:v>
                </c:pt>
                <c:pt idx="3772" formatCode="General">
                  <c:v>479.50953200000004</c:v>
                </c:pt>
                <c:pt idx="3773" formatCode="General">
                  <c:v>479.41175099999947</c:v>
                </c:pt>
                <c:pt idx="3774" formatCode="General">
                  <c:v>479.3159069999997</c:v>
                </c:pt>
                <c:pt idx="3775" formatCode="General">
                  <c:v>479.22354899999965</c:v>
                </c:pt>
                <c:pt idx="3776" formatCode="General">
                  <c:v>479.14201000000008</c:v>
                </c:pt>
                <c:pt idx="3777" formatCode="General">
                  <c:v>479.02554299999969</c:v>
                </c:pt>
                <c:pt idx="3778" formatCode="General">
                  <c:v>478.95240799999999</c:v>
                </c:pt>
                <c:pt idx="3779" formatCode="General">
                  <c:v>478.86747099999997</c:v>
                </c:pt>
                <c:pt idx="3780" formatCode="General">
                  <c:v>478.78125299999959</c:v>
                </c:pt>
                <c:pt idx="3781" formatCode="General">
                  <c:v>478.67783900000001</c:v>
                </c:pt>
                <c:pt idx="3782" formatCode="General">
                  <c:v>478.59743199999969</c:v>
                </c:pt>
                <c:pt idx="3783" formatCode="General">
                  <c:v>478.52167499999968</c:v>
                </c:pt>
                <c:pt idx="3784" formatCode="General">
                  <c:v>478.44141699999966</c:v>
                </c:pt>
                <c:pt idx="3785" formatCode="General">
                  <c:v>478.33576799999969</c:v>
                </c:pt>
                <c:pt idx="3786" formatCode="General">
                  <c:v>478.2669539999996</c:v>
                </c:pt>
                <c:pt idx="3787" formatCode="General">
                  <c:v>478.17262999999997</c:v>
                </c:pt>
                <c:pt idx="3788" formatCode="General">
                  <c:v>478.09794500000004</c:v>
                </c:pt>
                <c:pt idx="3789" formatCode="General">
                  <c:v>478.00558799999999</c:v>
                </c:pt>
                <c:pt idx="3790" formatCode="General">
                  <c:v>477.92756599999973</c:v>
                </c:pt>
                <c:pt idx="3791" formatCode="General">
                  <c:v>477.85046699999998</c:v>
                </c:pt>
                <c:pt idx="3792" formatCode="General">
                  <c:v>477.79372299999966</c:v>
                </c:pt>
                <c:pt idx="3793" formatCode="General">
                  <c:v>477.70676000000003</c:v>
                </c:pt>
                <c:pt idx="3794" formatCode="General">
                  <c:v>477.64977800000008</c:v>
                </c:pt>
                <c:pt idx="3795" formatCode="General">
                  <c:v>477.58609099999967</c:v>
                </c:pt>
                <c:pt idx="3796" formatCode="General">
                  <c:v>477.53044999999969</c:v>
                </c:pt>
                <c:pt idx="3797" formatCode="General">
                  <c:v>477.47865299999961</c:v>
                </c:pt>
                <c:pt idx="3798" formatCode="General">
                  <c:v>477.40718699999974</c:v>
                </c:pt>
                <c:pt idx="3799" formatCode="General">
                  <c:v>477.35574800000001</c:v>
                </c:pt>
                <c:pt idx="3800" formatCode="General">
                  <c:v>477.29498100000001</c:v>
                </c:pt>
                <c:pt idx="3801" formatCode="General">
                  <c:v>477.25132099999973</c:v>
                </c:pt>
                <c:pt idx="3802" formatCode="General">
                  <c:v>477.204859</c:v>
                </c:pt>
                <c:pt idx="3803" formatCode="General">
                  <c:v>477.14072499999997</c:v>
                </c:pt>
                <c:pt idx="3804" formatCode="General">
                  <c:v>477.09602099999967</c:v>
                </c:pt>
                <c:pt idx="3805" formatCode="General">
                  <c:v>477.04294299999998</c:v>
                </c:pt>
                <c:pt idx="3806" formatCode="General">
                  <c:v>476.99153399999938</c:v>
                </c:pt>
                <c:pt idx="3807" formatCode="General">
                  <c:v>476.95752999999974</c:v>
                </c:pt>
                <c:pt idx="3808" formatCode="General">
                  <c:v>476.91076999999967</c:v>
                </c:pt>
                <c:pt idx="3809" formatCode="General">
                  <c:v>476.86701999999968</c:v>
                </c:pt>
                <c:pt idx="3810" formatCode="General">
                  <c:v>476.82708500000001</c:v>
                </c:pt>
                <c:pt idx="3811" formatCode="General">
                  <c:v>476.79021999999947</c:v>
                </c:pt>
                <c:pt idx="3812" formatCode="General">
                  <c:v>476.76548400000001</c:v>
                </c:pt>
                <c:pt idx="3813" formatCode="General">
                  <c:v>476.73201599999959</c:v>
                </c:pt>
                <c:pt idx="3814" formatCode="General">
                  <c:v>476.6954779999997</c:v>
                </c:pt>
                <c:pt idx="3815" formatCode="General">
                  <c:v>476.655036</c:v>
                </c:pt>
                <c:pt idx="3816" formatCode="General">
                  <c:v>476.62192599999969</c:v>
                </c:pt>
                <c:pt idx="3817" formatCode="General">
                  <c:v>476.60136199999999</c:v>
                </c:pt>
                <c:pt idx="3818" formatCode="General">
                  <c:v>476.56720899999999</c:v>
                </c:pt>
                <c:pt idx="3819" formatCode="General">
                  <c:v>476.525486</c:v>
                </c:pt>
                <c:pt idx="3820" formatCode="General">
                  <c:v>476.48706999999973</c:v>
                </c:pt>
                <c:pt idx="3821" formatCode="General">
                  <c:v>476.45473500000003</c:v>
                </c:pt>
                <c:pt idx="3822" formatCode="General">
                  <c:v>476.4252309999996</c:v>
                </c:pt>
                <c:pt idx="3823" formatCode="General">
                  <c:v>476.38428199999998</c:v>
                </c:pt>
                <c:pt idx="3824" formatCode="General">
                  <c:v>476.36380800000001</c:v>
                </c:pt>
                <c:pt idx="3825" formatCode="General">
                  <c:v>476.34589700000032</c:v>
                </c:pt>
                <c:pt idx="3826" formatCode="General">
                  <c:v>476.33081699999974</c:v>
                </c:pt>
                <c:pt idx="3827" formatCode="General">
                  <c:v>476.29743799999966</c:v>
                </c:pt>
                <c:pt idx="3828" formatCode="General">
                  <c:v>476.26611599999939</c:v>
                </c:pt>
                <c:pt idx="3829" formatCode="General">
                  <c:v>476.269364</c:v>
                </c:pt>
                <c:pt idx="3830" formatCode="General">
                  <c:v>476.23908499999999</c:v>
                </c:pt>
                <c:pt idx="3831" formatCode="General">
                  <c:v>476.21419999999961</c:v>
                </c:pt>
                <c:pt idx="3832" formatCode="General">
                  <c:v>476.20028300000001</c:v>
                </c:pt>
                <c:pt idx="3833" formatCode="General">
                  <c:v>476.19262299999997</c:v>
                </c:pt>
                <c:pt idx="3834" formatCode="General">
                  <c:v>476.16779799999995</c:v>
                </c:pt>
                <c:pt idx="3835" formatCode="General">
                  <c:v>476.13444900000002</c:v>
                </c:pt>
                <c:pt idx="3836" formatCode="General">
                  <c:v>476.08518599999974</c:v>
                </c:pt>
                <c:pt idx="3837" formatCode="General">
                  <c:v>476.02337599999953</c:v>
                </c:pt>
                <c:pt idx="3838" formatCode="General">
                  <c:v>475.9776</c:v>
                </c:pt>
                <c:pt idx="3839" formatCode="General">
                  <c:v>475.91701099999966</c:v>
                </c:pt>
                <c:pt idx="3840" formatCode="General">
                  <c:v>475.86607899999973</c:v>
                </c:pt>
                <c:pt idx="3841" formatCode="General">
                  <c:v>475.81517699999966</c:v>
                </c:pt>
                <c:pt idx="3842" formatCode="General">
                  <c:v>475.78769900000003</c:v>
                </c:pt>
                <c:pt idx="3843" formatCode="General">
                  <c:v>475.72222400000004</c:v>
                </c:pt>
                <c:pt idx="3844" formatCode="General">
                  <c:v>475.67489700000027</c:v>
                </c:pt>
                <c:pt idx="3845" formatCode="General">
                  <c:v>475.61597799999993</c:v>
                </c:pt>
                <c:pt idx="3846" formatCode="General">
                  <c:v>475.58838100000003</c:v>
                </c:pt>
                <c:pt idx="3847" formatCode="General">
                  <c:v>475.54185999999999</c:v>
                </c:pt>
                <c:pt idx="3848" formatCode="General">
                  <c:v>475.47611599999925</c:v>
                </c:pt>
                <c:pt idx="3849" formatCode="General">
                  <c:v>475.44473399999993</c:v>
                </c:pt>
                <c:pt idx="3850" formatCode="General">
                  <c:v>475.41791199999966</c:v>
                </c:pt>
                <c:pt idx="3851" formatCode="General">
                  <c:v>475.38128499999999</c:v>
                </c:pt>
                <c:pt idx="3852" formatCode="General">
                  <c:v>475.34707199999997</c:v>
                </c:pt>
                <c:pt idx="3853" formatCode="General">
                  <c:v>475.329161</c:v>
                </c:pt>
                <c:pt idx="3854" formatCode="General">
                  <c:v>475.30233899999973</c:v>
                </c:pt>
                <c:pt idx="3855" formatCode="General">
                  <c:v>475.29292099999969</c:v>
                </c:pt>
                <c:pt idx="3856" formatCode="General">
                  <c:v>475.260288</c:v>
                </c:pt>
                <c:pt idx="3857" formatCode="General">
                  <c:v>475.27745399999969</c:v>
                </c:pt>
                <c:pt idx="3858" formatCode="General">
                  <c:v>475.25355199999973</c:v>
                </c:pt>
                <c:pt idx="3859" formatCode="General">
                  <c:v>475.25009499999999</c:v>
                </c:pt>
                <c:pt idx="3860" formatCode="General">
                  <c:v>475.23209499999973</c:v>
                </c:pt>
                <c:pt idx="3861" formatCode="General">
                  <c:v>475.20923599999969</c:v>
                </c:pt>
                <c:pt idx="3862" formatCode="General">
                  <c:v>475.18101299999967</c:v>
                </c:pt>
                <c:pt idx="3863" formatCode="General">
                  <c:v>475.17675199999968</c:v>
                </c:pt>
                <c:pt idx="3864" formatCode="General">
                  <c:v>475.15714199999996</c:v>
                </c:pt>
                <c:pt idx="3865" formatCode="General">
                  <c:v>475.14200200000028</c:v>
                </c:pt>
                <c:pt idx="3866" formatCode="General">
                  <c:v>475.12996200000032</c:v>
                </c:pt>
                <c:pt idx="3867" formatCode="General">
                  <c:v>475.08916299999999</c:v>
                </c:pt>
                <c:pt idx="3868" formatCode="General">
                  <c:v>475.05143300000003</c:v>
                </c:pt>
                <c:pt idx="3869" formatCode="General">
                  <c:v>475.02026000000001</c:v>
                </c:pt>
                <c:pt idx="3870" formatCode="General">
                  <c:v>474.99015899999938</c:v>
                </c:pt>
                <c:pt idx="3871" formatCode="General">
                  <c:v>474.93335599999932</c:v>
                </c:pt>
                <c:pt idx="3872" formatCode="General">
                  <c:v>474.870473</c:v>
                </c:pt>
                <c:pt idx="3873" formatCode="General">
                  <c:v>474.84394900000001</c:v>
                </c:pt>
                <c:pt idx="3874" formatCode="General">
                  <c:v>474.79960299999999</c:v>
                </c:pt>
                <c:pt idx="3875" formatCode="General">
                  <c:v>474.75805899999966</c:v>
                </c:pt>
                <c:pt idx="3876" formatCode="General">
                  <c:v>474.70668000000001</c:v>
                </c:pt>
                <c:pt idx="3877" formatCode="General">
                  <c:v>474.66310899999974</c:v>
                </c:pt>
                <c:pt idx="3878" formatCode="General">
                  <c:v>474.62910400000004</c:v>
                </c:pt>
                <c:pt idx="3879" formatCode="General">
                  <c:v>474.57030399999974</c:v>
                </c:pt>
                <c:pt idx="3880" formatCode="General">
                  <c:v>474.53430299999968</c:v>
                </c:pt>
                <c:pt idx="3881" formatCode="General">
                  <c:v>474.51636199999973</c:v>
                </c:pt>
                <c:pt idx="3882" formatCode="General">
                  <c:v>474.47896000000003</c:v>
                </c:pt>
                <c:pt idx="3883" formatCode="General">
                  <c:v>474.44400199999995</c:v>
                </c:pt>
                <c:pt idx="3884" formatCode="General">
                  <c:v>474.42823599999957</c:v>
                </c:pt>
                <c:pt idx="3885" formatCode="General">
                  <c:v>474.39295099999993</c:v>
                </c:pt>
                <c:pt idx="3886" formatCode="General">
                  <c:v>474.36761899999999</c:v>
                </c:pt>
                <c:pt idx="3887" formatCode="General">
                  <c:v>474.34920100000028</c:v>
                </c:pt>
                <c:pt idx="3888" formatCode="General">
                  <c:v>474.33590899999973</c:v>
                </c:pt>
                <c:pt idx="3889" formatCode="General">
                  <c:v>474.29576499999968</c:v>
                </c:pt>
                <c:pt idx="3890" formatCode="General">
                  <c:v>474.29543699999959</c:v>
                </c:pt>
                <c:pt idx="3891" formatCode="General">
                  <c:v>474.27797300000003</c:v>
                </c:pt>
                <c:pt idx="3892" formatCode="General">
                  <c:v>474.2782119999996</c:v>
                </c:pt>
                <c:pt idx="3893" formatCode="General">
                  <c:v>474.27639399999947</c:v>
                </c:pt>
                <c:pt idx="3894" formatCode="General">
                  <c:v>474.27097000000003</c:v>
                </c:pt>
                <c:pt idx="3895" formatCode="General">
                  <c:v>474.26393599999966</c:v>
                </c:pt>
                <c:pt idx="3896" formatCode="General">
                  <c:v>474.27755599999966</c:v>
                </c:pt>
                <c:pt idx="3897" formatCode="General">
                  <c:v>474.28539399999966</c:v>
                </c:pt>
                <c:pt idx="3898" formatCode="General">
                  <c:v>474.29576499999968</c:v>
                </c:pt>
                <c:pt idx="3899" formatCode="General">
                  <c:v>474.30843099999993</c:v>
                </c:pt>
                <c:pt idx="3900" formatCode="General">
                  <c:v>474.32676000000004</c:v>
                </c:pt>
                <c:pt idx="3901" formatCode="General">
                  <c:v>474.34139299999993</c:v>
                </c:pt>
                <c:pt idx="3902" formatCode="General">
                  <c:v>474.33644499999969</c:v>
                </c:pt>
                <c:pt idx="3903" formatCode="General">
                  <c:v>474.3639529999997</c:v>
                </c:pt>
                <c:pt idx="3904" formatCode="General">
                  <c:v>474.38404000000008</c:v>
                </c:pt>
                <c:pt idx="3905" formatCode="General">
                  <c:v>474.40433499999966</c:v>
                </c:pt>
                <c:pt idx="3906" formatCode="General">
                  <c:v>474.43360099999967</c:v>
                </c:pt>
                <c:pt idx="3907" formatCode="General">
                  <c:v>474.47770799999967</c:v>
                </c:pt>
                <c:pt idx="3908" formatCode="General">
                  <c:v>474.50649699999974</c:v>
                </c:pt>
                <c:pt idx="3909" formatCode="General">
                  <c:v>474.54917399999999</c:v>
                </c:pt>
                <c:pt idx="3910" formatCode="General">
                  <c:v>474.5935199999995</c:v>
                </c:pt>
                <c:pt idx="3911" formatCode="General">
                  <c:v>474.64585300000027</c:v>
                </c:pt>
                <c:pt idx="3912" formatCode="General">
                  <c:v>474.68408899999997</c:v>
                </c:pt>
                <c:pt idx="3913" formatCode="General">
                  <c:v>474.72840499999967</c:v>
                </c:pt>
                <c:pt idx="3914" formatCode="General">
                  <c:v>474.80830599999973</c:v>
                </c:pt>
                <c:pt idx="3915" formatCode="General">
                  <c:v>474.85709199999997</c:v>
                </c:pt>
                <c:pt idx="3916" formatCode="General">
                  <c:v>474.91726299999999</c:v>
                </c:pt>
                <c:pt idx="3917" formatCode="General">
                  <c:v>474.97558599999974</c:v>
                </c:pt>
                <c:pt idx="3918" formatCode="General">
                  <c:v>475.04547200000002</c:v>
                </c:pt>
                <c:pt idx="3919" formatCode="General">
                  <c:v>475.11604399999999</c:v>
                </c:pt>
                <c:pt idx="3920" formatCode="General">
                  <c:v>475.18542400000001</c:v>
                </c:pt>
                <c:pt idx="3921" formatCode="General">
                  <c:v>475.247771</c:v>
                </c:pt>
                <c:pt idx="3922" formatCode="General">
                  <c:v>475.31274000000002</c:v>
                </c:pt>
                <c:pt idx="3923" formatCode="General">
                  <c:v>475.39606699999968</c:v>
                </c:pt>
                <c:pt idx="3924" formatCode="General">
                  <c:v>475.47861899999947</c:v>
                </c:pt>
                <c:pt idx="3925" formatCode="General">
                  <c:v>475.57485100000002</c:v>
                </c:pt>
                <c:pt idx="3926" formatCode="General">
                  <c:v>475.64244300000041</c:v>
                </c:pt>
                <c:pt idx="3927" formatCode="General">
                  <c:v>475.72907799999973</c:v>
                </c:pt>
                <c:pt idx="3928" formatCode="General">
                  <c:v>475.81636899999967</c:v>
                </c:pt>
                <c:pt idx="3929" formatCode="General">
                  <c:v>475.91614699999946</c:v>
                </c:pt>
                <c:pt idx="3930" formatCode="General">
                  <c:v>475.98287500000004</c:v>
                </c:pt>
                <c:pt idx="3931" formatCode="General">
                  <c:v>476.07824199999999</c:v>
                </c:pt>
                <c:pt idx="3932" formatCode="General">
                  <c:v>476.17605299999968</c:v>
                </c:pt>
                <c:pt idx="3933" formatCode="General">
                  <c:v>476.26799299999999</c:v>
                </c:pt>
                <c:pt idx="3934" formatCode="General">
                  <c:v>476.35287000000028</c:v>
                </c:pt>
                <c:pt idx="3935" formatCode="General">
                  <c:v>476.45479399999999</c:v>
                </c:pt>
                <c:pt idx="3936" formatCode="General">
                  <c:v>476.54470799999996</c:v>
                </c:pt>
                <c:pt idx="3937" formatCode="General">
                  <c:v>476.60428300000035</c:v>
                </c:pt>
                <c:pt idx="3938" formatCode="General">
                  <c:v>476.6910369999996</c:v>
                </c:pt>
                <c:pt idx="3939" formatCode="General">
                  <c:v>476.76891099999966</c:v>
                </c:pt>
                <c:pt idx="3940" formatCode="General">
                  <c:v>476.85623199999969</c:v>
                </c:pt>
                <c:pt idx="3941" formatCode="General">
                  <c:v>476.93976799999967</c:v>
                </c:pt>
                <c:pt idx="3942" formatCode="General">
                  <c:v>477.00953499999969</c:v>
                </c:pt>
                <c:pt idx="3943" formatCode="General">
                  <c:v>477.07998800000001</c:v>
                </c:pt>
                <c:pt idx="3944" formatCode="General">
                  <c:v>477.158278</c:v>
                </c:pt>
                <c:pt idx="3945" formatCode="General">
                  <c:v>477.23487</c:v>
                </c:pt>
                <c:pt idx="3946" formatCode="General">
                  <c:v>477.30636599999968</c:v>
                </c:pt>
                <c:pt idx="3947" formatCode="General">
                  <c:v>477.37953100000004</c:v>
                </c:pt>
                <c:pt idx="3948" formatCode="General">
                  <c:v>477.45153299999953</c:v>
                </c:pt>
                <c:pt idx="3949" formatCode="General">
                  <c:v>477.5162339999996</c:v>
                </c:pt>
                <c:pt idx="3950" formatCode="General">
                  <c:v>477.60018700000001</c:v>
                </c:pt>
                <c:pt idx="3951" formatCode="General">
                  <c:v>477.65961299999998</c:v>
                </c:pt>
                <c:pt idx="3952" formatCode="General">
                  <c:v>477.7255949999996</c:v>
                </c:pt>
                <c:pt idx="3953" formatCode="General">
                  <c:v>477.76657299999965</c:v>
                </c:pt>
                <c:pt idx="3954" formatCode="General">
                  <c:v>477.81509199999999</c:v>
                </c:pt>
                <c:pt idx="3955" formatCode="General">
                  <c:v>477.88271299999974</c:v>
                </c:pt>
                <c:pt idx="3956" formatCode="General">
                  <c:v>477.94044000000002</c:v>
                </c:pt>
                <c:pt idx="3957" formatCode="General">
                  <c:v>478.00213099999974</c:v>
                </c:pt>
                <c:pt idx="3958" formatCode="General">
                  <c:v>478.03947299999999</c:v>
                </c:pt>
                <c:pt idx="3959" formatCode="General">
                  <c:v>478.10834600000004</c:v>
                </c:pt>
                <c:pt idx="3960" formatCode="General">
                  <c:v>478.14825200000001</c:v>
                </c:pt>
                <c:pt idx="3961" formatCode="General">
                  <c:v>478.21676699999966</c:v>
                </c:pt>
                <c:pt idx="3962" formatCode="General">
                  <c:v>478.24987800000002</c:v>
                </c:pt>
                <c:pt idx="3963" formatCode="General">
                  <c:v>478.28844199999969</c:v>
                </c:pt>
                <c:pt idx="3964" formatCode="General">
                  <c:v>478.30972100000002</c:v>
                </c:pt>
                <c:pt idx="3965" formatCode="General">
                  <c:v>478.33344300000005</c:v>
                </c:pt>
                <c:pt idx="3966" formatCode="General">
                  <c:v>478.34760000000034</c:v>
                </c:pt>
                <c:pt idx="3967" formatCode="General">
                  <c:v>478.34458899999998</c:v>
                </c:pt>
                <c:pt idx="3968" formatCode="General">
                  <c:v>478.12679399999973</c:v>
                </c:pt>
                <c:pt idx="3969" formatCode="General">
                  <c:v>478.243291</c:v>
                </c:pt>
                <c:pt idx="3970" formatCode="General">
                  <c:v>478.26892100000003</c:v>
                </c:pt>
                <c:pt idx="3971" formatCode="General">
                  <c:v>478.30498200000028</c:v>
                </c:pt>
                <c:pt idx="3972" formatCode="General">
                  <c:v>478.32566500000001</c:v>
                </c:pt>
                <c:pt idx="3973" formatCode="General">
                  <c:v>478.315741</c:v>
                </c:pt>
                <c:pt idx="3974" formatCode="General">
                  <c:v>478.32602299999968</c:v>
                </c:pt>
                <c:pt idx="3975" formatCode="General">
                  <c:v>478.34154999999993</c:v>
                </c:pt>
                <c:pt idx="3976" formatCode="General">
                  <c:v>478.31484700000027</c:v>
                </c:pt>
                <c:pt idx="3977" formatCode="General">
                  <c:v>478.33311599999945</c:v>
                </c:pt>
                <c:pt idx="3978" formatCode="General">
                  <c:v>478.32611199999945</c:v>
                </c:pt>
                <c:pt idx="3979" formatCode="General">
                  <c:v>478.30280699999997</c:v>
                </c:pt>
                <c:pt idx="3980" formatCode="General">
                  <c:v>478.31410199999999</c:v>
                </c:pt>
                <c:pt idx="3981" formatCode="General">
                  <c:v>478.35019199999999</c:v>
                </c:pt>
                <c:pt idx="3982" formatCode="General">
                  <c:v>478.368878</c:v>
                </c:pt>
                <c:pt idx="3983" formatCode="General">
                  <c:v>478.40526700000004</c:v>
                </c:pt>
                <c:pt idx="3984" formatCode="General">
                  <c:v>478.38392899999968</c:v>
                </c:pt>
                <c:pt idx="3985" formatCode="General">
                  <c:v>478.37349799999993</c:v>
                </c:pt>
                <c:pt idx="3986" formatCode="General">
                  <c:v>478.38929300000001</c:v>
                </c:pt>
                <c:pt idx="3987" formatCode="General">
                  <c:v>478.35269600000032</c:v>
                </c:pt>
                <c:pt idx="3988" formatCode="General">
                  <c:v>478.35972900000002</c:v>
                </c:pt>
                <c:pt idx="3989" formatCode="General">
                  <c:v>478.33049300000005</c:v>
                </c:pt>
                <c:pt idx="3990" formatCode="General">
                  <c:v>478.340507</c:v>
                </c:pt>
                <c:pt idx="3991" formatCode="General">
                  <c:v>478.33702</c:v>
                </c:pt>
                <c:pt idx="3992" formatCode="General">
                  <c:v>478.31726099999997</c:v>
                </c:pt>
                <c:pt idx="3993" formatCode="General">
                  <c:v>478.32205899999974</c:v>
                </c:pt>
                <c:pt idx="3994" formatCode="General">
                  <c:v>478.31702200000001</c:v>
                </c:pt>
                <c:pt idx="3995" formatCode="General">
                  <c:v>478.29335899999938</c:v>
                </c:pt>
                <c:pt idx="3996" formatCode="General">
                  <c:v>478.29389599999973</c:v>
                </c:pt>
                <c:pt idx="3997" formatCode="General">
                  <c:v>478.27485199999995</c:v>
                </c:pt>
                <c:pt idx="3998" formatCode="General">
                  <c:v>478.26605999999947</c:v>
                </c:pt>
                <c:pt idx="3999" formatCode="General">
                  <c:v>478.27085899999969</c:v>
                </c:pt>
                <c:pt idx="4000" formatCode="General">
                  <c:v>478.251666</c:v>
                </c:pt>
                <c:pt idx="4001" formatCode="General">
                  <c:v>478.21837699999946</c:v>
                </c:pt>
                <c:pt idx="4002" formatCode="General">
                  <c:v>478.20937599999974</c:v>
                </c:pt>
                <c:pt idx="4003" formatCode="General">
                  <c:v>478.19408800000002</c:v>
                </c:pt>
                <c:pt idx="4004" formatCode="General">
                  <c:v>478.19876700000003</c:v>
                </c:pt>
                <c:pt idx="4005" formatCode="General">
                  <c:v>478.16747399999997</c:v>
                </c:pt>
                <c:pt idx="4006" formatCode="General">
                  <c:v>478.179216</c:v>
                </c:pt>
                <c:pt idx="4007" formatCode="General">
                  <c:v>478.17140800000004</c:v>
                </c:pt>
                <c:pt idx="4008" formatCode="General">
                  <c:v>478.176266</c:v>
                </c:pt>
                <c:pt idx="4009" formatCode="General">
                  <c:v>478.19212100000004</c:v>
                </c:pt>
                <c:pt idx="4010" formatCode="General">
                  <c:v>478.19146499999999</c:v>
                </c:pt>
                <c:pt idx="4011" formatCode="General">
                  <c:v>478.204161</c:v>
                </c:pt>
                <c:pt idx="4012" formatCode="General">
                  <c:v>478.19077999999968</c:v>
                </c:pt>
                <c:pt idx="4013" formatCode="General">
                  <c:v>478.20833299999947</c:v>
                </c:pt>
                <c:pt idx="4014" formatCode="General">
                  <c:v>478.20168699999999</c:v>
                </c:pt>
                <c:pt idx="4015" formatCode="General">
                  <c:v>478.194773</c:v>
                </c:pt>
                <c:pt idx="4016" formatCode="General">
                  <c:v>478.20135999999951</c:v>
                </c:pt>
                <c:pt idx="4017" formatCode="General">
                  <c:v>478.22743699999961</c:v>
                </c:pt>
                <c:pt idx="4018" formatCode="General">
                  <c:v>478.2316979999996</c:v>
                </c:pt>
                <c:pt idx="4019" formatCode="General">
                  <c:v>478.24940100000032</c:v>
                </c:pt>
                <c:pt idx="4020" formatCode="General">
                  <c:v>478.25309599999969</c:v>
                </c:pt>
                <c:pt idx="4021" formatCode="General">
                  <c:v>478.25348400000001</c:v>
                </c:pt>
                <c:pt idx="4022" formatCode="General">
                  <c:v>478.27497099999999</c:v>
                </c:pt>
                <c:pt idx="4023" formatCode="General">
                  <c:v>478.2760739999996</c:v>
                </c:pt>
                <c:pt idx="4024" formatCode="General">
                  <c:v>478.32173099999966</c:v>
                </c:pt>
                <c:pt idx="4025" formatCode="General">
                  <c:v>478.32709599999993</c:v>
                </c:pt>
                <c:pt idx="4026" formatCode="General">
                  <c:v>478.37382600000001</c:v>
                </c:pt>
                <c:pt idx="4027" formatCode="General">
                  <c:v>478.372365</c:v>
                </c:pt>
                <c:pt idx="4028" formatCode="General">
                  <c:v>478.39012699999967</c:v>
                </c:pt>
                <c:pt idx="4029" formatCode="General">
                  <c:v>478.42910899999958</c:v>
                </c:pt>
                <c:pt idx="4030" formatCode="General">
                  <c:v>478.4618909999997</c:v>
                </c:pt>
                <c:pt idx="4031" formatCode="General">
                  <c:v>478.45837499999959</c:v>
                </c:pt>
                <c:pt idx="4032" formatCode="General">
                  <c:v>478.49783299999967</c:v>
                </c:pt>
                <c:pt idx="4033" formatCode="General">
                  <c:v>478.53377499999959</c:v>
                </c:pt>
                <c:pt idx="4034" formatCode="General">
                  <c:v>478.53794700000003</c:v>
                </c:pt>
                <c:pt idx="4035" formatCode="General">
                  <c:v>478.57153399999964</c:v>
                </c:pt>
                <c:pt idx="4036" formatCode="General">
                  <c:v>478.59176999999966</c:v>
                </c:pt>
                <c:pt idx="4037" formatCode="General">
                  <c:v>478.61447899999996</c:v>
                </c:pt>
                <c:pt idx="4038" formatCode="General">
                  <c:v>478.64615899999967</c:v>
                </c:pt>
                <c:pt idx="4039" formatCode="General">
                  <c:v>478.658974</c:v>
                </c:pt>
                <c:pt idx="4040" formatCode="General">
                  <c:v>478.67169999999999</c:v>
                </c:pt>
                <c:pt idx="4041" formatCode="General">
                  <c:v>478.697091</c:v>
                </c:pt>
                <c:pt idx="4042" formatCode="General">
                  <c:v>478.72734099999968</c:v>
                </c:pt>
                <c:pt idx="4043" formatCode="General">
                  <c:v>478.73479099999969</c:v>
                </c:pt>
                <c:pt idx="4044" formatCode="General">
                  <c:v>478.74990099999997</c:v>
                </c:pt>
                <c:pt idx="4045" formatCode="General">
                  <c:v>478.77702100000005</c:v>
                </c:pt>
                <c:pt idx="4046" formatCode="General">
                  <c:v>478.82211199999966</c:v>
                </c:pt>
                <c:pt idx="4047" formatCode="General">
                  <c:v>478.83158899999967</c:v>
                </c:pt>
                <c:pt idx="4048" formatCode="General">
                  <c:v>478.848547</c:v>
                </c:pt>
                <c:pt idx="4049" formatCode="General">
                  <c:v>478.84964900000034</c:v>
                </c:pt>
                <c:pt idx="4050" formatCode="General">
                  <c:v>478.89980700000001</c:v>
                </c:pt>
                <c:pt idx="4051" formatCode="General">
                  <c:v>478.87674000000004</c:v>
                </c:pt>
                <c:pt idx="4052" formatCode="General">
                  <c:v>478.90469400000001</c:v>
                </c:pt>
                <c:pt idx="4053" formatCode="General">
                  <c:v>478.90996899999999</c:v>
                </c:pt>
                <c:pt idx="4054" formatCode="General">
                  <c:v>478.91804599999966</c:v>
                </c:pt>
                <c:pt idx="4055" formatCode="General">
                  <c:v>478.93652299999945</c:v>
                </c:pt>
                <c:pt idx="4056" formatCode="General">
                  <c:v>478.94439100000005</c:v>
                </c:pt>
                <c:pt idx="4057" formatCode="General">
                  <c:v>478.98793199999966</c:v>
                </c:pt>
                <c:pt idx="4058" formatCode="General">
                  <c:v>478.98104799999965</c:v>
                </c:pt>
                <c:pt idx="4059" formatCode="General">
                  <c:v>479.007274</c:v>
                </c:pt>
                <c:pt idx="4060" formatCode="General">
                  <c:v>479.01186300000001</c:v>
                </c:pt>
                <c:pt idx="4061" formatCode="General">
                  <c:v>479.01281699999993</c:v>
                </c:pt>
                <c:pt idx="4062" formatCode="General">
                  <c:v>478.9929089999996</c:v>
                </c:pt>
                <c:pt idx="4063" formatCode="General">
                  <c:v>478.9950249999996</c:v>
                </c:pt>
                <c:pt idx="4064" formatCode="General">
                  <c:v>478.9825979999996</c:v>
                </c:pt>
                <c:pt idx="4065" formatCode="General">
                  <c:v>478.95803999999947</c:v>
                </c:pt>
                <c:pt idx="4066" formatCode="General">
                  <c:v>478.92591399999958</c:v>
                </c:pt>
                <c:pt idx="4067" formatCode="General">
                  <c:v>478.91047599999968</c:v>
                </c:pt>
                <c:pt idx="4068" formatCode="General">
                  <c:v>478.84047000000032</c:v>
                </c:pt>
                <c:pt idx="4069" formatCode="General">
                  <c:v>478.817701</c:v>
                </c:pt>
                <c:pt idx="4070" formatCode="General">
                  <c:v>478.77755799999966</c:v>
                </c:pt>
                <c:pt idx="4071" formatCode="General">
                  <c:v>478.72364499999969</c:v>
                </c:pt>
                <c:pt idx="4072" formatCode="General">
                  <c:v>478.69655499999965</c:v>
                </c:pt>
                <c:pt idx="4073" formatCode="General">
                  <c:v>478.65092799999996</c:v>
                </c:pt>
                <c:pt idx="4074" formatCode="General">
                  <c:v>478.61108200000001</c:v>
                </c:pt>
                <c:pt idx="4075" formatCode="General">
                  <c:v>478.56661699999967</c:v>
                </c:pt>
                <c:pt idx="4076" formatCode="General">
                  <c:v>478.509277</c:v>
                </c:pt>
                <c:pt idx="4077" formatCode="General">
                  <c:v>478.46606399999973</c:v>
                </c:pt>
                <c:pt idx="4078" formatCode="General">
                  <c:v>478.43614199999945</c:v>
                </c:pt>
                <c:pt idx="4079" formatCode="General">
                  <c:v>478.40559499999966</c:v>
                </c:pt>
                <c:pt idx="4080" formatCode="General">
                  <c:v>478.364915</c:v>
                </c:pt>
                <c:pt idx="4081" formatCode="General">
                  <c:v>478.34509600000001</c:v>
                </c:pt>
                <c:pt idx="4082" formatCode="General">
                  <c:v>478.29055799999946</c:v>
                </c:pt>
                <c:pt idx="4083" formatCode="General">
                  <c:v>478.27652099999966</c:v>
                </c:pt>
                <c:pt idx="4084" formatCode="General">
                  <c:v>478.23092299999968</c:v>
                </c:pt>
                <c:pt idx="4085" formatCode="General">
                  <c:v>478.22633399999933</c:v>
                </c:pt>
                <c:pt idx="4086" formatCode="General">
                  <c:v>478.18312000000003</c:v>
                </c:pt>
                <c:pt idx="4087" formatCode="General">
                  <c:v>478.1907499999997</c:v>
                </c:pt>
                <c:pt idx="4088" formatCode="General">
                  <c:v>478.179574</c:v>
                </c:pt>
                <c:pt idx="4089" formatCode="General">
                  <c:v>478.15838500000001</c:v>
                </c:pt>
                <c:pt idx="4090" formatCode="General">
                  <c:v>478.17277899999999</c:v>
                </c:pt>
                <c:pt idx="4091" formatCode="General">
                  <c:v>478.16801099999969</c:v>
                </c:pt>
                <c:pt idx="4092" formatCode="General">
                  <c:v>478.17131899999947</c:v>
                </c:pt>
                <c:pt idx="4093" formatCode="General">
                  <c:v>478.18443200000002</c:v>
                </c:pt>
                <c:pt idx="4094" formatCode="General">
                  <c:v>478.20687299999969</c:v>
                </c:pt>
                <c:pt idx="4095" formatCode="General">
                  <c:v>478.23035699999946</c:v>
                </c:pt>
                <c:pt idx="4096" formatCode="General">
                  <c:v>478.23759899999959</c:v>
                </c:pt>
                <c:pt idx="4097" formatCode="General">
                  <c:v>478.25324499999999</c:v>
                </c:pt>
                <c:pt idx="4098" formatCode="General">
                  <c:v>478.2751199999995</c:v>
                </c:pt>
                <c:pt idx="4099" formatCode="General">
                  <c:v>478.27923300000003</c:v>
                </c:pt>
                <c:pt idx="4100" formatCode="General">
                  <c:v>478.31708200000008</c:v>
                </c:pt>
                <c:pt idx="4101" formatCode="General">
                  <c:v>478.3461389999996</c:v>
                </c:pt>
                <c:pt idx="4102" formatCode="General">
                  <c:v>478.39736900000003</c:v>
                </c:pt>
                <c:pt idx="4103" formatCode="General">
                  <c:v>478.40520699999973</c:v>
                </c:pt>
                <c:pt idx="4104" formatCode="General">
                  <c:v>478.444636</c:v>
                </c:pt>
                <c:pt idx="4105" formatCode="General">
                  <c:v>478.50638599999974</c:v>
                </c:pt>
                <c:pt idx="4106" formatCode="General">
                  <c:v>478.553563</c:v>
                </c:pt>
                <c:pt idx="4107" formatCode="General">
                  <c:v>478.59129299999961</c:v>
                </c:pt>
                <c:pt idx="4108" formatCode="General">
                  <c:v>478.64022899999998</c:v>
                </c:pt>
                <c:pt idx="4109" formatCode="General">
                  <c:v>478.67658699999993</c:v>
                </c:pt>
                <c:pt idx="4110" formatCode="General">
                  <c:v>478.73997699999967</c:v>
                </c:pt>
                <c:pt idx="4111" formatCode="General">
                  <c:v>478.765041</c:v>
                </c:pt>
                <c:pt idx="4112" formatCode="General">
                  <c:v>478.82384099999996</c:v>
                </c:pt>
                <c:pt idx="4113" formatCode="General">
                  <c:v>478.84607299999999</c:v>
                </c:pt>
                <c:pt idx="4114" formatCode="General">
                  <c:v>478.90153499999946</c:v>
                </c:pt>
                <c:pt idx="4115" formatCode="General">
                  <c:v>478.93890699999957</c:v>
                </c:pt>
                <c:pt idx="4116" formatCode="General">
                  <c:v>478.97875299999953</c:v>
                </c:pt>
                <c:pt idx="4117" formatCode="General">
                  <c:v>479.04288800000035</c:v>
                </c:pt>
                <c:pt idx="4118" formatCode="General">
                  <c:v>479.062974</c:v>
                </c:pt>
                <c:pt idx="4119" formatCode="General">
                  <c:v>479.11381699999993</c:v>
                </c:pt>
                <c:pt idx="4120" formatCode="General">
                  <c:v>479.17157399999968</c:v>
                </c:pt>
                <c:pt idx="4121" formatCode="General">
                  <c:v>479.21732099999969</c:v>
                </c:pt>
                <c:pt idx="4122" formatCode="General">
                  <c:v>479.29951499999959</c:v>
                </c:pt>
                <c:pt idx="4123" formatCode="General">
                  <c:v>479.33882500000004</c:v>
                </c:pt>
                <c:pt idx="4124" formatCode="General">
                  <c:v>479.41112499999946</c:v>
                </c:pt>
                <c:pt idx="4125" formatCode="General">
                  <c:v>479.48977399999961</c:v>
                </c:pt>
                <c:pt idx="4126" formatCode="General">
                  <c:v>479.54708300000027</c:v>
                </c:pt>
                <c:pt idx="4127" formatCode="General">
                  <c:v>479.61148599999996</c:v>
                </c:pt>
                <c:pt idx="4128" formatCode="General">
                  <c:v>479.678899</c:v>
                </c:pt>
                <c:pt idx="4129" formatCode="General">
                  <c:v>479.74833799999959</c:v>
                </c:pt>
                <c:pt idx="4130" formatCode="General">
                  <c:v>479.80055199999993</c:v>
                </c:pt>
                <c:pt idx="4131" formatCode="General">
                  <c:v>479.87476000000032</c:v>
                </c:pt>
                <c:pt idx="4132" formatCode="General">
                  <c:v>479.92315899999932</c:v>
                </c:pt>
                <c:pt idx="4133" formatCode="General">
                  <c:v>479.96261699999968</c:v>
                </c:pt>
                <c:pt idx="4134" formatCode="General">
                  <c:v>480.03521599999959</c:v>
                </c:pt>
                <c:pt idx="4135" formatCode="General">
                  <c:v>480.05768700000027</c:v>
                </c:pt>
                <c:pt idx="4136" formatCode="General">
                  <c:v>480.1202119999997</c:v>
                </c:pt>
                <c:pt idx="4137" formatCode="General">
                  <c:v>480.13809299999969</c:v>
                </c:pt>
                <c:pt idx="4138" formatCode="General">
                  <c:v>480.20726400000001</c:v>
                </c:pt>
                <c:pt idx="4139" formatCode="General">
                  <c:v>480.24326600000001</c:v>
                </c:pt>
                <c:pt idx="4140" formatCode="General">
                  <c:v>480.2964929999996</c:v>
                </c:pt>
                <c:pt idx="4141" formatCode="General">
                  <c:v>480.33389399999999</c:v>
                </c:pt>
                <c:pt idx="4142" formatCode="General">
                  <c:v>480.35222300000032</c:v>
                </c:pt>
                <c:pt idx="4143" formatCode="General">
                  <c:v>480.40014499999967</c:v>
                </c:pt>
                <c:pt idx="4144" formatCode="General">
                  <c:v>480.4378449999997</c:v>
                </c:pt>
                <c:pt idx="4145" formatCode="General">
                  <c:v>480.46481600000004</c:v>
                </c:pt>
                <c:pt idx="4146" formatCode="General">
                  <c:v>480.49509499999959</c:v>
                </c:pt>
                <c:pt idx="4147" formatCode="General">
                  <c:v>480.52904000000001</c:v>
                </c:pt>
                <c:pt idx="4148" formatCode="General">
                  <c:v>480.58915099999973</c:v>
                </c:pt>
                <c:pt idx="4149" formatCode="General">
                  <c:v>480.63755000000003</c:v>
                </c:pt>
                <c:pt idx="4150" formatCode="General">
                  <c:v>480.65447799999998</c:v>
                </c:pt>
                <c:pt idx="4151" formatCode="General">
                  <c:v>480.6983769999996</c:v>
                </c:pt>
                <c:pt idx="4152" formatCode="General">
                  <c:v>480.75631299999947</c:v>
                </c:pt>
                <c:pt idx="4153" formatCode="General">
                  <c:v>480.82035799999966</c:v>
                </c:pt>
                <c:pt idx="4154" formatCode="General">
                  <c:v>480.88184000000001</c:v>
                </c:pt>
                <c:pt idx="4155" formatCode="General">
                  <c:v>480.93506699999966</c:v>
                </c:pt>
                <c:pt idx="4156" formatCode="General">
                  <c:v>480.97100899999947</c:v>
                </c:pt>
                <c:pt idx="4157" formatCode="General">
                  <c:v>481.052369</c:v>
                </c:pt>
                <c:pt idx="4158" formatCode="General">
                  <c:v>481.08565799999974</c:v>
                </c:pt>
                <c:pt idx="4159" formatCode="General">
                  <c:v>481.14663400000001</c:v>
                </c:pt>
                <c:pt idx="4160" formatCode="General">
                  <c:v>481.18516799999969</c:v>
                </c:pt>
                <c:pt idx="4161" formatCode="General">
                  <c:v>481.24951100000004</c:v>
                </c:pt>
                <c:pt idx="4162" formatCode="General">
                  <c:v>481.30321499999974</c:v>
                </c:pt>
                <c:pt idx="4163" formatCode="General">
                  <c:v>481.34568300000035</c:v>
                </c:pt>
                <c:pt idx="4164" formatCode="General">
                  <c:v>481.39813499999946</c:v>
                </c:pt>
                <c:pt idx="4165" formatCode="General">
                  <c:v>481.45371699999953</c:v>
                </c:pt>
                <c:pt idx="4166" formatCode="General">
                  <c:v>481.49049299999973</c:v>
                </c:pt>
                <c:pt idx="4167" formatCode="General">
                  <c:v>481.56535599999967</c:v>
                </c:pt>
                <c:pt idx="4168" formatCode="General">
                  <c:v>481.642157</c:v>
                </c:pt>
                <c:pt idx="4169" formatCode="General">
                  <c:v>481.68405899999999</c:v>
                </c:pt>
                <c:pt idx="4170" formatCode="General">
                  <c:v>481.75892199999993</c:v>
                </c:pt>
                <c:pt idx="4171" formatCode="General">
                  <c:v>481.84311399999973</c:v>
                </c:pt>
                <c:pt idx="4172" formatCode="General">
                  <c:v>481.93612699999937</c:v>
                </c:pt>
                <c:pt idx="4173" formatCode="General">
                  <c:v>482.03781200000003</c:v>
                </c:pt>
                <c:pt idx="4174" formatCode="General">
                  <c:v>482.12286799999998</c:v>
                </c:pt>
                <c:pt idx="4175" formatCode="General">
                  <c:v>482.22309399999966</c:v>
                </c:pt>
                <c:pt idx="4176" formatCode="General">
                  <c:v>482.274204</c:v>
                </c:pt>
                <c:pt idx="4177" formatCode="General">
                  <c:v>482.35398499999997</c:v>
                </c:pt>
                <c:pt idx="4178" formatCode="General">
                  <c:v>482.43826599999966</c:v>
                </c:pt>
                <c:pt idx="4179" formatCode="General">
                  <c:v>482.49021199999959</c:v>
                </c:pt>
                <c:pt idx="4180" formatCode="General">
                  <c:v>482.55184299999996</c:v>
                </c:pt>
                <c:pt idx="4181" formatCode="General">
                  <c:v>482.58966199999998</c:v>
                </c:pt>
                <c:pt idx="4182" formatCode="General">
                  <c:v>482.64142900000002</c:v>
                </c:pt>
                <c:pt idx="4183" formatCode="General">
                  <c:v>482.68708599999997</c:v>
                </c:pt>
                <c:pt idx="4184" formatCode="General">
                  <c:v>482.71986800000002</c:v>
                </c:pt>
                <c:pt idx="4185" formatCode="General">
                  <c:v>482.75873099999967</c:v>
                </c:pt>
                <c:pt idx="4186" formatCode="General">
                  <c:v>482.82757399999969</c:v>
                </c:pt>
                <c:pt idx="4187" formatCode="General">
                  <c:v>482.86917800000003</c:v>
                </c:pt>
                <c:pt idx="4188" formatCode="General">
                  <c:v>482.90863599999966</c:v>
                </c:pt>
                <c:pt idx="4189" formatCode="General">
                  <c:v>482.94594899999993</c:v>
                </c:pt>
                <c:pt idx="4190" formatCode="General">
                  <c:v>483.02984199999997</c:v>
                </c:pt>
                <c:pt idx="4191" formatCode="General">
                  <c:v>483.05398200000002</c:v>
                </c:pt>
                <c:pt idx="4192" formatCode="General">
                  <c:v>483.113497</c:v>
                </c:pt>
                <c:pt idx="4193" formatCode="General">
                  <c:v>483.15793299999996</c:v>
                </c:pt>
                <c:pt idx="4194" formatCode="General">
                  <c:v>483.21008699999999</c:v>
                </c:pt>
                <c:pt idx="4195" formatCode="General">
                  <c:v>483.26536999999973</c:v>
                </c:pt>
                <c:pt idx="4196" formatCode="General">
                  <c:v>483.29886799999969</c:v>
                </c:pt>
                <c:pt idx="4197" formatCode="General">
                  <c:v>483.36863499999993</c:v>
                </c:pt>
                <c:pt idx="4198" formatCode="General">
                  <c:v>483.37778399999996</c:v>
                </c:pt>
                <c:pt idx="4199" formatCode="General">
                  <c:v>483.41956699999969</c:v>
                </c:pt>
                <c:pt idx="4200" formatCode="General">
                  <c:v>483.45133699999946</c:v>
                </c:pt>
                <c:pt idx="4201" formatCode="General">
                  <c:v>483.49389399999961</c:v>
                </c:pt>
                <c:pt idx="4202" formatCode="General">
                  <c:v>483.53558799999973</c:v>
                </c:pt>
                <c:pt idx="4203" formatCode="General">
                  <c:v>483.59021499999966</c:v>
                </c:pt>
                <c:pt idx="4204" formatCode="General">
                  <c:v>483.60428200000041</c:v>
                </c:pt>
                <c:pt idx="4205" formatCode="General">
                  <c:v>483.65485700000028</c:v>
                </c:pt>
                <c:pt idx="4206" formatCode="General">
                  <c:v>483.69467300000002</c:v>
                </c:pt>
                <c:pt idx="4207" formatCode="General">
                  <c:v>483.71830599999953</c:v>
                </c:pt>
                <c:pt idx="4208" formatCode="General">
                  <c:v>483.76166799999999</c:v>
                </c:pt>
                <c:pt idx="4209" formatCode="General">
                  <c:v>483.78893699999946</c:v>
                </c:pt>
                <c:pt idx="4210" formatCode="General">
                  <c:v>483.85751199999999</c:v>
                </c:pt>
                <c:pt idx="4211" formatCode="General">
                  <c:v>483.88609299999973</c:v>
                </c:pt>
                <c:pt idx="4212" formatCode="General">
                  <c:v>483.89723899999967</c:v>
                </c:pt>
                <c:pt idx="4213" formatCode="General">
                  <c:v>483.95448899999997</c:v>
                </c:pt>
                <c:pt idx="4214" formatCode="General">
                  <c:v>483.99978899999974</c:v>
                </c:pt>
                <c:pt idx="4215" formatCode="General">
                  <c:v>484.02237899999966</c:v>
                </c:pt>
                <c:pt idx="4216" formatCode="General">
                  <c:v>484.03659499999958</c:v>
                </c:pt>
                <c:pt idx="4217" formatCode="General">
                  <c:v>484.08472499999999</c:v>
                </c:pt>
                <c:pt idx="4218" formatCode="General">
                  <c:v>484.109759</c:v>
                </c:pt>
                <c:pt idx="4219" formatCode="General">
                  <c:v>484.13610499999959</c:v>
                </c:pt>
                <c:pt idx="4220" formatCode="General">
                  <c:v>484.17508599999996</c:v>
                </c:pt>
                <c:pt idx="4221" formatCode="General">
                  <c:v>484.19183500000003</c:v>
                </c:pt>
                <c:pt idx="4222" formatCode="General">
                  <c:v>484.22381299999967</c:v>
                </c:pt>
                <c:pt idx="4223" formatCode="General">
                  <c:v>484.25802600000003</c:v>
                </c:pt>
                <c:pt idx="4224" formatCode="General">
                  <c:v>484.26419500000003</c:v>
                </c:pt>
                <c:pt idx="4225" formatCode="General">
                  <c:v>484.28645699999953</c:v>
                </c:pt>
                <c:pt idx="4226" formatCode="General">
                  <c:v>484.29816999999946</c:v>
                </c:pt>
                <c:pt idx="4227" formatCode="General">
                  <c:v>484.327406</c:v>
                </c:pt>
                <c:pt idx="4228" formatCode="General">
                  <c:v>484.37160299999999</c:v>
                </c:pt>
                <c:pt idx="4229" formatCode="General">
                  <c:v>484.39657699999947</c:v>
                </c:pt>
                <c:pt idx="4230" formatCode="General">
                  <c:v>484.398484</c:v>
                </c:pt>
                <c:pt idx="4231" formatCode="General">
                  <c:v>484.41627599999947</c:v>
                </c:pt>
                <c:pt idx="4232" formatCode="General">
                  <c:v>484.41889899999967</c:v>
                </c:pt>
                <c:pt idx="4233" formatCode="General">
                  <c:v>484.44148899999999</c:v>
                </c:pt>
                <c:pt idx="4234" formatCode="General">
                  <c:v>484.45004200000005</c:v>
                </c:pt>
                <c:pt idx="4235" formatCode="General">
                  <c:v>484.48270599999967</c:v>
                </c:pt>
                <c:pt idx="4236" formatCode="General">
                  <c:v>484.49194399999959</c:v>
                </c:pt>
                <c:pt idx="4237" formatCode="General">
                  <c:v>484.50532600000003</c:v>
                </c:pt>
                <c:pt idx="4238" formatCode="General">
                  <c:v>484.54794299999998</c:v>
                </c:pt>
                <c:pt idx="4239" formatCode="General">
                  <c:v>484.56928100000033</c:v>
                </c:pt>
                <c:pt idx="4240" formatCode="General">
                  <c:v>484.59002400000003</c:v>
                </c:pt>
                <c:pt idx="4241" formatCode="General">
                  <c:v>484.63848199999995</c:v>
                </c:pt>
                <c:pt idx="4242" formatCode="General">
                  <c:v>484.68661299999968</c:v>
                </c:pt>
                <c:pt idx="4243" formatCode="General">
                  <c:v>484.72091599999959</c:v>
                </c:pt>
                <c:pt idx="4244" formatCode="General">
                  <c:v>484.76463600000005</c:v>
                </c:pt>
                <c:pt idx="4245" formatCode="General">
                  <c:v>484.77286099999998</c:v>
                </c:pt>
                <c:pt idx="4246" formatCode="General">
                  <c:v>484.80162000000001</c:v>
                </c:pt>
                <c:pt idx="4247" formatCode="General">
                  <c:v>484.80373599999967</c:v>
                </c:pt>
                <c:pt idx="4248" formatCode="General">
                  <c:v>484.81261699999999</c:v>
                </c:pt>
                <c:pt idx="4249" formatCode="General">
                  <c:v>484.83246600000001</c:v>
                </c:pt>
                <c:pt idx="4250" formatCode="General">
                  <c:v>484.85204599999997</c:v>
                </c:pt>
                <c:pt idx="4251" formatCode="General">
                  <c:v>484.87263899999999</c:v>
                </c:pt>
                <c:pt idx="4252" formatCode="General">
                  <c:v>484.90455699999967</c:v>
                </c:pt>
                <c:pt idx="4253" formatCode="General">
                  <c:v>484.9152859999997</c:v>
                </c:pt>
                <c:pt idx="4254" formatCode="General">
                  <c:v>484.94186999999999</c:v>
                </c:pt>
                <c:pt idx="4255" formatCode="General">
                  <c:v>484.96419200000003</c:v>
                </c:pt>
                <c:pt idx="4256" formatCode="General">
                  <c:v>484.97459300000003</c:v>
                </c:pt>
                <c:pt idx="4257" formatCode="General">
                  <c:v>484.97018199999974</c:v>
                </c:pt>
                <c:pt idx="4258" formatCode="General">
                  <c:v>484.9966469999996</c:v>
                </c:pt>
                <c:pt idx="4259" formatCode="General">
                  <c:v>485.00832899999966</c:v>
                </c:pt>
                <c:pt idx="4260" formatCode="General">
                  <c:v>485.01920699999999</c:v>
                </c:pt>
                <c:pt idx="4261" formatCode="General">
                  <c:v>485.0253759999996</c:v>
                </c:pt>
                <c:pt idx="4262" formatCode="General">
                  <c:v>484.99545499999959</c:v>
                </c:pt>
                <c:pt idx="4263" formatCode="General">
                  <c:v>485.0181939999996</c:v>
                </c:pt>
                <c:pt idx="4264" formatCode="General">
                  <c:v>485.01899799999961</c:v>
                </c:pt>
                <c:pt idx="4265" formatCode="General">
                  <c:v>484.99810699999938</c:v>
                </c:pt>
                <c:pt idx="4266" formatCode="General">
                  <c:v>484.99897099999953</c:v>
                </c:pt>
                <c:pt idx="4267" formatCode="General">
                  <c:v>484.98368299999993</c:v>
                </c:pt>
                <c:pt idx="4268" formatCode="General">
                  <c:v>485.00674999999967</c:v>
                </c:pt>
                <c:pt idx="4269" formatCode="General">
                  <c:v>484.99521599999957</c:v>
                </c:pt>
                <c:pt idx="4270" formatCode="General">
                  <c:v>484.99938799999961</c:v>
                </c:pt>
                <c:pt idx="4271" formatCode="General">
                  <c:v>484.98654399999958</c:v>
                </c:pt>
                <c:pt idx="4272" formatCode="General">
                  <c:v>484.96842400000003</c:v>
                </c:pt>
                <c:pt idx="4273" formatCode="General">
                  <c:v>484.95489400000002</c:v>
                </c:pt>
                <c:pt idx="4274" formatCode="General">
                  <c:v>484.93167799999947</c:v>
                </c:pt>
                <c:pt idx="4275" formatCode="General">
                  <c:v>484.90837199999959</c:v>
                </c:pt>
                <c:pt idx="4276" formatCode="General">
                  <c:v>484.85428100000041</c:v>
                </c:pt>
                <c:pt idx="4277" formatCode="General">
                  <c:v>484.8100539999997</c:v>
                </c:pt>
                <c:pt idx="4278" formatCode="General">
                  <c:v>484.78296399999999</c:v>
                </c:pt>
                <c:pt idx="4279" formatCode="General">
                  <c:v>484.61204800000002</c:v>
                </c:pt>
                <c:pt idx="4280" formatCode="General">
                  <c:v>484.54603599999973</c:v>
                </c:pt>
                <c:pt idx="4281" formatCode="General">
                  <c:v>484.4943279999996</c:v>
                </c:pt>
                <c:pt idx="4282" formatCode="General">
                  <c:v>484.46440699999999</c:v>
                </c:pt>
                <c:pt idx="4283" formatCode="General">
                  <c:v>484.43627399999957</c:v>
                </c:pt>
                <c:pt idx="4284" formatCode="General">
                  <c:v>484.40489199999996</c:v>
                </c:pt>
                <c:pt idx="4285" formatCode="General">
                  <c:v>484.34606200000002</c:v>
                </c:pt>
                <c:pt idx="4286" formatCode="General">
                  <c:v>484.284043</c:v>
                </c:pt>
                <c:pt idx="4287" formatCode="General">
                  <c:v>484.22136899999958</c:v>
                </c:pt>
                <c:pt idx="4288" formatCode="General">
                  <c:v>484.15055899999999</c:v>
                </c:pt>
                <c:pt idx="4289" formatCode="General">
                  <c:v>484.0737579999996</c:v>
                </c:pt>
                <c:pt idx="4290" formatCode="General">
                  <c:v>483.98745099999974</c:v>
                </c:pt>
                <c:pt idx="4291" formatCode="General">
                  <c:v>483.93443199999973</c:v>
                </c:pt>
                <c:pt idx="4292" formatCode="General">
                  <c:v>483.84159799999969</c:v>
                </c:pt>
                <c:pt idx="4293" formatCode="General">
                  <c:v>483.76959600000004</c:v>
                </c:pt>
                <c:pt idx="4294" formatCode="General">
                  <c:v>483.693421</c:v>
                </c:pt>
                <c:pt idx="4295" formatCode="General">
                  <c:v>483.59531199999947</c:v>
                </c:pt>
                <c:pt idx="4296" formatCode="General">
                  <c:v>483.51213299999966</c:v>
                </c:pt>
                <c:pt idx="4297" formatCode="General">
                  <c:v>483.44168100000002</c:v>
                </c:pt>
                <c:pt idx="4298" formatCode="General">
                  <c:v>483.35647599999999</c:v>
                </c:pt>
                <c:pt idx="4299" formatCode="General">
                  <c:v>483.31084800000002</c:v>
                </c:pt>
                <c:pt idx="4300" formatCode="General">
                  <c:v>483.24128999999999</c:v>
                </c:pt>
                <c:pt idx="4301" formatCode="General">
                  <c:v>483.18415899999974</c:v>
                </c:pt>
                <c:pt idx="4302" formatCode="General">
                  <c:v>483.11912999999993</c:v>
                </c:pt>
                <c:pt idx="4303" formatCode="General">
                  <c:v>483.06909199999996</c:v>
                </c:pt>
                <c:pt idx="4304" formatCode="General">
                  <c:v>483.01228900000001</c:v>
                </c:pt>
                <c:pt idx="4305" formatCode="General">
                  <c:v>482.97414199999969</c:v>
                </c:pt>
                <c:pt idx="4306" formatCode="General">
                  <c:v>482.9186799999996</c:v>
                </c:pt>
                <c:pt idx="4307" formatCode="General">
                  <c:v>482.87704599999995</c:v>
                </c:pt>
                <c:pt idx="4308" formatCode="General">
                  <c:v>482.79747399999974</c:v>
                </c:pt>
                <c:pt idx="4309" formatCode="General">
                  <c:v>482.74204100000031</c:v>
                </c:pt>
                <c:pt idx="4310" formatCode="General">
                  <c:v>482.666045</c:v>
                </c:pt>
                <c:pt idx="4311" formatCode="General">
                  <c:v>482.59985399999999</c:v>
                </c:pt>
                <c:pt idx="4312" formatCode="General">
                  <c:v>482.53995199999969</c:v>
                </c:pt>
                <c:pt idx="4313" formatCode="General">
                  <c:v>482.48520499999961</c:v>
                </c:pt>
                <c:pt idx="4314" formatCode="General">
                  <c:v>482.41826899999967</c:v>
                </c:pt>
                <c:pt idx="4315" formatCode="General">
                  <c:v>482.37279100000001</c:v>
                </c:pt>
                <c:pt idx="4316" formatCode="General">
                  <c:v>482.353926</c:v>
                </c:pt>
                <c:pt idx="4317" formatCode="General">
                  <c:v>482.314795</c:v>
                </c:pt>
                <c:pt idx="4318" formatCode="General">
                  <c:v>482.267201</c:v>
                </c:pt>
                <c:pt idx="4319" formatCode="General">
                  <c:v>482.22202099999993</c:v>
                </c:pt>
                <c:pt idx="4320" formatCode="General">
                  <c:v>482.21874199999968</c:v>
                </c:pt>
                <c:pt idx="4321" formatCode="General">
                  <c:v>482.16438300000027</c:v>
                </c:pt>
                <c:pt idx="4322" formatCode="General">
                  <c:v>482.13446100000027</c:v>
                </c:pt>
                <c:pt idx="4323" formatCode="General">
                  <c:v>482.10606000000001</c:v>
                </c:pt>
                <c:pt idx="4324" formatCode="General">
                  <c:v>482.10060599999997</c:v>
                </c:pt>
                <c:pt idx="4325" formatCode="General">
                  <c:v>482.058764</c:v>
                </c:pt>
                <c:pt idx="4326" formatCode="General">
                  <c:v>482.02678599999967</c:v>
                </c:pt>
                <c:pt idx="4327" formatCode="General">
                  <c:v>481.99826499999966</c:v>
                </c:pt>
                <c:pt idx="4328" formatCode="General">
                  <c:v>481.95934299999999</c:v>
                </c:pt>
                <c:pt idx="4329" formatCode="General">
                  <c:v>481.91881199999966</c:v>
                </c:pt>
                <c:pt idx="4330" formatCode="General">
                  <c:v>481.89023100000003</c:v>
                </c:pt>
                <c:pt idx="4331" formatCode="General">
                  <c:v>481.83667699999967</c:v>
                </c:pt>
                <c:pt idx="4332" formatCode="General">
                  <c:v>481.79930399999967</c:v>
                </c:pt>
                <c:pt idx="4333" formatCode="General">
                  <c:v>481.80428100000034</c:v>
                </c:pt>
                <c:pt idx="4334" formatCode="General">
                  <c:v>481.78398599999969</c:v>
                </c:pt>
                <c:pt idx="4335" formatCode="General">
                  <c:v>481.75370699999968</c:v>
                </c:pt>
                <c:pt idx="4336" formatCode="General">
                  <c:v>481.70346000000001</c:v>
                </c:pt>
                <c:pt idx="4337" formatCode="General">
                  <c:v>481.66632699999974</c:v>
                </c:pt>
                <c:pt idx="4338" formatCode="General">
                  <c:v>481.65744500000028</c:v>
                </c:pt>
                <c:pt idx="4339" formatCode="General">
                  <c:v>481.64019000000002</c:v>
                </c:pt>
                <c:pt idx="4340" formatCode="General">
                  <c:v>481.594741</c:v>
                </c:pt>
                <c:pt idx="4341" formatCode="General">
                  <c:v>481.56729300000001</c:v>
                </c:pt>
                <c:pt idx="4342" formatCode="General">
                  <c:v>481.51728500000002</c:v>
                </c:pt>
                <c:pt idx="4343" formatCode="General">
                  <c:v>481.47252200000003</c:v>
                </c:pt>
                <c:pt idx="4344" formatCode="General">
                  <c:v>481.44897799999967</c:v>
                </c:pt>
                <c:pt idx="4345" formatCode="General">
                  <c:v>481.40573499999959</c:v>
                </c:pt>
                <c:pt idx="4346" formatCode="General">
                  <c:v>481.35855799999973</c:v>
                </c:pt>
                <c:pt idx="4347" formatCode="General">
                  <c:v>481.32020199999999</c:v>
                </c:pt>
                <c:pt idx="4348" formatCode="General">
                  <c:v>481.3233319999996</c:v>
                </c:pt>
                <c:pt idx="4349" formatCode="General">
                  <c:v>481.31483800000001</c:v>
                </c:pt>
                <c:pt idx="4350" formatCode="General">
                  <c:v>481.28142999999966</c:v>
                </c:pt>
                <c:pt idx="4351" formatCode="General">
                  <c:v>481.28762800000004</c:v>
                </c:pt>
                <c:pt idx="4352" formatCode="General">
                  <c:v>481.27427699999993</c:v>
                </c:pt>
                <c:pt idx="4353" formatCode="General">
                  <c:v>481.23553399999957</c:v>
                </c:pt>
                <c:pt idx="4354" formatCode="General">
                  <c:v>481.22692099999961</c:v>
                </c:pt>
                <c:pt idx="4355" formatCode="General">
                  <c:v>481.20436100000001</c:v>
                </c:pt>
                <c:pt idx="4356" formatCode="General">
                  <c:v>481.14302799999996</c:v>
                </c:pt>
                <c:pt idx="4357" formatCode="General">
                  <c:v>481.11191399999967</c:v>
                </c:pt>
                <c:pt idx="4358" formatCode="General">
                  <c:v>481.07531699999953</c:v>
                </c:pt>
                <c:pt idx="4359" formatCode="General">
                  <c:v>481.02906299999995</c:v>
                </c:pt>
                <c:pt idx="4360" formatCode="General">
                  <c:v>480.9873699999996</c:v>
                </c:pt>
                <c:pt idx="4361" formatCode="General">
                  <c:v>480.92892799999953</c:v>
                </c:pt>
                <c:pt idx="4362" formatCode="General">
                  <c:v>480.87388299999998</c:v>
                </c:pt>
                <c:pt idx="4363" formatCode="General">
                  <c:v>480.83379899999966</c:v>
                </c:pt>
                <c:pt idx="4364" formatCode="General">
                  <c:v>480.79559199999966</c:v>
                </c:pt>
                <c:pt idx="4365" formatCode="General">
                  <c:v>480.80134400000003</c:v>
                </c:pt>
                <c:pt idx="4366" formatCode="General">
                  <c:v>480.80265500000002</c:v>
                </c:pt>
                <c:pt idx="4367" formatCode="General">
                  <c:v>480.80909300000002</c:v>
                </c:pt>
                <c:pt idx="4368" formatCode="General">
                  <c:v>480.80617199999966</c:v>
                </c:pt>
                <c:pt idx="4369" formatCode="General">
                  <c:v>480.80122499999999</c:v>
                </c:pt>
                <c:pt idx="4370" formatCode="General">
                  <c:v>480.83993799999973</c:v>
                </c:pt>
                <c:pt idx="4371" formatCode="General">
                  <c:v>480.83522899999969</c:v>
                </c:pt>
                <c:pt idx="4372" formatCode="General">
                  <c:v>480.84074300000032</c:v>
                </c:pt>
                <c:pt idx="4373" formatCode="General">
                  <c:v>480.85519700000003</c:v>
                </c:pt>
                <c:pt idx="4374" formatCode="General">
                  <c:v>480.85597200000001</c:v>
                </c:pt>
                <c:pt idx="4375" formatCode="General">
                  <c:v>480.860412</c:v>
                </c:pt>
                <c:pt idx="4376" formatCode="General">
                  <c:v>480.83519899999959</c:v>
                </c:pt>
                <c:pt idx="4377" formatCode="General">
                  <c:v>480.84202399999998</c:v>
                </c:pt>
                <c:pt idx="4378" formatCode="General">
                  <c:v>480.84339499999999</c:v>
                </c:pt>
                <c:pt idx="4379" formatCode="General">
                  <c:v>480.83037099999967</c:v>
                </c:pt>
                <c:pt idx="4380" formatCode="General">
                  <c:v>480.83975899999967</c:v>
                </c:pt>
                <c:pt idx="4381" formatCode="General">
                  <c:v>480.83558700000003</c:v>
                </c:pt>
                <c:pt idx="4382" formatCode="General">
                  <c:v>480.85933899999969</c:v>
                </c:pt>
                <c:pt idx="4383" formatCode="General">
                  <c:v>480.85272299999997</c:v>
                </c:pt>
                <c:pt idx="4384" formatCode="General">
                  <c:v>480.85394500000001</c:v>
                </c:pt>
                <c:pt idx="4385" formatCode="General">
                  <c:v>480.870813</c:v>
                </c:pt>
                <c:pt idx="4386" formatCode="General">
                  <c:v>480.85889199999997</c:v>
                </c:pt>
                <c:pt idx="4387" formatCode="General">
                  <c:v>480.879456</c:v>
                </c:pt>
                <c:pt idx="4388" formatCode="General">
                  <c:v>480.87203499999993</c:v>
                </c:pt>
                <c:pt idx="4389" formatCode="General">
                  <c:v>480.86640200000005</c:v>
                </c:pt>
                <c:pt idx="4390" formatCode="General">
                  <c:v>480.88276400000001</c:v>
                </c:pt>
                <c:pt idx="4391" formatCode="General">
                  <c:v>480.88032000000004</c:v>
                </c:pt>
                <c:pt idx="4392" formatCode="General">
                  <c:v>480.89492299999995</c:v>
                </c:pt>
                <c:pt idx="4393" formatCode="General">
                  <c:v>480.8977249999997</c:v>
                </c:pt>
                <c:pt idx="4394" formatCode="General">
                  <c:v>480.90526500000004</c:v>
                </c:pt>
                <c:pt idx="4395" formatCode="General">
                  <c:v>480.92201399999959</c:v>
                </c:pt>
                <c:pt idx="4396" formatCode="General">
                  <c:v>480.96972700000003</c:v>
                </c:pt>
                <c:pt idx="4397" formatCode="General">
                  <c:v>481.01580100000001</c:v>
                </c:pt>
                <c:pt idx="4398" formatCode="General">
                  <c:v>481.10461199999997</c:v>
                </c:pt>
                <c:pt idx="4399" formatCode="General">
                  <c:v>481.14973300000008</c:v>
                </c:pt>
                <c:pt idx="4400" formatCode="General">
                  <c:v>481.16722699999997</c:v>
                </c:pt>
                <c:pt idx="4401" formatCode="General">
                  <c:v>481.1967609999997</c:v>
                </c:pt>
                <c:pt idx="4402" formatCode="General">
                  <c:v>481.21461299999999</c:v>
                </c:pt>
                <c:pt idx="4403" formatCode="General">
                  <c:v>481.26301199999966</c:v>
                </c:pt>
                <c:pt idx="4404" formatCode="General">
                  <c:v>481.25949499999996</c:v>
                </c:pt>
                <c:pt idx="4405" formatCode="General">
                  <c:v>481.29591299999959</c:v>
                </c:pt>
                <c:pt idx="4406" formatCode="General">
                  <c:v>481.30387100000002</c:v>
                </c:pt>
                <c:pt idx="4407" formatCode="General">
                  <c:v>481.3401999999997</c:v>
                </c:pt>
                <c:pt idx="4408" formatCode="General">
                  <c:v>481.31498700000031</c:v>
                </c:pt>
                <c:pt idx="4409" formatCode="General">
                  <c:v>481.35525000000001</c:v>
                </c:pt>
                <c:pt idx="4410" formatCode="General">
                  <c:v>481.31996399999997</c:v>
                </c:pt>
                <c:pt idx="4411" formatCode="General">
                  <c:v>481.33748800000001</c:v>
                </c:pt>
                <c:pt idx="4412" formatCode="General">
                  <c:v>481.35337199999969</c:v>
                </c:pt>
                <c:pt idx="4413" formatCode="General">
                  <c:v>481.40814899999947</c:v>
                </c:pt>
                <c:pt idx="4414" formatCode="General">
                  <c:v>481.43506099999973</c:v>
                </c:pt>
                <c:pt idx="4415" formatCode="General">
                  <c:v>481.46572699999973</c:v>
                </c:pt>
                <c:pt idx="4416" formatCode="General">
                  <c:v>481.4903439999996</c:v>
                </c:pt>
                <c:pt idx="4417" formatCode="General">
                  <c:v>481.53051699999946</c:v>
                </c:pt>
                <c:pt idx="4418" formatCode="General">
                  <c:v>481.555879</c:v>
                </c:pt>
                <c:pt idx="4419" formatCode="General">
                  <c:v>481.60508299999998</c:v>
                </c:pt>
                <c:pt idx="4420" formatCode="General">
                  <c:v>481.66638599999999</c:v>
                </c:pt>
                <c:pt idx="4421" formatCode="General">
                  <c:v>481.70736400000004</c:v>
                </c:pt>
                <c:pt idx="4422" formatCode="General">
                  <c:v>481.72053699999947</c:v>
                </c:pt>
                <c:pt idx="4423" formatCode="General">
                  <c:v>481.749773</c:v>
                </c:pt>
                <c:pt idx="4424" formatCode="General">
                  <c:v>481.80338700000004</c:v>
                </c:pt>
                <c:pt idx="4425" formatCode="General">
                  <c:v>481.82570899999973</c:v>
                </c:pt>
                <c:pt idx="4426" formatCode="General">
                  <c:v>481.82868999999999</c:v>
                </c:pt>
                <c:pt idx="4427" formatCode="General">
                  <c:v>481.851786</c:v>
                </c:pt>
                <c:pt idx="4428" formatCode="General">
                  <c:v>481.86788000000041</c:v>
                </c:pt>
                <c:pt idx="4429" formatCode="General">
                  <c:v>481.91314899999946</c:v>
                </c:pt>
                <c:pt idx="4430" formatCode="General">
                  <c:v>481.97632999999945</c:v>
                </c:pt>
                <c:pt idx="4431" formatCode="General">
                  <c:v>482.03059999999959</c:v>
                </c:pt>
                <c:pt idx="4432" formatCode="General">
                  <c:v>482.07271099999969</c:v>
                </c:pt>
                <c:pt idx="4433" formatCode="General">
                  <c:v>482.13857399999966</c:v>
                </c:pt>
                <c:pt idx="4434" formatCode="General">
                  <c:v>482.19683799999973</c:v>
                </c:pt>
                <c:pt idx="4435" formatCode="General">
                  <c:v>482.2282199999994</c:v>
                </c:pt>
                <c:pt idx="4436" formatCode="General">
                  <c:v>482.31154699999973</c:v>
                </c:pt>
                <c:pt idx="4437" formatCode="General">
                  <c:v>482.34042500000032</c:v>
                </c:pt>
                <c:pt idx="4438" formatCode="General">
                  <c:v>482.39809299999968</c:v>
                </c:pt>
                <c:pt idx="4439" formatCode="General">
                  <c:v>482.42416999999966</c:v>
                </c:pt>
                <c:pt idx="4440" formatCode="General">
                  <c:v>482.47230099999973</c:v>
                </c:pt>
                <c:pt idx="4441" formatCode="General">
                  <c:v>482.50174499999969</c:v>
                </c:pt>
                <c:pt idx="4442" formatCode="General">
                  <c:v>482.55580700000002</c:v>
                </c:pt>
                <c:pt idx="4443" formatCode="General">
                  <c:v>482.57335999999947</c:v>
                </c:pt>
                <c:pt idx="4444" formatCode="General">
                  <c:v>482.61350400000003</c:v>
                </c:pt>
                <c:pt idx="4445" formatCode="General">
                  <c:v>482.64673400000004</c:v>
                </c:pt>
                <c:pt idx="4446" formatCode="General">
                  <c:v>482.70013899999947</c:v>
                </c:pt>
                <c:pt idx="4447" formatCode="General">
                  <c:v>482.77130699999947</c:v>
                </c:pt>
                <c:pt idx="4448" formatCode="General">
                  <c:v>482.81884200000002</c:v>
                </c:pt>
                <c:pt idx="4449" formatCode="General">
                  <c:v>482.90124499999968</c:v>
                </c:pt>
                <c:pt idx="4450" formatCode="General">
                  <c:v>482.947588</c:v>
                </c:pt>
                <c:pt idx="4451" formatCode="General">
                  <c:v>482.99771499999946</c:v>
                </c:pt>
                <c:pt idx="4452" formatCode="General">
                  <c:v>483.04757499999999</c:v>
                </c:pt>
                <c:pt idx="4453" formatCode="General">
                  <c:v>483.11555399999969</c:v>
                </c:pt>
                <c:pt idx="4454" formatCode="General">
                  <c:v>483.15289600000034</c:v>
                </c:pt>
                <c:pt idx="4455" formatCode="General">
                  <c:v>483.20358999999974</c:v>
                </c:pt>
                <c:pt idx="4456" formatCode="General">
                  <c:v>483.22835599999945</c:v>
                </c:pt>
                <c:pt idx="4457" formatCode="General">
                  <c:v>483.29594699999973</c:v>
                </c:pt>
                <c:pt idx="4458" formatCode="General">
                  <c:v>483.29096999999967</c:v>
                </c:pt>
                <c:pt idx="4459" formatCode="General">
                  <c:v>483.33579299999974</c:v>
                </c:pt>
                <c:pt idx="4460" formatCode="General">
                  <c:v>483.35108199999996</c:v>
                </c:pt>
                <c:pt idx="4461" formatCode="General">
                  <c:v>483.39119599999958</c:v>
                </c:pt>
                <c:pt idx="4462" formatCode="General">
                  <c:v>483.42180299999967</c:v>
                </c:pt>
                <c:pt idx="4463" formatCode="General">
                  <c:v>483.48453599999965</c:v>
                </c:pt>
                <c:pt idx="4464" formatCode="General">
                  <c:v>483.54974399999998</c:v>
                </c:pt>
                <c:pt idx="4465" formatCode="General">
                  <c:v>483.62356399999999</c:v>
                </c:pt>
                <c:pt idx="4466" formatCode="General">
                  <c:v>483.677775</c:v>
                </c:pt>
                <c:pt idx="4467" formatCode="General">
                  <c:v>483.7157129999996</c:v>
                </c:pt>
                <c:pt idx="4468" formatCode="General">
                  <c:v>483.78118899999953</c:v>
                </c:pt>
                <c:pt idx="4469" formatCode="General">
                  <c:v>483.81712999999968</c:v>
                </c:pt>
                <c:pt idx="4470" formatCode="General">
                  <c:v>483.88585399999999</c:v>
                </c:pt>
                <c:pt idx="4471" formatCode="General">
                  <c:v>483.9117229999996</c:v>
                </c:pt>
                <c:pt idx="4472" formatCode="General">
                  <c:v>483.95189599999969</c:v>
                </c:pt>
                <c:pt idx="4473" formatCode="General">
                  <c:v>483.9962419999996</c:v>
                </c:pt>
                <c:pt idx="4474" formatCode="General">
                  <c:v>484.01334899999966</c:v>
                </c:pt>
                <c:pt idx="4475" formatCode="General">
                  <c:v>484.04452199999997</c:v>
                </c:pt>
                <c:pt idx="4476" formatCode="General">
                  <c:v>484.07495</c:v>
                </c:pt>
                <c:pt idx="4477" formatCode="General">
                  <c:v>484.14683300000002</c:v>
                </c:pt>
                <c:pt idx="4478" formatCode="General">
                  <c:v>484.20888200000002</c:v>
                </c:pt>
                <c:pt idx="4479" formatCode="General">
                  <c:v>484.27158599999967</c:v>
                </c:pt>
                <c:pt idx="4480" formatCode="General">
                  <c:v>484.37988800000028</c:v>
                </c:pt>
                <c:pt idx="4481" formatCode="General">
                  <c:v>484.44965500000001</c:v>
                </c:pt>
                <c:pt idx="4482" formatCode="General">
                  <c:v>484.56227799999999</c:v>
                </c:pt>
                <c:pt idx="4483" formatCode="General">
                  <c:v>484.64381699999996</c:v>
                </c:pt>
                <c:pt idx="4484" formatCode="General">
                  <c:v>484.743923</c:v>
                </c:pt>
                <c:pt idx="4485" formatCode="General">
                  <c:v>484.81330299999968</c:v>
                </c:pt>
                <c:pt idx="4486" formatCode="General">
                  <c:v>484.87162599999999</c:v>
                </c:pt>
                <c:pt idx="4487" formatCode="General">
                  <c:v>484.959722</c:v>
                </c:pt>
                <c:pt idx="4488" formatCode="General">
                  <c:v>485.02221699999961</c:v>
                </c:pt>
                <c:pt idx="4489" formatCode="General">
                  <c:v>485.07672499999967</c:v>
                </c:pt>
                <c:pt idx="4490" formatCode="General">
                  <c:v>485.129029</c:v>
                </c:pt>
                <c:pt idx="4491" formatCode="General">
                  <c:v>485.17137799999966</c:v>
                </c:pt>
                <c:pt idx="4492" formatCode="General">
                  <c:v>485.23899899999947</c:v>
                </c:pt>
                <c:pt idx="4493" formatCode="General">
                  <c:v>485.32271399999968</c:v>
                </c:pt>
                <c:pt idx="4494" formatCode="General">
                  <c:v>485.38541799999973</c:v>
                </c:pt>
                <c:pt idx="4495" formatCode="General">
                  <c:v>485.46260599999999</c:v>
                </c:pt>
                <c:pt idx="4496" formatCode="General">
                  <c:v>485.56309899999974</c:v>
                </c:pt>
                <c:pt idx="4497" formatCode="General">
                  <c:v>485.62255500000003</c:v>
                </c:pt>
                <c:pt idx="4498" formatCode="General">
                  <c:v>485.70752099999999</c:v>
                </c:pt>
                <c:pt idx="4499" formatCode="General">
                  <c:v>485.76843699999966</c:v>
                </c:pt>
                <c:pt idx="4500" formatCode="General">
                  <c:v>485.83930699999974</c:v>
                </c:pt>
                <c:pt idx="4501" formatCode="General">
                  <c:v>485.90400799999969</c:v>
                </c:pt>
                <c:pt idx="4502" formatCode="General">
                  <c:v>485.96981199999999</c:v>
                </c:pt>
                <c:pt idx="4503" formatCode="General">
                  <c:v>486.03057899999965</c:v>
                </c:pt>
                <c:pt idx="4504" formatCode="General">
                  <c:v>486.09539899999959</c:v>
                </c:pt>
                <c:pt idx="4505" formatCode="General">
                  <c:v>486.15476500000028</c:v>
                </c:pt>
                <c:pt idx="4506" formatCode="General">
                  <c:v>486.23824099999973</c:v>
                </c:pt>
                <c:pt idx="4507" formatCode="General">
                  <c:v>486.28228899999999</c:v>
                </c:pt>
                <c:pt idx="4508" formatCode="General">
                  <c:v>486.3289589999996</c:v>
                </c:pt>
                <c:pt idx="4509" formatCode="General">
                  <c:v>486.39786200000032</c:v>
                </c:pt>
                <c:pt idx="4510" formatCode="General">
                  <c:v>486.48157699999945</c:v>
                </c:pt>
                <c:pt idx="4511" formatCode="General">
                  <c:v>486.55629199999993</c:v>
                </c:pt>
                <c:pt idx="4512" formatCode="General">
                  <c:v>486.622006</c:v>
                </c:pt>
                <c:pt idx="4513" formatCode="General">
                  <c:v>486.71549600000003</c:v>
                </c:pt>
                <c:pt idx="4514" formatCode="General">
                  <c:v>486.794084</c:v>
                </c:pt>
                <c:pt idx="4515" formatCode="General">
                  <c:v>486.86703999999969</c:v>
                </c:pt>
                <c:pt idx="4516" formatCode="General">
                  <c:v>486.95489800000001</c:v>
                </c:pt>
                <c:pt idx="4517" formatCode="General">
                  <c:v>487.01486000000034</c:v>
                </c:pt>
                <c:pt idx="4518" formatCode="General">
                  <c:v>487.08993199999969</c:v>
                </c:pt>
                <c:pt idx="4519" formatCode="General">
                  <c:v>487.17373599999974</c:v>
                </c:pt>
                <c:pt idx="4520" formatCode="General">
                  <c:v>487.24329500000005</c:v>
                </c:pt>
                <c:pt idx="4521" formatCode="General">
                  <c:v>487.28275299999973</c:v>
                </c:pt>
                <c:pt idx="4522" formatCode="General">
                  <c:v>487.33425099999999</c:v>
                </c:pt>
                <c:pt idx="4523" formatCode="General">
                  <c:v>487.38554099999999</c:v>
                </c:pt>
                <c:pt idx="4524" formatCode="General">
                  <c:v>487.45146399999999</c:v>
                </c:pt>
                <c:pt idx="4525" formatCode="General">
                  <c:v>487.45971899999967</c:v>
                </c:pt>
                <c:pt idx="4526" formatCode="General">
                  <c:v>487.50695599999966</c:v>
                </c:pt>
                <c:pt idx="4527" formatCode="General">
                  <c:v>487.55067600000001</c:v>
                </c:pt>
                <c:pt idx="4528" formatCode="General">
                  <c:v>487.62238000000002</c:v>
                </c:pt>
                <c:pt idx="4529" formatCode="General">
                  <c:v>487.68103099999968</c:v>
                </c:pt>
                <c:pt idx="4530" formatCode="General">
                  <c:v>487.72036999999966</c:v>
                </c:pt>
                <c:pt idx="4531" formatCode="General">
                  <c:v>487.76176599999968</c:v>
                </c:pt>
                <c:pt idx="4532" formatCode="General">
                  <c:v>487.81505200000004</c:v>
                </c:pt>
                <c:pt idx="4533" formatCode="General">
                  <c:v>487.85254400000002</c:v>
                </c:pt>
                <c:pt idx="4534" formatCode="General">
                  <c:v>487.91792999999973</c:v>
                </c:pt>
                <c:pt idx="4535" formatCode="General">
                  <c:v>487.95777599999974</c:v>
                </c:pt>
                <c:pt idx="4536" formatCode="General">
                  <c:v>487.98331599999938</c:v>
                </c:pt>
                <c:pt idx="4537" formatCode="General">
                  <c:v>488.0357089999996</c:v>
                </c:pt>
                <c:pt idx="4538" formatCode="General">
                  <c:v>488.06175599999966</c:v>
                </c:pt>
                <c:pt idx="4539" formatCode="General">
                  <c:v>488.09096199999999</c:v>
                </c:pt>
                <c:pt idx="4540" formatCode="General">
                  <c:v>488.08696899999961</c:v>
                </c:pt>
                <c:pt idx="4541" formatCode="General">
                  <c:v>488.08860799999968</c:v>
                </c:pt>
                <c:pt idx="4542" formatCode="General">
                  <c:v>488.08309399999973</c:v>
                </c:pt>
                <c:pt idx="4543" formatCode="General">
                  <c:v>488.107979</c:v>
                </c:pt>
                <c:pt idx="4544" formatCode="General">
                  <c:v>488.14579800000001</c:v>
                </c:pt>
                <c:pt idx="4545" formatCode="General">
                  <c:v>488.16752400000001</c:v>
                </c:pt>
                <c:pt idx="4546" formatCode="General">
                  <c:v>488.192409</c:v>
                </c:pt>
                <c:pt idx="4547" formatCode="General">
                  <c:v>488.212287</c:v>
                </c:pt>
                <c:pt idx="4548" formatCode="General">
                  <c:v>488.23407299999968</c:v>
                </c:pt>
                <c:pt idx="4549" formatCode="General">
                  <c:v>488.2729049999997</c:v>
                </c:pt>
                <c:pt idx="4550" formatCode="General">
                  <c:v>488.27779300000003</c:v>
                </c:pt>
                <c:pt idx="4551" formatCode="General">
                  <c:v>488.30613499999953</c:v>
                </c:pt>
                <c:pt idx="4552" formatCode="General">
                  <c:v>488.32804000000004</c:v>
                </c:pt>
                <c:pt idx="4553" formatCode="General">
                  <c:v>488.3314369999996</c:v>
                </c:pt>
                <c:pt idx="4554" formatCode="General">
                  <c:v>488.33441700000003</c:v>
                </c:pt>
                <c:pt idx="4555" formatCode="General">
                  <c:v>488.32634099999973</c:v>
                </c:pt>
                <c:pt idx="4556" formatCode="General">
                  <c:v>488.32792000000001</c:v>
                </c:pt>
                <c:pt idx="4557" formatCode="General">
                  <c:v>488.33236099999999</c:v>
                </c:pt>
                <c:pt idx="4558" formatCode="General">
                  <c:v>488.31543300000004</c:v>
                </c:pt>
                <c:pt idx="4559" formatCode="General">
                  <c:v>488.29004199999969</c:v>
                </c:pt>
                <c:pt idx="4560" formatCode="General">
                  <c:v>488.30536000000001</c:v>
                </c:pt>
                <c:pt idx="4561" formatCode="General">
                  <c:v>488.31805599999973</c:v>
                </c:pt>
                <c:pt idx="4562" formatCode="General">
                  <c:v>488.341838</c:v>
                </c:pt>
                <c:pt idx="4563" formatCode="General">
                  <c:v>488.32517899999959</c:v>
                </c:pt>
                <c:pt idx="4564" formatCode="General">
                  <c:v>488.34964600000035</c:v>
                </c:pt>
                <c:pt idx="4565" formatCode="General">
                  <c:v>488.35271600000004</c:v>
                </c:pt>
                <c:pt idx="4566" formatCode="General">
                  <c:v>488.33939399999969</c:v>
                </c:pt>
                <c:pt idx="4567" formatCode="General">
                  <c:v>488.36129900000003</c:v>
                </c:pt>
                <c:pt idx="4568" formatCode="General">
                  <c:v>488.34437100000002</c:v>
                </c:pt>
                <c:pt idx="4569" formatCode="General">
                  <c:v>488.33766600000001</c:v>
                </c:pt>
                <c:pt idx="4570" formatCode="General">
                  <c:v>488.35882500000002</c:v>
                </c:pt>
                <c:pt idx="4571" formatCode="General">
                  <c:v>488.32669899999968</c:v>
                </c:pt>
                <c:pt idx="4572" formatCode="General">
                  <c:v>488.28339599999947</c:v>
                </c:pt>
                <c:pt idx="4573" formatCode="General">
                  <c:v>488.28458800000004</c:v>
                </c:pt>
                <c:pt idx="4574" formatCode="General">
                  <c:v>488.26432199999999</c:v>
                </c:pt>
                <c:pt idx="4575" formatCode="General">
                  <c:v>488.25916600000005</c:v>
                </c:pt>
                <c:pt idx="4576" formatCode="General">
                  <c:v>488.2327619999997</c:v>
                </c:pt>
                <c:pt idx="4577" formatCode="General">
                  <c:v>488.260627</c:v>
                </c:pt>
                <c:pt idx="4578" formatCode="General">
                  <c:v>488.2668259999997</c:v>
                </c:pt>
                <c:pt idx="4579" formatCode="General">
                  <c:v>488.25985199999997</c:v>
                </c:pt>
                <c:pt idx="4580" formatCode="General">
                  <c:v>488.24763300000001</c:v>
                </c:pt>
                <c:pt idx="4581" formatCode="General">
                  <c:v>488.25773599999974</c:v>
                </c:pt>
                <c:pt idx="4582" formatCode="General">
                  <c:v>488.28196499999967</c:v>
                </c:pt>
                <c:pt idx="4583" formatCode="General">
                  <c:v>488.28816399999965</c:v>
                </c:pt>
                <c:pt idx="4584" formatCode="General">
                  <c:v>488.28533299999947</c:v>
                </c:pt>
                <c:pt idx="4585" formatCode="General">
                  <c:v>488.28968400000002</c:v>
                </c:pt>
                <c:pt idx="4586" formatCode="General">
                  <c:v>488.263488</c:v>
                </c:pt>
                <c:pt idx="4587" formatCode="General">
                  <c:v>488.2768389999996</c:v>
                </c:pt>
                <c:pt idx="4588" formatCode="General">
                  <c:v>488.2264729999996</c:v>
                </c:pt>
                <c:pt idx="4589" formatCode="General">
                  <c:v>488.21240700000004</c:v>
                </c:pt>
                <c:pt idx="4590" formatCode="General">
                  <c:v>488.19515099999967</c:v>
                </c:pt>
                <c:pt idx="4591" formatCode="General">
                  <c:v>488.17578000000032</c:v>
                </c:pt>
                <c:pt idx="4592" formatCode="General">
                  <c:v>488.16976000000028</c:v>
                </c:pt>
                <c:pt idx="4593" formatCode="General">
                  <c:v>488.1965519999996</c:v>
                </c:pt>
                <c:pt idx="4594" formatCode="General">
                  <c:v>488.192677</c:v>
                </c:pt>
                <c:pt idx="4595" formatCode="General">
                  <c:v>488.21258499999999</c:v>
                </c:pt>
                <c:pt idx="4596" formatCode="General">
                  <c:v>488.24658999999969</c:v>
                </c:pt>
                <c:pt idx="4597" formatCode="General">
                  <c:v>488.25606700000003</c:v>
                </c:pt>
                <c:pt idx="4598" formatCode="General">
                  <c:v>488.27862700000003</c:v>
                </c:pt>
                <c:pt idx="4599" formatCode="General">
                  <c:v>488.31066499999997</c:v>
                </c:pt>
                <c:pt idx="4600" formatCode="General">
                  <c:v>488.33641399999959</c:v>
                </c:pt>
                <c:pt idx="4601" formatCode="General">
                  <c:v>488.33885799999968</c:v>
                </c:pt>
                <c:pt idx="4602" formatCode="General">
                  <c:v>488.36108999999999</c:v>
                </c:pt>
                <c:pt idx="4603" formatCode="General">
                  <c:v>488.37018</c:v>
                </c:pt>
                <c:pt idx="4604" formatCode="General">
                  <c:v>488.39625699999959</c:v>
                </c:pt>
                <c:pt idx="4605" formatCode="General">
                  <c:v>488.3843059999997</c:v>
                </c:pt>
                <c:pt idx="4606" formatCode="General">
                  <c:v>488.40457199999969</c:v>
                </c:pt>
                <c:pt idx="4607" formatCode="General">
                  <c:v>488.39434999999969</c:v>
                </c:pt>
                <c:pt idx="4608" formatCode="General">
                  <c:v>488.4202779999996</c:v>
                </c:pt>
                <c:pt idx="4609" formatCode="General">
                  <c:v>488.45496800000001</c:v>
                </c:pt>
                <c:pt idx="4610" formatCode="General">
                  <c:v>488.4873929999996</c:v>
                </c:pt>
                <c:pt idx="4611" formatCode="General">
                  <c:v>488.65440500000028</c:v>
                </c:pt>
                <c:pt idx="4612" formatCode="General">
                  <c:v>488.77841199999966</c:v>
                </c:pt>
                <c:pt idx="4613" formatCode="General">
                  <c:v>488.83652699999965</c:v>
                </c:pt>
                <c:pt idx="4614" formatCode="General">
                  <c:v>488.863677</c:v>
                </c:pt>
                <c:pt idx="4615" formatCode="General">
                  <c:v>488.89410499999974</c:v>
                </c:pt>
                <c:pt idx="4616" formatCode="General">
                  <c:v>488.91633699999932</c:v>
                </c:pt>
                <c:pt idx="4617" formatCode="General">
                  <c:v>488.95603399999959</c:v>
                </c:pt>
                <c:pt idx="4618" formatCode="General">
                  <c:v>488.97522699999973</c:v>
                </c:pt>
                <c:pt idx="4619" formatCode="General">
                  <c:v>488.99897899999945</c:v>
                </c:pt>
                <c:pt idx="4620" formatCode="General">
                  <c:v>488.99421099999967</c:v>
                </c:pt>
                <c:pt idx="4621" formatCode="General">
                  <c:v>488.9857169999994</c:v>
                </c:pt>
                <c:pt idx="4622" formatCode="General">
                  <c:v>488.99409199999968</c:v>
                </c:pt>
                <c:pt idx="4623" formatCode="General">
                  <c:v>488.99811499999925</c:v>
                </c:pt>
                <c:pt idx="4624" formatCode="General">
                  <c:v>488.98303499999957</c:v>
                </c:pt>
                <c:pt idx="4625" formatCode="General">
                  <c:v>489.01659299999966</c:v>
                </c:pt>
                <c:pt idx="4626" formatCode="General">
                  <c:v>489.04755700000004</c:v>
                </c:pt>
                <c:pt idx="4627" formatCode="General">
                  <c:v>489.05402399999997</c:v>
                </c:pt>
                <c:pt idx="4628" formatCode="General">
                  <c:v>489.03945099999999</c:v>
                </c:pt>
                <c:pt idx="4629" formatCode="General">
                  <c:v>489.07449800000001</c:v>
                </c:pt>
                <c:pt idx="4630" formatCode="General">
                  <c:v>489.04708000000034</c:v>
                </c:pt>
                <c:pt idx="4631" formatCode="General">
                  <c:v>489.06409699999995</c:v>
                </c:pt>
                <c:pt idx="4632" formatCode="General">
                  <c:v>489.01897699999967</c:v>
                </c:pt>
                <c:pt idx="4633" formatCode="General">
                  <c:v>489.02419200000003</c:v>
                </c:pt>
                <c:pt idx="4634" formatCode="General">
                  <c:v>489.00967800000001</c:v>
                </c:pt>
                <c:pt idx="4635" formatCode="General">
                  <c:v>488.97162100000003</c:v>
                </c:pt>
                <c:pt idx="4636" formatCode="General">
                  <c:v>488.95162299999993</c:v>
                </c:pt>
                <c:pt idx="4637" formatCode="General">
                  <c:v>488.91577099999967</c:v>
                </c:pt>
                <c:pt idx="4638" formatCode="General">
                  <c:v>488.88027699999969</c:v>
                </c:pt>
                <c:pt idx="4639" formatCode="General">
                  <c:v>488.856763</c:v>
                </c:pt>
                <c:pt idx="4640" formatCode="General">
                  <c:v>488.851249</c:v>
                </c:pt>
                <c:pt idx="4641" formatCode="General">
                  <c:v>488.823622</c:v>
                </c:pt>
                <c:pt idx="4642" formatCode="General">
                  <c:v>488.83923899999968</c:v>
                </c:pt>
                <c:pt idx="4643" formatCode="General">
                  <c:v>488.84052000000008</c:v>
                </c:pt>
                <c:pt idx="4644" formatCode="General">
                  <c:v>488.84752399999996</c:v>
                </c:pt>
                <c:pt idx="4645" formatCode="General">
                  <c:v>488.86746200000027</c:v>
                </c:pt>
                <c:pt idx="4646" formatCode="General">
                  <c:v>488.8864159999996</c:v>
                </c:pt>
                <c:pt idx="4647" formatCode="General">
                  <c:v>488.87527</c:v>
                </c:pt>
                <c:pt idx="4648" formatCode="General">
                  <c:v>488.8967279999996</c:v>
                </c:pt>
                <c:pt idx="4649" formatCode="General">
                  <c:v>488.93421899999953</c:v>
                </c:pt>
                <c:pt idx="4650" formatCode="General">
                  <c:v>488.95958099999996</c:v>
                </c:pt>
                <c:pt idx="4651" formatCode="General">
                  <c:v>488.96482600000002</c:v>
                </c:pt>
                <c:pt idx="4652" formatCode="General">
                  <c:v>488.97328999999974</c:v>
                </c:pt>
                <c:pt idx="4653" formatCode="General">
                  <c:v>489.023685</c:v>
                </c:pt>
                <c:pt idx="4654" formatCode="General">
                  <c:v>489.03566599999999</c:v>
                </c:pt>
                <c:pt idx="4655" formatCode="General">
                  <c:v>489.04943499999996</c:v>
                </c:pt>
                <c:pt idx="4656" formatCode="General">
                  <c:v>489.04243100000002</c:v>
                </c:pt>
                <c:pt idx="4657" formatCode="General">
                  <c:v>489.02898999999974</c:v>
                </c:pt>
                <c:pt idx="4658" formatCode="General">
                  <c:v>489.042372</c:v>
                </c:pt>
                <c:pt idx="4659" formatCode="General">
                  <c:v>489.03566599999999</c:v>
                </c:pt>
                <c:pt idx="4660" formatCode="General">
                  <c:v>489.05441200000001</c:v>
                </c:pt>
                <c:pt idx="4661" formatCode="General">
                  <c:v>489.02919899999966</c:v>
                </c:pt>
                <c:pt idx="4662" formatCode="General">
                  <c:v>489.01829099999969</c:v>
                </c:pt>
                <c:pt idx="4663" formatCode="General">
                  <c:v>489.02529500000003</c:v>
                </c:pt>
                <c:pt idx="4664" formatCode="General">
                  <c:v>489.02210599999967</c:v>
                </c:pt>
                <c:pt idx="4665" formatCode="General">
                  <c:v>488.99650599999939</c:v>
                </c:pt>
                <c:pt idx="4666" formatCode="General">
                  <c:v>488.98416799999967</c:v>
                </c:pt>
                <c:pt idx="4667" formatCode="General">
                  <c:v>488.99477699999966</c:v>
                </c:pt>
                <c:pt idx="4668" formatCode="General">
                  <c:v>488.96819399999958</c:v>
                </c:pt>
                <c:pt idx="4669" formatCode="General">
                  <c:v>488.93433799999957</c:v>
                </c:pt>
                <c:pt idx="4670" formatCode="General">
                  <c:v>488.90388000000002</c:v>
                </c:pt>
                <c:pt idx="4671" formatCode="General">
                  <c:v>488.87836899999968</c:v>
                </c:pt>
                <c:pt idx="4672" formatCode="General">
                  <c:v>488.84823900000004</c:v>
                </c:pt>
                <c:pt idx="4673" formatCode="General">
                  <c:v>488.84418600000032</c:v>
                </c:pt>
                <c:pt idx="4674" formatCode="General">
                  <c:v>488.83786800000001</c:v>
                </c:pt>
                <c:pt idx="4675" formatCode="General">
                  <c:v>488.82284799999996</c:v>
                </c:pt>
                <c:pt idx="4676" formatCode="General">
                  <c:v>488.82594699999999</c:v>
                </c:pt>
                <c:pt idx="4677" formatCode="General">
                  <c:v>488.8215069999996</c:v>
                </c:pt>
                <c:pt idx="4678" formatCode="General">
                  <c:v>488.81992700000001</c:v>
                </c:pt>
                <c:pt idx="4679" formatCode="General">
                  <c:v>488.80210499999993</c:v>
                </c:pt>
                <c:pt idx="4680" formatCode="General">
                  <c:v>488.820493</c:v>
                </c:pt>
                <c:pt idx="4681" formatCode="General">
                  <c:v>488.80687399999999</c:v>
                </c:pt>
                <c:pt idx="4682" formatCode="General">
                  <c:v>488.78428299999996</c:v>
                </c:pt>
                <c:pt idx="4683" formatCode="General">
                  <c:v>488.76512099999974</c:v>
                </c:pt>
                <c:pt idx="4684" formatCode="General">
                  <c:v>488.77847199999974</c:v>
                </c:pt>
                <c:pt idx="4685" formatCode="General">
                  <c:v>488.73636099999959</c:v>
                </c:pt>
                <c:pt idx="4686" formatCode="General">
                  <c:v>488.717645</c:v>
                </c:pt>
                <c:pt idx="4687" formatCode="General">
                  <c:v>488.66003800000004</c:v>
                </c:pt>
                <c:pt idx="4688" formatCode="General">
                  <c:v>488.62838699999969</c:v>
                </c:pt>
                <c:pt idx="4689" formatCode="General">
                  <c:v>488.5883929999996</c:v>
                </c:pt>
                <c:pt idx="4690" formatCode="General">
                  <c:v>488.57060100000001</c:v>
                </c:pt>
                <c:pt idx="4691" formatCode="General">
                  <c:v>488.56225599999999</c:v>
                </c:pt>
                <c:pt idx="4692" formatCode="General">
                  <c:v>488.55262999999997</c:v>
                </c:pt>
                <c:pt idx="4693" formatCode="General">
                  <c:v>488.54631199999966</c:v>
                </c:pt>
                <c:pt idx="4694" formatCode="General">
                  <c:v>488.51880399999999</c:v>
                </c:pt>
                <c:pt idx="4695" formatCode="General">
                  <c:v>488.52026499999999</c:v>
                </c:pt>
                <c:pt idx="4696" formatCode="General">
                  <c:v>488.52622499999961</c:v>
                </c:pt>
                <c:pt idx="4697" formatCode="General">
                  <c:v>488.51561500000003</c:v>
                </c:pt>
                <c:pt idx="4698" formatCode="General">
                  <c:v>488.48935999999946</c:v>
                </c:pt>
                <c:pt idx="4699" formatCode="General">
                  <c:v>488.46155399999958</c:v>
                </c:pt>
                <c:pt idx="4700" formatCode="General">
                  <c:v>488.447607</c:v>
                </c:pt>
                <c:pt idx="4701" formatCode="General">
                  <c:v>488.43735499999957</c:v>
                </c:pt>
                <c:pt idx="4702" formatCode="General">
                  <c:v>488.41148599999974</c:v>
                </c:pt>
                <c:pt idx="4703" formatCode="General">
                  <c:v>488.36460699999998</c:v>
                </c:pt>
                <c:pt idx="4704" formatCode="General">
                  <c:v>488.34437100000002</c:v>
                </c:pt>
                <c:pt idx="4705" formatCode="General">
                  <c:v>488.3451759999997</c:v>
                </c:pt>
                <c:pt idx="4706" formatCode="General">
                  <c:v>488.3481259999997</c:v>
                </c:pt>
                <c:pt idx="4707" formatCode="General">
                  <c:v>488.33751699999959</c:v>
                </c:pt>
                <c:pt idx="4708" formatCode="General">
                  <c:v>488.362551</c:v>
                </c:pt>
                <c:pt idx="4709" formatCode="General">
                  <c:v>488.40042900000003</c:v>
                </c:pt>
                <c:pt idx="4710" formatCode="General">
                  <c:v>488.3861239999996</c:v>
                </c:pt>
                <c:pt idx="4711" formatCode="General">
                  <c:v>488.42254299999968</c:v>
                </c:pt>
                <c:pt idx="4712" formatCode="General">
                  <c:v>488.43613299999924</c:v>
                </c:pt>
                <c:pt idx="4713" formatCode="General">
                  <c:v>488.47454800000003</c:v>
                </c:pt>
                <c:pt idx="4714" formatCode="General">
                  <c:v>488.48480000000001</c:v>
                </c:pt>
                <c:pt idx="4715" formatCode="General">
                  <c:v>488.49311499999925</c:v>
                </c:pt>
                <c:pt idx="4716" formatCode="General">
                  <c:v>488.52181399999967</c:v>
                </c:pt>
                <c:pt idx="4717" formatCode="General">
                  <c:v>488.50715199999973</c:v>
                </c:pt>
                <c:pt idx="4718" formatCode="General">
                  <c:v>488.50896999999969</c:v>
                </c:pt>
                <c:pt idx="4719" formatCode="General">
                  <c:v>488.51156200000003</c:v>
                </c:pt>
                <c:pt idx="4720" formatCode="General">
                  <c:v>488.53126200000003</c:v>
                </c:pt>
                <c:pt idx="4721" formatCode="General">
                  <c:v>488.52506299999999</c:v>
                </c:pt>
                <c:pt idx="4722" formatCode="General">
                  <c:v>488.55748799999998</c:v>
                </c:pt>
                <c:pt idx="4723" formatCode="General">
                  <c:v>488.56663699999973</c:v>
                </c:pt>
                <c:pt idx="4724" formatCode="General">
                  <c:v>488.61983399999997</c:v>
                </c:pt>
                <c:pt idx="4725" formatCode="General">
                  <c:v>488.6367319999996</c:v>
                </c:pt>
                <c:pt idx="4726" formatCode="General">
                  <c:v>488.66102099999995</c:v>
                </c:pt>
                <c:pt idx="4727" formatCode="General">
                  <c:v>488.709092</c:v>
                </c:pt>
                <c:pt idx="4728" formatCode="General">
                  <c:v>488.74494400000032</c:v>
                </c:pt>
                <c:pt idx="4729" formatCode="General">
                  <c:v>488.762856</c:v>
                </c:pt>
                <c:pt idx="4730" formatCode="General">
                  <c:v>488.80231399999974</c:v>
                </c:pt>
                <c:pt idx="4731" formatCode="General">
                  <c:v>488.83843399999967</c:v>
                </c:pt>
                <c:pt idx="4732" formatCode="General">
                  <c:v>488.84442400000034</c:v>
                </c:pt>
                <c:pt idx="4733" formatCode="General">
                  <c:v>488.88286899999997</c:v>
                </c:pt>
                <c:pt idx="4734" formatCode="General">
                  <c:v>488.90644299999974</c:v>
                </c:pt>
                <c:pt idx="4735" formatCode="General">
                  <c:v>488.95904400000001</c:v>
                </c:pt>
                <c:pt idx="4736" formatCode="General">
                  <c:v>488.98759499999966</c:v>
                </c:pt>
                <c:pt idx="4737" formatCode="General">
                  <c:v>489.00815799999958</c:v>
                </c:pt>
                <c:pt idx="4738" formatCode="General">
                  <c:v>489.042193</c:v>
                </c:pt>
                <c:pt idx="4739" formatCode="General">
                  <c:v>489.09774399999969</c:v>
                </c:pt>
                <c:pt idx="4740" formatCode="General">
                  <c:v>489.11413599999969</c:v>
                </c:pt>
                <c:pt idx="4741" formatCode="General">
                  <c:v>489.16959800000001</c:v>
                </c:pt>
                <c:pt idx="4742" formatCode="General">
                  <c:v>489.204973</c:v>
                </c:pt>
                <c:pt idx="4743" formatCode="General">
                  <c:v>489.23969299999999</c:v>
                </c:pt>
                <c:pt idx="4744" formatCode="General">
                  <c:v>489.25387899999993</c:v>
                </c:pt>
                <c:pt idx="4745" formatCode="General">
                  <c:v>489.2769749999996</c:v>
                </c:pt>
                <c:pt idx="4746" formatCode="General">
                  <c:v>489.30793999999969</c:v>
                </c:pt>
                <c:pt idx="4747" formatCode="General">
                  <c:v>489.36006399999997</c:v>
                </c:pt>
                <c:pt idx="4748" formatCode="General">
                  <c:v>489.38950899999969</c:v>
                </c:pt>
                <c:pt idx="4749" formatCode="General">
                  <c:v>489.39770500000003</c:v>
                </c:pt>
                <c:pt idx="4750" formatCode="General">
                  <c:v>489.39844999999968</c:v>
                </c:pt>
                <c:pt idx="4751" formatCode="General">
                  <c:v>489.41680799999966</c:v>
                </c:pt>
                <c:pt idx="4752" formatCode="General">
                  <c:v>489.44109699999973</c:v>
                </c:pt>
                <c:pt idx="4753" formatCode="General">
                  <c:v>489.45954400000005</c:v>
                </c:pt>
                <c:pt idx="4754" formatCode="General">
                  <c:v>489.49551599999938</c:v>
                </c:pt>
                <c:pt idx="4755" formatCode="General">
                  <c:v>489.51911899999959</c:v>
                </c:pt>
                <c:pt idx="4756" formatCode="General">
                  <c:v>489.57482000000033</c:v>
                </c:pt>
                <c:pt idx="4757" formatCode="General">
                  <c:v>489.64175599999999</c:v>
                </c:pt>
                <c:pt idx="4758" formatCode="General">
                  <c:v>489.7010329999996</c:v>
                </c:pt>
                <c:pt idx="4759" formatCode="General">
                  <c:v>489.7380469999996</c:v>
                </c:pt>
                <c:pt idx="4760" formatCode="General">
                  <c:v>489.78331699999939</c:v>
                </c:pt>
                <c:pt idx="4761" formatCode="General">
                  <c:v>489.83335499999959</c:v>
                </c:pt>
                <c:pt idx="4762" formatCode="General">
                  <c:v>489.88971100000003</c:v>
                </c:pt>
                <c:pt idx="4763" formatCode="General">
                  <c:v>489.93238799999966</c:v>
                </c:pt>
                <c:pt idx="4764" formatCode="General">
                  <c:v>489.96072999999967</c:v>
                </c:pt>
                <c:pt idx="4765" formatCode="General">
                  <c:v>490.014702</c:v>
                </c:pt>
                <c:pt idx="4766" formatCode="General">
                  <c:v>490.05627600000003</c:v>
                </c:pt>
                <c:pt idx="4767" formatCode="General">
                  <c:v>490.09129399999966</c:v>
                </c:pt>
                <c:pt idx="4768" formatCode="General">
                  <c:v>490.14803799999999</c:v>
                </c:pt>
                <c:pt idx="4769" formatCode="General">
                  <c:v>490.18943300000001</c:v>
                </c:pt>
                <c:pt idx="4770" formatCode="General">
                  <c:v>490.24197499999974</c:v>
                </c:pt>
                <c:pt idx="4771" formatCode="General">
                  <c:v>490.29460499999999</c:v>
                </c:pt>
                <c:pt idx="4772" formatCode="General">
                  <c:v>490.34169300000002</c:v>
                </c:pt>
                <c:pt idx="4773" formatCode="General">
                  <c:v>490.42409699999973</c:v>
                </c:pt>
                <c:pt idx="4774" formatCode="General">
                  <c:v>490.47434299999969</c:v>
                </c:pt>
                <c:pt idx="4775" formatCode="General">
                  <c:v>490.56026300000002</c:v>
                </c:pt>
                <c:pt idx="4776" formatCode="General">
                  <c:v>490.62389099999996</c:v>
                </c:pt>
                <c:pt idx="4777" formatCode="General">
                  <c:v>490.66332</c:v>
                </c:pt>
                <c:pt idx="4778" formatCode="General">
                  <c:v>490.747929</c:v>
                </c:pt>
                <c:pt idx="4779" formatCode="General">
                  <c:v>490.822047</c:v>
                </c:pt>
                <c:pt idx="4780" formatCode="General">
                  <c:v>490.89264900000001</c:v>
                </c:pt>
                <c:pt idx="4781" formatCode="General">
                  <c:v>490.98485699999969</c:v>
                </c:pt>
                <c:pt idx="4782" formatCode="General">
                  <c:v>491.03602799999959</c:v>
                </c:pt>
                <c:pt idx="4783" formatCode="General">
                  <c:v>491.12585199999995</c:v>
                </c:pt>
                <c:pt idx="4784" formatCode="General">
                  <c:v>491.18757199999999</c:v>
                </c:pt>
                <c:pt idx="4785" formatCode="General">
                  <c:v>491.27092999999974</c:v>
                </c:pt>
                <c:pt idx="4786" formatCode="General">
                  <c:v>491.37258499999996</c:v>
                </c:pt>
                <c:pt idx="4787" formatCode="General">
                  <c:v>491.44765699999999</c:v>
                </c:pt>
                <c:pt idx="4788" formatCode="General">
                  <c:v>491.53527599999967</c:v>
                </c:pt>
                <c:pt idx="4789" formatCode="General">
                  <c:v>491.64608100000032</c:v>
                </c:pt>
                <c:pt idx="4790" formatCode="General">
                  <c:v>491.72791799999959</c:v>
                </c:pt>
                <c:pt idx="4791" formatCode="General">
                  <c:v>491.81184200000001</c:v>
                </c:pt>
                <c:pt idx="4792" formatCode="General">
                  <c:v>491.90819299999953</c:v>
                </c:pt>
                <c:pt idx="4793" formatCode="General">
                  <c:v>492.00260600000001</c:v>
                </c:pt>
                <c:pt idx="4794" formatCode="General">
                  <c:v>492.11144400000001</c:v>
                </c:pt>
                <c:pt idx="4795" formatCode="General">
                  <c:v>492.17411899999973</c:v>
                </c:pt>
                <c:pt idx="4796" formatCode="General">
                  <c:v>492.26859199999973</c:v>
                </c:pt>
                <c:pt idx="4797" formatCode="General">
                  <c:v>492.35123400000003</c:v>
                </c:pt>
                <c:pt idx="4798" formatCode="General">
                  <c:v>492.42809399999959</c:v>
                </c:pt>
                <c:pt idx="4799" formatCode="General">
                  <c:v>492.48012899999947</c:v>
                </c:pt>
                <c:pt idx="4800" formatCode="General">
                  <c:v>492.55725700000005</c:v>
                </c:pt>
                <c:pt idx="4801" formatCode="General">
                  <c:v>492.5977589999996</c:v>
                </c:pt>
                <c:pt idx="4802" formatCode="General">
                  <c:v>492.68311299999959</c:v>
                </c:pt>
                <c:pt idx="4803" formatCode="General">
                  <c:v>492.71753399999966</c:v>
                </c:pt>
                <c:pt idx="4804" formatCode="General">
                  <c:v>492.78151999999943</c:v>
                </c:pt>
                <c:pt idx="4805" formatCode="General">
                  <c:v>492.87402600000001</c:v>
                </c:pt>
                <c:pt idx="4806" formatCode="General">
                  <c:v>492.91875999999951</c:v>
                </c:pt>
                <c:pt idx="4807" formatCode="General">
                  <c:v>493.01004399999999</c:v>
                </c:pt>
                <c:pt idx="4808" formatCode="General">
                  <c:v>493.08440100000001</c:v>
                </c:pt>
                <c:pt idx="4809" formatCode="General">
                  <c:v>493.16108199999996</c:v>
                </c:pt>
                <c:pt idx="4810" formatCode="General">
                  <c:v>493.21582899999999</c:v>
                </c:pt>
                <c:pt idx="4811" formatCode="General">
                  <c:v>493.30273299999999</c:v>
                </c:pt>
                <c:pt idx="4812" formatCode="General">
                  <c:v>493.35315799999967</c:v>
                </c:pt>
                <c:pt idx="4813" formatCode="General">
                  <c:v>493.42662099999967</c:v>
                </c:pt>
                <c:pt idx="4814" formatCode="General">
                  <c:v>493.49567299999967</c:v>
                </c:pt>
                <c:pt idx="4815" formatCode="General">
                  <c:v>493.57932799999969</c:v>
                </c:pt>
                <c:pt idx="4816" formatCode="General">
                  <c:v>493.62796500000002</c:v>
                </c:pt>
                <c:pt idx="4817" formatCode="General">
                  <c:v>493.68050699999969</c:v>
                </c:pt>
                <c:pt idx="4818" formatCode="General">
                  <c:v>493.70995199999999</c:v>
                </c:pt>
                <c:pt idx="4819" formatCode="General">
                  <c:v>493.75101899999959</c:v>
                </c:pt>
                <c:pt idx="4820" formatCode="General">
                  <c:v>493.75733699999967</c:v>
                </c:pt>
                <c:pt idx="4821" formatCode="General">
                  <c:v>493.79351699999938</c:v>
                </c:pt>
                <c:pt idx="4822" formatCode="General">
                  <c:v>493.80838900000003</c:v>
                </c:pt>
                <c:pt idx="4823" formatCode="General">
                  <c:v>493.84418100000028</c:v>
                </c:pt>
                <c:pt idx="4824" formatCode="General">
                  <c:v>493.82552499999969</c:v>
                </c:pt>
                <c:pt idx="4825" formatCode="General">
                  <c:v>493.81116000000003</c:v>
                </c:pt>
                <c:pt idx="4826" formatCode="General">
                  <c:v>493.82215699999966</c:v>
                </c:pt>
                <c:pt idx="4827" formatCode="General">
                  <c:v>493.82758100000001</c:v>
                </c:pt>
                <c:pt idx="4828" formatCode="General">
                  <c:v>493.82811799999939</c:v>
                </c:pt>
                <c:pt idx="4829" formatCode="General">
                  <c:v>493.83169399999969</c:v>
                </c:pt>
                <c:pt idx="4830" formatCode="General">
                  <c:v>493.84164800000002</c:v>
                </c:pt>
                <c:pt idx="4831" formatCode="General">
                  <c:v>493.83154499999966</c:v>
                </c:pt>
                <c:pt idx="4832" formatCode="General">
                  <c:v>493.79166999999967</c:v>
                </c:pt>
                <c:pt idx="4833" formatCode="General">
                  <c:v>493.74747300000001</c:v>
                </c:pt>
                <c:pt idx="4834" formatCode="General">
                  <c:v>493.70676299999968</c:v>
                </c:pt>
                <c:pt idx="4835" formatCode="General">
                  <c:v>493.67159599999968</c:v>
                </c:pt>
                <c:pt idx="4836" formatCode="General">
                  <c:v>493.66238699999997</c:v>
                </c:pt>
                <c:pt idx="4837" formatCode="General">
                  <c:v>493.63336000000004</c:v>
                </c:pt>
                <c:pt idx="4838" formatCode="General">
                  <c:v>493.60912999999999</c:v>
                </c:pt>
                <c:pt idx="4839" formatCode="General">
                  <c:v>493.57664599999993</c:v>
                </c:pt>
                <c:pt idx="4840" formatCode="General">
                  <c:v>493.55703599999993</c:v>
                </c:pt>
                <c:pt idx="4841" formatCode="General">
                  <c:v>493.51274999999993</c:v>
                </c:pt>
                <c:pt idx="4842" formatCode="General">
                  <c:v>493.48914599999966</c:v>
                </c:pt>
                <c:pt idx="4843" formatCode="General">
                  <c:v>493.44718499999999</c:v>
                </c:pt>
                <c:pt idx="4844" formatCode="General">
                  <c:v>493.38543400000003</c:v>
                </c:pt>
                <c:pt idx="4845" formatCode="General">
                  <c:v>493.30687499999999</c:v>
                </c:pt>
                <c:pt idx="4846" formatCode="General">
                  <c:v>493.22864399999969</c:v>
                </c:pt>
                <c:pt idx="4847" formatCode="General">
                  <c:v>493.17175099999969</c:v>
                </c:pt>
                <c:pt idx="4848" formatCode="General">
                  <c:v>493.06359899999967</c:v>
                </c:pt>
                <c:pt idx="4849" formatCode="General">
                  <c:v>492.98471199999966</c:v>
                </c:pt>
                <c:pt idx="4850" formatCode="General">
                  <c:v>492.85587700000002</c:v>
                </c:pt>
                <c:pt idx="4851" formatCode="General">
                  <c:v>492.74823099999969</c:v>
                </c:pt>
                <c:pt idx="4852" formatCode="General">
                  <c:v>492.67175799999967</c:v>
                </c:pt>
                <c:pt idx="4853" formatCode="General">
                  <c:v>492.630899</c:v>
                </c:pt>
                <c:pt idx="4854" formatCode="General">
                  <c:v>492.55269800000002</c:v>
                </c:pt>
                <c:pt idx="4855" formatCode="General">
                  <c:v>492.49634099999957</c:v>
                </c:pt>
                <c:pt idx="4856" formatCode="General">
                  <c:v>492.43038899999965</c:v>
                </c:pt>
                <c:pt idx="4857" formatCode="General">
                  <c:v>492.34598899999997</c:v>
                </c:pt>
                <c:pt idx="4858" formatCode="General">
                  <c:v>492.29091399999965</c:v>
                </c:pt>
                <c:pt idx="4859" formatCode="General">
                  <c:v>492.19998700000002</c:v>
                </c:pt>
                <c:pt idx="4860" formatCode="General">
                  <c:v>492.12872999999973</c:v>
                </c:pt>
                <c:pt idx="4861" formatCode="General">
                  <c:v>492.04689300000001</c:v>
                </c:pt>
                <c:pt idx="4862" formatCode="General">
                  <c:v>491.97944999999999</c:v>
                </c:pt>
                <c:pt idx="4863" formatCode="General">
                  <c:v>491.9192489999997</c:v>
                </c:pt>
                <c:pt idx="4864" formatCode="General">
                  <c:v>491.84942200000035</c:v>
                </c:pt>
                <c:pt idx="4865" formatCode="General">
                  <c:v>491.77336699999967</c:v>
                </c:pt>
                <c:pt idx="4866" formatCode="General">
                  <c:v>491.69361599999974</c:v>
                </c:pt>
                <c:pt idx="4867" formatCode="General">
                  <c:v>491.59684799999968</c:v>
                </c:pt>
                <c:pt idx="4868" formatCode="General">
                  <c:v>491.54493200000002</c:v>
                </c:pt>
                <c:pt idx="4869" formatCode="General">
                  <c:v>491.43603399999938</c:v>
                </c:pt>
                <c:pt idx="4870" formatCode="General">
                  <c:v>491.38903599999969</c:v>
                </c:pt>
                <c:pt idx="4871" formatCode="General">
                  <c:v>491.33318699999967</c:v>
                </c:pt>
                <c:pt idx="4872" formatCode="General">
                  <c:v>491.30252000000002</c:v>
                </c:pt>
                <c:pt idx="4873" formatCode="General">
                  <c:v>491.27647299999967</c:v>
                </c:pt>
                <c:pt idx="4874" formatCode="General">
                  <c:v>491.26574399999993</c:v>
                </c:pt>
                <c:pt idx="4875" formatCode="General">
                  <c:v>491.23647799999947</c:v>
                </c:pt>
                <c:pt idx="4876" formatCode="General">
                  <c:v>491.20861299999973</c:v>
                </c:pt>
                <c:pt idx="4877" formatCode="General">
                  <c:v>491.18119499999966</c:v>
                </c:pt>
                <c:pt idx="4878" formatCode="General">
                  <c:v>491.15458100000035</c:v>
                </c:pt>
                <c:pt idx="4879" formatCode="General">
                  <c:v>491.07906200000002</c:v>
                </c:pt>
                <c:pt idx="4880" formatCode="General">
                  <c:v>491.03847099999967</c:v>
                </c:pt>
                <c:pt idx="4881" formatCode="General">
                  <c:v>490.9912649999996</c:v>
                </c:pt>
                <c:pt idx="4882" formatCode="General">
                  <c:v>490.92379199999965</c:v>
                </c:pt>
                <c:pt idx="4883" formatCode="General">
                  <c:v>490.85423400000002</c:v>
                </c:pt>
                <c:pt idx="4884" formatCode="General">
                  <c:v>490.77844599999969</c:v>
                </c:pt>
                <c:pt idx="4885" formatCode="General">
                  <c:v>490.7137749999996</c:v>
                </c:pt>
                <c:pt idx="4886" formatCode="General">
                  <c:v>490.66904200000027</c:v>
                </c:pt>
                <c:pt idx="4887" formatCode="General">
                  <c:v>490.641952</c:v>
                </c:pt>
                <c:pt idx="4888" formatCode="General">
                  <c:v>490.60442999999998</c:v>
                </c:pt>
                <c:pt idx="4889" formatCode="General">
                  <c:v>490.59840999999966</c:v>
                </c:pt>
                <c:pt idx="4890" formatCode="General">
                  <c:v>490.60627800000003</c:v>
                </c:pt>
                <c:pt idx="4891" formatCode="General">
                  <c:v>490.603298</c:v>
                </c:pt>
                <c:pt idx="4892" formatCode="General">
                  <c:v>490.62129899999974</c:v>
                </c:pt>
                <c:pt idx="4893" formatCode="General">
                  <c:v>490.63307000000003</c:v>
                </c:pt>
                <c:pt idx="4894" formatCode="General">
                  <c:v>490.64758400000034</c:v>
                </c:pt>
                <c:pt idx="4895" formatCode="General">
                  <c:v>490.66093599999999</c:v>
                </c:pt>
                <c:pt idx="4896" formatCode="General">
                  <c:v>490.68313799999964</c:v>
                </c:pt>
                <c:pt idx="4897" formatCode="General">
                  <c:v>490.69047</c:v>
                </c:pt>
                <c:pt idx="4898" formatCode="General">
                  <c:v>490.70039399999968</c:v>
                </c:pt>
                <c:pt idx="4899" formatCode="General">
                  <c:v>490.70352299999968</c:v>
                </c:pt>
                <c:pt idx="4900" formatCode="General">
                  <c:v>490.70391099999966</c:v>
                </c:pt>
                <c:pt idx="4901" formatCode="General">
                  <c:v>490.70426800000001</c:v>
                </c:pt>
                <c:pt idx="4902" formatCode="General">
                  <c:v>490.75654099999969</c:v>
                </c:pt>
                <c:pt idx="4903" formatCode="General">
                  <c:v>490.78983099999999</c:v>
                </c:pt>
                <c:pt idx="4904" formatCode="General">
                  <c:v>490.83942200000001</c:v>
                </c:pt>
                <c:pt idx="4905" formatCode="General">
                  <c:v>490.88495999999969</c:v>
                </c:pt>
                <c:pt idx="4906" formatCode="General">
                  <c:v>490.91157299999946</c:v>
                </c:pt>
                <c:pt idx="4907" formatCode="General">
                  <c:v>490.95487600000001</c:v>
                </c:pt>
                <c:pt idx="4908" formatCode="General">
                  <c:v>490.96846599999969</c:v>
                </c:pt>
                <c:pt idx="4909" formatCode="General">
                  <c:v>490.99731399999945</c:v>
                </c:pt>
                <c:pt idx="4910" formatCode="General">
                  <c:v>491.04160100000001</c:v>
                </c:pt>
                <c:pt idx="4911" formatCode="General">
                  <c:v>491.08126799999974</c:v>
                </c:pt>
                <c:pt idx="4912" formatCode="General">
                  <c:v>491.10215899999969</c:v>
                </c:pt>
                <c:pt idx="4913" formatCode="General">
                  <c:v>491.16069100000027</c:v>
                </c:pt>
                <c:pt idx="4914" formatCode="General">
                  <c:v>491.17505599999993</c:v>
                </c:pt>
                <c:pt idx="4915" formatCode="General">
                  <c:v>491.21630199999953</c:v>
                </c:pt>
                <c:pt idx="4916" formatCode="General">
                  <c:v>491.24181300000004</c:v>
                </c:pt>
                <c:pt idx="4917" formatCode="General">
                  <c:v>491.27486299999998</c:v>
                </c:pt>
                <c:pt idx="4918" formatCode="General">
                  <c:v>491.27417799999967</c:v>
                </c:pt>
                <c:pt idx="4919" formatCode="General">
                  <c:v>491.27569799999969</c:v>
                </c:pt>
                <c:pt idx="4920" formatCode="General">
                  <c:v>491.26672699999966</c:v>
                </c:pt>
                <c:pt idx="4921" formatCode="General">
                  <c:v>491.27242000000001</c:v>
                </c:pt>
                <c:pt idx="4922" formatCode="General">
                  <c:v>491.26550599999973</c:v>
                </c:pt>
                <c:pt idx="4923" formatCode="General">
                  <c:v>491.27861899999965</c:v>
                </c:pt>
                <c:pt idx="4924" formatCode="General">
                  <c:v>491.30296699999997</c:v>
                </c:pt>
                <c:pt idx="4925" formatCode="General">
                  <c:v>491.31473899999969</c:v>
                </c:pt>
                <c:pt idx="4926" formatCode="General">
                  <c:v>491.330624</c:v>
                </c:pt>
                <c:pt idx="4927" formatCode="General">
                  <c:v>491.34430299999997</c:v>
                </c:pt>
                <c:pt idx="4928" formatCode="General">
                  <c:v>491.35768400000035</c:v>
                </c:pt>
                <c:pt idx="4929" formatCode="General">
                  <c:v>491.34731299999999</c:v>
                </c:pt>
                <c:pt idx="4930" formatCode="General">
                  <c:v>491.39389399999999</c:v>
                </c:pt>
                <c:pt idx="4931" formatCode="General">
                  <c:v>491.4068879999997</c:v>
                </c:pt>
                <c:pt idx="4932" formatCode="General">
                  <c:v>491.41177499999947</c:v>
                </c:pt>
                <c:pt idx="4933" formatCode="General">
                  <c:v>491.41937499999966</c:v>
                </c:pt>
                <c:pt idx="4934" formatCode="General">
                  <c:v>491.40059899999966</c:v>
                </c:pt>
                <c:pt idx="4935" formatCode="General">
                  <c:v>491.32671999999957</c:v>
                </c:pt>
                <c:pt idx="4936" formatCode="General">
                  <c:v>491.28866199999999</c:v>
                </c:pt>
                <c:pt idx="4937" formatCode="General">
                  <c:v>491.27712799999966</c:v>
                </c:pt>
                <c:pt idx="4938" formatCode="General">
                  <c:v>491.22983199999999</c:v>
                </c:pt>
                <c:pt idx="4939" formatCode="General">
                  <c:v>491.21767300000005</c:v>
                </c:pt>
                <c:pt idx="4940" formatCode="General">
                  <c:v>491.20619899999957</c:v>
                </c:pt>
                <c:pt idx="4941" formatCode="General">
                  <c:v>491.17484700000034</c:v>
                </c:pt>
                <c:pt idx="4942" formatCode="General">
                  <c:v>491.16060100000027</c:v>
                </c:pt>
                <c:pt idx="4943" formatCode="General">
                  <c:v>491.150171</c:v>
                </c:pt>
                <c:pt idx="4944" formatCode="General">
                  <c:v>491.13294500000001</c:v>
                </c:pt>
                <c:pt idx="4945" formatCode="General">
                  <c:v>491.11339399999969</c:v>
                </c:pt>
                <c:pt idx="4946" formatCode="General">
                  <c:v>491.06517399999973</c:v>
                </c:pt>
                <c:pt idx="4947" formatCode="General">
                  <c:v>491.02869599999968</c:v>
                </c:pt>
                <c:pt idx="4948" formatCode="General">
                  <c:v>491.01304999999974</c:v>
                </c:pt>
                <c:pt idx="4949" formatCode="General">
                  <c:v>490.93216699999959</c:v>
                </c:pt>
                <c:pt idx="4950" formatCode="General">
                  <c:v>490.87882000000002</c:v>
                </c:pt>
                <c:pt idx="4951" formatCode="General">
                  <c:v>490.825266</c:v>
                </c:pt>
                <c:pt idx="4952" formatCode="General">
                  <c:v>490.75621399999966</c:v>
                </c:pt>
                <c:pt idx="4953" formatCode="General">
                  <c:v>490.73153699999938</c:v>
                </c:pt>
                <c:pt idx="4954" formatCode="General">
                  <c:v>490.69118499999968</c:v>
                </c:pt>
                <c:pt idx="4955" formatCode="General">
                  <c:v>490.63050699999968</c:v>
                </c:pt>
                <c:pt idx="4956" formatCode="General">
                  <c:v>490.58321099999966</c:v>
                </c:pt>
                <c:pt idx="4957" formatCode="General">
                  <c:v>490.53889499999968</c:v>
                </c:pt>
                <c:pt idx="4958" formatCode="General">
                  <c:v>490.50083799999999</c:v>
                </c:pt>
                <c:pt idx="4959" formatCode="General">
                  <c:v>490.48557899999957</c:v>
                </c:pt>
                <c:pt idx="4960" formatCode="General">
                  <c:v>490.49434099999974</c:v>
                </c:pt>
                <c:pt idx="4961" formatCode="General">
                  <c:v>490.49723099999966</c:v>
                </c:pt>
                <c:pt idx="4962" formatCode="General">
                  <c:v>490.48414799999966</c:v>
                </c:pt>
                <c:pt idx="4963" formatCode="General">
                  <c:v>490.47726400000005</c:v>
                </c:pt>
                <c:pt idx="4964" formatCode="General">
                  <c:v>490.42424599999993</c:v>
                </c:pt>
                <c:pt idx="4965" formatCode="General">
                  <c:v>490.35978300000028</c:v>
                </c:pt>
                <c:pt idx="4966" formatCode="General">
                  <c:v>490.28313199999945</c:v>
                </c:pt>
                <c:pt idx="4967" formatCode="General">
                  <c:v>490.19208600000002</c:v>
                </c:pt>
                <c:pt idx="4968" formatCode="General">
                  <c:v>490.12413599999968</c:v>
                </c:pt>
                <c:pt idx="4969" formatCode="General">
                  <c:v>490.05284900000032</c:v>
                </c:pt>
                <c:pt idx="4970" formatCode="General">
                  <c:v>490.01202000000001</c:v>
                </c:pt>
                <c:pt idx="4971" formatCode="General">
                  <c:v>489.95381599999968</c:v>
                </c:pt>
                <c:pt idx="4972" formatCode="General">
                  <c:v>489.91996</c:v>
                </c:pt>
                <c:pt idx="4973" formatCode="General">
                  <c:v>489.874572</c:v>
                </c:pt>
                <c:pt idx="4974" formatCode="General">
                  <c:v>489.85108700000001</c:v>
                </c:pt>
                <c:pt idx="4975" formatCode="General">
                  <c:v>489.81842399999999</c:v>
                </c:pt>
                <c:pt idx="4976" formatCode="General">
                  <c:v>489.78933699999959</c:v>
                </c:pt>
                <c:pt idx="4977" formatCode="General">
                  <c:v>489.773661</c:v>
                </c:pt>
                <c:pt idx="4978" formatCode="General">
                  <c:v>489.71274499999993</c:v>
                </c:pt>
                <c:pt idx="4979" formatCode="General">
                  <c:v>489.67096199999997</c:v>
                </c:pt>
                <c:pt idx="4980" formatCode="General">
                  <c:v>489.62038799999999</c:v>
                </c:pt>
                <c:pt idx="4981" formatCode="General">
                  <c:v>489.55842899999999</c:v>
                </c:pt>
                <c:pt idx="4982" formatCode="General">
                  <c:v>489.47700899999967</c:v>
                </c:pt>
                <c:pt idx="4983" formatCode="General">
                  <c:v>489.39120799999966</c:v>
                </c:pt>
                <c:pt idx="4984" formatCode="General">
                  <c:v>489.33768300000008</c:v>
                </c:pt>
                <c:pt idx="4985" formatCode="General">
                  <c:v>489.30838700000004</c:v>
                </c:pt>
                <c:pt idx="4986" formatCode="General">
                  <c:v>489.26505399999968</c:v>
                </c:pt>
                <c:pt idx="4987" formatCode="General">
                  <c:v>489.21060599999993</c:v>
                </c:pt>
                <c:pt idx="4988" formatCode="General">
                  <c:v>489.184529</c:v>
                </c:pt>
                <c:pt idx="4989" formatCode="General">
                  <c:v>489.14742500000034</c:v>
                </c:pt>
                <c:pt idx="4990" formatCode="General">
                  <c:v>489.11806899999999</c:v>
                </c:pt>
                <c:pt idx="4991" formatCode="General">
                  <c:v>489.10418199999998</c:v>
                </c:pt>
                <c:pt idx="4992" formatCode="General">
                  <c:v>489.07467700000001</c:v>
                </c:pt>
                <c:pt idx="4993" formatCode="General">
                  <c:v>489.04627599999969</c:v>
                </c:pt>
                <c:pt idx="4994" formatCode="General">
                  <c:v>489.02794700000004</c:v>
                </c:pt>
                <c:pt idx="4995" formatCode="General">
                  <c:v>488.98905499999967</c:v>
                </c:pt>
                <c:pt idx="4996" formatCode="General">
                  <c:v>488.93013599999938</c:v>
                </c:pt>
                <c:pt idx="4997" formatCode="General">
                  <c:v>488.86763999999999</c:v>
                </c:pt>
                <c:pt idx="4998" formatCode="General">
                  <c:v>488.82028500000001</c:v>
                </c:pt>
                <c:pt idx="4999" formatCode="General">
                  <c:v>488.77677299999959</c:v>
                </c:pt>
                <c:pt idx="5000" formatCode="General">
                  <c:v>488.72619899999933</c:v>
                </c:pt>
                <c:pt idx="5001" formatCode="General">
                  <c:v>488.71579799999967</c:v>
                </c:pt>
                <c:pt idx="5002" formatCode="General">
                  <c:v>488.67860400000001</c:v>
                </c:pt>
                <c:pt idx="5003" formatCode="General">
                  <c:v>488.68915400000003</c:v>
                </c:pt>
                <c:pt idx="5004" formatCode="General">
                  <c:v>488.72193699999946</c:v>
                </c:pt>
                <c:pt idx="5005" formatCode="General">
                  <c:v>488.75728200000032</c:v>
                </c:pt>
                <c:pt idx="5006" formatCode="General">
                  <c:v>488.75606100000005</c:v>
                </c:pt>
                <c:pt idx="5007" formatCode="General">
                  <c:v>488.76577599999968</c:v>
                </c:pt>
                <c:pt idx="5008" formatCode="General">
                  <c:v>488.80586000000028</c:v>
                </c:pt>
                <c:pt idx="5009" formatCode="General">
                  <c:v>488.81471199999999</c:v>
                </c:pt>
                <c:pt idx="5010" formatCode="General">
                  <c:v>488.8194199999997</c:v>
                </c:pt>
                <c:pt idx="5011" formatCode="General">
                  <c:v>488.81897299999969</c:v>
                </c:pt>
                <c:pt idx="5012" formatCode="General">
                  <c:v>488.85136800000004</c:v>
                </c:pt>
                <c:pt idx="5013" formatCode="General">
                  <c:v>488.83002999999974</c:v>
                </c:pt>
                <c:pt idx="5014" formatCode="General">
                  <c:v>488.83670599999959</c:v>
                </c:pt>
                <c:pt idx="5015" formatCode="General">
                  <c:v>488.822788</c:v>
                </c:pt>
                <c:pt idx="5016" formatCode="General">
                  <c:v>488.79733699999946</c:v>
                </c:pt>
                <c:pt idx="5017" formatCode="General">
                  <c:v>488.764971</c:v>
                </c:pt>
                <c:pt idx="5018" formatCode="General">
                  <c:v>488.76118699999967</c:v>
                </c:pt>
                <c:pt idx="5019" formatCode="General">
                  <c:v>488.75823599999967</c:v>
                </c:pt>
                <c:pt idx="5020" formatCode="General">
                  <c:v>488.78273399999966</c:v>
                </c:pt>
                <c:pt idx="5021" formatCode="General">
                  <c:v>488.76863699999973</c:v>
                </c:pt>
                <c:pt idx="5022" formatCode="General">
                  <c:v>488.76017299999967</c:v>
                </c:pt>
                <c:pt idx="5023" formatCode="General">
                  <c:v>488.763869</c:v>
                </c:pt>
                <c:pt idx="5024" formatCode="General">
                  <c:v>488.749236</c:v>
                </c:pt>
                <c:pt idx="5025" formatCode="General">
                  <c:v>488.76813099999947</c:v>
                </c:pt>
                <c:pt idx="5026" formatCode="General">
                  <c:v>488.75519599999967</c:v>
                </c:pt>
                <c:pt idx="5027" formatCode="General">
                  <c:v>488.77933599999966</c:v>
                </c:pt>
                <c:pt idx="5028" formatCode="General">
                  <c:v>488.78073699999965</c:v>
                </c:pt>
                <c:pt idx="5029" formatCode="General">
                  <c:v>488.77689200000003</c:v>
                </c:pt>
                <c:pt idx="5030" formatCode="General">
                  <c:v>488.73811999999924</c:v>
                </c:pt>
                <c:pt idx="5031" formatCode="General">
                  <c:v>488.73150299999958</c:v>
                </c:pt>
                <c:pt idx="5032" formatCode="General">
                  <c:v>488.71308600000003</c:v>
                </c:pt>
                <c:pt idx="5033" formatCode="General">
                  <c:v>488.694727</c:v>
                </c:pt>
                <c:pt idx="5034" formatCode="General">
                  <c:v>488.69830399999961</c:v>
                </c:pt>
                <c:pt idx="5035" formatCode="General">
                  <c:v>488.69729000000001</c:v>
                </c:pt>
                <c:pt idx="5036" formatCode="General">
                  <c:v>488.71383099999969</c:v>
                </c:pt>
                <c:pt idx="5037" formatCode="General">
                  <c:v>488.70280400000001</c:v>
                </c:pt>
                <c:pt idx="5038" formatCode="General">
                  <c:v>488.72578100000004</c:v>
                </c:pt>
                <c:pt idx="5039" formatCode="General">
                  <c:v>488.72694399999966</c:v>
                </c:pt>
                <c:pt idx="5040" formatCode="General">
                  <c:v>488.74819299999973</c:v>
                </c:pt>
                <c:pt idx="5041" formatCode="General">
                  <c:v>488.75170899999966</c:v>
                </c:pt>
                <c:pt idx="5042" formatCode="General">
                  <c:v>488.79688999999968</c:v>
                </c:pt>
                <c:pt idx="5043" formatCode="General">
                  <c:v>488.7958469999997</c:v>
                </c:pt>
                <c:pt idx="5044" formatCode="General">
                  <c:v>488.82964299999998</c:v>
                </c:pt>
                <c:pt idx="5045" formatCode="General">
                  <c:v>488.79733699999946</c:v>
                </c:pt>
                <c:pt idx="5046" formatCode="General">
                  <c:v>488.81566500000002</c:v>
                </c:pt>
                <c:pt idx="5047" formatCode="General">
                  <c:v>488.813221</c:v>
                </c:pt>
                <c:pt idx="5048" formatCode="General">
                  <c:v>488.82204300000001</c:v>
                </c:pt>
                <c:pt idx="5049" formatCode="General">
                  <c:v>488.87047200000001</c:v>
                </c:pt>
                <c:pt idx="5050" formatCode="General">
                  <c:v>488.91517499999946</c:v>
                </c:pt>
                <c:pt idx="5051" formatCode="General">
                  <c:v>488.9771939999996</c:v>
                </c:pt>
                <c:pt idx="5052" formatCode="General">
                  <c:v>489.02851299999946</c:v>
                </c:pt>
                <c:pt idx="5053" formatCode="General">
                  <c:v>489.11103599999973</c:v>
                </c:pt>
                <c:pt idx="5054" formatCode="General">
                  <c:v>489.182323</c:v>
                </c:pt>
                <c:pt idx="5055" formatCode="General">
                  <c:v>489.25048100000032</c:v>
                </c:pt>
                <c:pt idx="5056" formatCode="General">
                  <c:v>489.32835499999959</c:v>
                </c:pt>
                <c:pt idx="5057" formatCode="General">
                  <c:v>489.39049199999999</c:v>
                </c:pt>
                <c:pt idx="5058" formatCode="General">
                  <c:v>489.45823299999967</c:v>
                </c:pt>
                <c:pt idx="5059" formatCode="General">
                  <c:v>489.517808</c:v>
                </c:pt>
                <c:pt idx="5060" formatCode="General">
                  <c:v>489.56811399999947</c:v>
                </c:pt>
                <c:pt idx="5061" formatCode="General">
                  <c:v>489.64565999999996</c:v>
                </c:pt>
                <c:pt idx="5062" formatCode="General">
                  <c:v>489.67722099999997</c:v>
                </c:pt>
                <c:pt idx="5063" formatCode="General">
                  <c:v>489.71265600000004</c:v>
                </c:pt>
                <c:pt idx="5064" formatCode="General">
                  <c:v>489.750922</c:v>
                </c:pt>
                <c:pt idx="5065" formatCode="General">
                  <c:v>489.85260699999998</c:v>
                </c:pt>
                <c:pt idx="5066" formatCode="General">
                  <c:v>486.69850799999961</c:v>
                </c:pt>
                <c:pt idx="5067" formatCode="General">
                  <c:v>489.92186799999968</c:v>
                </c:pt>
                <c:pt idx="5068" formatCode="General">
                  <c:v>490.01577499999968</c:v>
                </c:pt>
                <c:pt idx="5069" formatCode="General">
                  <c:v>490.0600309999997</c:v>
                </c:pt>
                <c:pt idx="5070" formatCode="General">
                  <c:v>490.11021900000003</c:v>
                </c:pt>
                <c:pt idx="5071" formatCode="General">
                  <c:v>490.21196399999974</c:v>
                </c:pt>
                <c:pt idx="5072" formatCode="General">
                  <c:v>490.253061</c:v>
                </c:pt>
                <c:pt idx="5073" formatCode="General">
                  <c:v>490.35617699999966</c:v>
                </c:pt>
                <c:pt idx="5074" formatCode="General">
                  <c:v>491.04845499999999</c:v>
                </c:pt>
                <c:pt idx="5075" formatCode="General">
                  <c:v>490.73740799999968</c:v>
                </c:pt>
                <c:pt idx="5076" formatCode="General">
                  <c:v>489.86184600000001</c:v>
                </c:pt>
                <c:pt idx="5077" formatCode="General">
                  <c:v>484.42241499999966</c:v>
                </c:pt>
                <c:pt idx="5078" formatCode="General">
                  <c:v>490.69613199999958</c:v>
                </c:pt>
                <c:pt idx="5079" formatCode="General">
                  <c:v>490.75761399999999</c:v>
                </c:pt>
                <c:pt idx="5080" formatCode="General">
                  <c:v>490.83197099999961</c:v>
                </c:pt>
                <c:pt idx="5081" formatCode="General">
                  <c:v>490.91225899999966</c:v>
                </c:pt>
                <c:pt idx="5082" formatCode="General">
                  <c:v>490.99346999999966</c:v>
                </c:pt>
                <c:pt idx="5083" formatCode="General">
                  <c:v>491.11586800000032</c:v>
                </c:pt>
                <c:pt idx="5084" formatCode="General">
                  <c:v>491.24378000000002</c:v>
                </c:pt>
                <c:pt idx="5085" formatCode="General">
                  <c:v>491.33610699999957</c:v>
                </c:pt>
                <c:pt idx="5086" formatCode="General">
                  <c:v>491.4582369999996</c:v>
                </c:pt>
                <c:pt idx="5087" formatCode="General">
                  <c:v>491.55890899999969</c:v>
                </c:pt>
                <c:pt idx="5088" formatCode="General">
                  <c:v>491.69507600000003</c:v>
                </c:pt>
                <c:pt idx="5089" formatCode="General">
                  <c:v>491.79914599999967</c:v>
                </c:pt>
                <c:pt idx="5090" formatCode="General">
                  <c:v>491.9356999999996</c:v>
                </c:pt>
                <c:pt idx="5091" formatCode="General">
                  <c:v>492.03720699999968</c:v>
                </c:pt>
                <c:pt idx="5092" formatCode="General">
                  <c:v>492.15266100000036</c:v>
                </c:pt>
                <c:pt idx="5093" formatCode="General">
                  <c:v>492.26698299999993</c:v>
                </c:pt>
                <c:pt idx="5094" formatCode="General">
                  <c:v>492.38431499999973</c:v>
                </c:pt>
                <c:pt idx="5095" formatCode="General">
                  <c:v>492.50033499999967</c:v>
                </c:pt>
                <c:pt idx="5096" formatCode="General">
                  <c:v>492.61578900000001</c:v>
                </c:pt>
                <c:pt idx="5097" formatCode="General">
                  <c:v>492.72605799999945</c:v>
                </c:pt>
                <c:pt idx="5098" formatCode="General">
                  <c:v>492.81334899999973</c:v>
                </c:pt>
                <c:pt idx="5099" formatCode="General">
                  <c:v>492.93842899999959</c:v>
                </c:pt>
                <c:pt idx="5100" formatCode="General">
                  <c:v>493.08288100000027</c:v>
                </c:pt>
                <c:pt idx="5101" formatCode="General">
                  <c:v>493.20042100000001</c:v>
                </c:pt>
                <c:pt idx="5102" formatCode="General">
                  <c:v>493.3342339999997</c:v>
                </c:pt>
                <c:pt idx="5103" formatCode="General">
                  <c:v>493.47302299999967</c:v>
                </c:pt>
                <c:pt idx="5104" formatCode="General">
                  <c:v>493.63246599999997</c:v>
                </c:pt>
                <c:pt idx="5105" formatCode="General">
                  <c:v>493.77280500000001</c:v>
                </c:pt>
                <c:pt idx="5106" formatCode="General">
                  <c:v>494.53103499999958</c:v>
                </c:pt>
                <c:pt idx="5107" formatCode="General">
                  <c:v>491.69418199999996</c:v>
                </c:pt>
                <c:pt idx="5108" formatCode="General">
                  <c:v>483.85128399999996</c:v>
                </c:pt>
                <c:pt idx="5109" formatCode="General">
                  <c:v>510.94978999999995</c:v>
                </c:pt>
                <c:pt idx="5110" formatCode="General">
                  <c:v>507.23290399999968</c:v>
                </c:pt>
                <c:pt idx="5111" formatCode="General">
                  <c:v>491.08239999999961</c:v>
                </c:pt>
                <c:pt idx="5112" formatCode="General">
                  <c:v>499.45935599999973</c:v>
                </c:pt>
                <c:pt idx="5113" formatCode="General">
                  <c:v>503.4275049999996</c:v>
                </c:pt>
                <c:pt idx="5114" formatCode="General">
                  <c:v>488.55125899999973</c:v>
                </c:pt>
                <c:pt idx="5115" formatCode="General">
                  <c:v>474.86972800000001</c:v>
                </c:pt>
                <c:pt idx="5116" formatCode="General">
                  <c:v>502.4639784999996</c:v>
                </c:pt>
                <c:pt idx="5117" formatCode="General">
                  <c:v>502.1196663000004</c:v>
                </c:pt>
                <c:pt idx="5118" formatCode="General">
                  <c:v>495.054394</c:v>
                </c:pt>
                <c:pt idx="5119" formatCode="General">
                  <c:v>495.14955300000008</c:v>
                </c:pt>
                <c:pt idx="5120" formatCode="General">
                  <c:v>481.2627729999997</c:v>
                </c:pt>
                <c:pt idx="5121" formatCode="General">
                  <c:v>499.41816899999958</c:v>
                </c:pt>
                <c:pt idx="5122" formatCode="General">
                  <c:v>501.45342349999999</c:v>
                </c:pt>
                <c:pt idx="5123" formatCode="General">
                  <c:v>504.67958003000035</c:v>
                </c:pt>
                <c:pt idx="5124" formatCode="General">
                  <c:v>509.0284349999996</c:v>
                </c:pt>
                <c:pt idx="5125" formatCode="General">
                  <c:v>502.6539922</c:v>
                </c:pt>
                <c:pt idx="5126" formatCode="General">
                  <c:v>502.29995249999973</c:v>
                </c:pt>
                <c:pt idx="5127" formatCode="General">
                  <c:v>501.96290610000005</c:v>
                </c:pt>
                <c:pt idx="5128" formatCode="General">
                  <c:v>504.50107842999967</c:v>
                </c:pt>
                <c:pt idx="5129" formatCode="General">
                  <c:v>495.87023299999993</c:v>
                </c:pt>
                <c:pt idx="5130" formatCode="General">
                  <c:v>504.68784630000027</c:v>
                </c:pt>
                <c:pt idx="5131" formatCode="General">
                  <c:v>502.47617359999947</c:v>
                </c:pt>
                <c:pt idx="5132" formatCode="General">
                  <c:v>504.52486038000035</c:v>
                </c:pt>
                <c:pt idx="5133" formatCode="General">
                  <c:v>503.25628488999996</c:v>
                </c:pt>
                <c:pt idx="5134" formatCode="General">
                  <c:v>501.11335499999967</c:v>
                </c:pt>
                <c:pt idx="5135" formatCode="General">
                  <c:v>502.50714481</c:v>
                </c:pt>
                <c:pt idx="5136" formatCode="General">
                  <c:v>496.44893399999967</c:v>
                </c:pt>
                <c:pt idx="5137" formatCode="General">
                  <c:v>496.51986399999998</c:v>
                </c:pt>
                <c:pt idx="5138" formatCode="General">
                  <c:v>496.58977999999968</c:v>
                </c:pt>
                <c:pt idx="5139" formatCode="General">
                  <c:v>496.66085799999996</c:v>
                </c:pt>
                <c:pt idx="5140" formatCode="General">
                  <c:v>496.74272500000001</c:v>
                </c:pt>
                <c:pt idx="5141" formatCode="General">
                  <c:v>495.00033299999967</c:v>
                </c:pt>
                <c:pt idx="5142" formatCode="General">
                  <c:v>495.85467599999998</c:v>
                </c:pt>
                <c:pt idx="5143" formatCode="General">
                  <c:v>497.24480500000027</c:v>
                </c:pt>
                <c:pt idx="5144" formatCode="General">
                  <c:v>498.60411900000003</c:v>
                </c:pt>
                <c:pt idx="5145" formatCode="General">
                  <c:v>499.79916199999974</c:v>
                </c:pt>
                <c:pt idx="5146" formatCode="General">
                  <c:v>500.78260900000004</c:v>
                </c:pt>
                <c:pt idx="5147" formatCode="General">
                  <c:v>501.62470299999995</c:v>
                </c:pt>
                <c:pt idx="5148" formatCode="General">
                  <c:v>502.38180200000005</c:v>
                </c:pt>
                <c:pt idx="5149" formatCode="General">
                  <c:v>503.03018099999969</c:v>
                </c:pt>
                <c:pt idx="5150" formatCode="General">
                  <c:v>503.58903399999969</c:v>
                </c:pt>
                <c:pt idx="5151" formatCode="General">
                  <c:v>504.1098000000004</c:v>
                </c:pt>
                <c:pt idx="5152" formatCode="General">
                  <c:v>504.57429899999994</c:v>
                </c:pt>
                <c:pt idx="5153" formatCode="General">
                  <c:v>504.95058299999994</c:v>
                </c:pt>
                <c:pt idx="5154" formatCode="General">
                  <c:v>505.33461599999993</c:v>
                </c:pt>
                <c:pt idx="5155" formatCode="General">
                  <c:v>505.69134999999966</c:v>
                </c:pt>
                <c:pt idx="5156" formatCode="General">
                  <c:v>505.98680999999959</c:v>
                </c:pt>
                <c:pt idx="5157" formatCode="General">
                  <c:v>506.26969300000002</c:v>
                </c:pt>
                <c:pt idx="5158" formatCode="General">
                  <c:v>506.52164200000004</c:v>
                </c:pt>
                <c:pt idx="5159" formatCode="General">
                  <c:v>506.75082199999997</c:v>
                </c:pt>
                <c:pt idx="5160" formatCode="General">
                  <c:v>506.97261100000003</c:v>
                </c:pt>
                <c:pt idx="5161" formatCode="General">
                  <c:v>507.16888900000032</c:v>
                </c:pt>
                <c:pt idx="5162" formatCode="General">
                  <c:v>507.35330599999969</c:v>
                </c:pt>
                <c:pt idx="5163" formatCode="General">
                  <c:v>507.56341199999969</c:v>
                </c:pt>
                <c:pt idx="5164" formatCode="General">
                  <c:v>507.72249700000003</c:v>
                </c:pt>
                <c:pt idx="5165" formatCode="General">
                  <c:v>507.88366799999994</c:v>
                </c:pt>
                <c:pt idx="5166" formatCode="General">
                  <c:v>502.05274418000027</c:v>
                </c:pt>
                <c:pt idx="5167" formatCode="General">
                  <c:v>503.63717169</c:v>
                </c:pt>
                <c:pt idx="5168" formatCode="General">
                  <c:v>504.16716306999996</c:v>
                </c:pt>
                <c:pt idx="5169" formatCode="General">
                  <c:v>504.48258132000001</c:v>
                </c:pt>
                <c:pt idx="5170" formatCode="General">
                  <c:v>504.66512441999993</c:v>
                </c:pt>
                <c:pt idx="5171" formatCode="General">
                  <c:v>504.75835680999967</c:v>
                </c:pt>
                <c:pt idx="5172" formatCode="General">
                  <c:v>504.81113105999947</c:v>
                </c:pt>
                <c:pt idx="5173" formatCode="General">
                  <c:v>504.84634190999969</c:v>
                </c:pt>
                <c:pt idx="5174" formatCode="General">
                  <c:v>504.87249999999995</c:v>
                </c:pt>
                <c:pt idx="5175" formatCode="General">
                  <c:v>504.89394933</c:v>
                </c:pt>
                <c:pt idx="5176" formatCode="General">
                  <c:v>491.161585</c:v>
                </c:pt>
                <c:pt idx="5177" formatCode="General">
                  <c:v>492.693603</c:v>
                </c:pt>
                <c:pt idx="5178" formatCode="General">
                  <c:v>494.01712399999968</c:v>
                </c:pt>
                <c:pt idx="5179" formatCode="General">
                  <c:v>495.17282799999998</c:v>
                </c:pt>
                <c:pt idx="5180" formatCode="General">
                  <c:v>496.180296</c:v>
                </c:pt>
                <c:pt idx="5181" formatCode="General">
                  <c:v>497.09349899999967</c:v>
                </c:pt>
                <c:pt idx="5182" formatCode="General">
                  <c:v>497.94608399999993</c:v>
                </c:pt>
                <c:pt idx="5183" formatCode="General">
                  <c:v>498.71295699999973</c:v>
                </c:pt>
                <c:pt idx="5184" formatCode="General">
                  <c:v>499.42457699999966</c:v>
                </c:pt>
                <c:pt idx="5185" formatCode="General">
                  <c:v>500.09048000000001</c:v>
                </c:pt>
                <c:pt idx="5186" formatCode="General">
                  <c:v>500.71662699999968</c:v>
                </c:pt>
                <c:pt idx="5187" formatCode="General">
                  <c:v>501.29246699999999</c:v>
                </c:pt>
                <c:pt idx="5188" formatCode="General">
                  <c:v>501.82300799999973</c:v>
                </c:pt>
                <c:pt idx="5189" formatCode="General">
                  <c:v>502.35837699999968</c:v>
                </c:pt>
                <c:pt idx="5190" formatCode="General">
                  <c:v>502.86215499999969</c:v>
                </c:pt>
                <c:pt idx="5191" formatCode="General">
                  <c:v>503.32254200000006</c:v>
                </c:pt>
                <c:pt idx="5192" formatCode="General">
                  <c:v>503.75950300000005</c:v>
                </c:pt>
                <c:pt idx="5193" formatCode="General">
                  <c:v>504.19622699999974</c:v>
                </c:pt>
                <c:pt idx="5194" formatCode="General">
                  <c:v>504.45765299999999</c:v>
                </c:pt>
                <c:pt idx="5195" formatCode="General">
                  <c:v>504.81170399999968</c:v>
                </c:pt>
                <c:pt idx="5196" formatCode="General">
                  <c:v>505.29634999999939</c:v>
                </c:pt>
                <c:pt idx="5197" formatCode="General">
                  <c:v>505.75667599999969</c:v>
                </c:pt>
                <c:pt idx="5198" formatCode="General">
                  <c:v>506.22946000000002</c:v>
                </c:pt>
                <c:pt idx="5199" formatCode="General">
                  <c:v>506.65348799999998</c:v>
                </c:pt>
                <c:pt idx="5200" formatCode="General">
                  <c:v>507.04157400000003</c:v>
                </c:pt>
                <c:pt idx="5201" formatCode="General">
                  <c:v>507.39532699999967</c:v>
                </c:pt>
                <c:pt idx="5202" formatCode="General">
                  <c:v>507.76279</c:v>
                </c:pt>
                <c:pt idx="5203" formatCode="General">
                  <c:v>508.0937739999996</c:v>
                </c:pt>
                <c:pt idx="5204" formatCode="General">
                  <c:v>508.38971099999969</c:v>
                </c:pt>
                <c:pt idx="5205" formatCode="General">
                  <c:v>508.70150299999978</c:v>
                </c:pt>
                <c:pt idx="5206" formatCode="General">
                  <c:v>508.98200299999968</c:v>
                </c:pt>
                <c:pt idx="5207" formatCode="General">
                  <c:v>509.26715099999967</c:v>
                </c:pt>
                <c:pt idx="5208" formatCode="General">
                  <c:v>509.49037099999958</c:v>
                </c:pt>
                <c:pt idx="5209" formatCode="General">
                  <c:v>509.73963699999973</c:v>
                </c:pt>
                <c:pt idx="5210" formatCode="General">
                  <c:v>509.96434700000003</c:v>
                </c:pt>
                <c:pt idx="5211" formatCode="General">
                  <c:v>510.190248</c:v>
                </c:pt>
                <c:pt idx="5212" formatCode="General">
                  <c:v>510.39159299999977</c:v>
                </c:pt>
                <c:pt idx="5213" formatCode="General">
                  <c:v>510.5966329999996</c:v>
                </c:pt>
                <c:pt idx="5214" formatCode="General">
                  <c:v>510.78444700000006</c:v>
                </c:pt>
                <c:pt idx="5215" formatCode="General">
                  <c:v>510.965824</c:v>
                </c:pt>
                <c:pt idx="5216" formatCode="General">
                  <c:v>511.13355199999967</c:v>
                </c:pt>
                <c:pt idx="5217" formatCode="General">
                  <c:v>511.31713399999967</c:v>
                </c:pt>
                <c:pt idx="5218" formatCode="General">
                  <c:v>511.47407300000003</c:v>
                </c:pt>
                <c:pt idx="5219" formatCode="General">
                  <c:v>511.65074099999998</c:v>
                </c:pt>
                <c:pt idx="5220" formatCode="General">
                  <c:v>511.78199099999966</c:v>
                </c:pt>
                <c:pt idx="5221" formatCode="General">
                  <c:v>511.93225399999966</c:v>
                </c:pt>
                <c:pt idx="5222" formatCode="General">
                  <c:v>512.08430500000054</c:v>
                </c:pt>
                <c:pt idx="5223" formatCode="General">
                  <c:v>512.21835600000054</c:v>
                </c:pt>
                <c:pt idx="5224" formatCode="General">
                  <c:v>512.38375899999994</c:v>
                </c:pt>
                <c:pt idx="5225" formatCode="General">
                  <c:v>512.51852499999939</c:v>
                </c:pt>
                <c:pt idx="5226" formatCode="General">
                  <c:v>512.62652899999932</c:v>
                </c:pt>
                <c:pt idx="5227" formatCode="General">
                  <c:v>512.760043</c:v>
                </c:pt>
                <c:pt idx="5228" formatCode="General">
                  <c:v>512.89212699999916</c:v>
                </c:pt>
                <c:pt idx="5229" formatCode="General">
                  <c:v>512.9837390000007</c:v>
                </c:pt>
                <c:pt idx="5230" formatCode="General">
                  <c:v>513.12822099999948</c:v>
                </c:pt>
                <c:pt idx="5231" formatCode="General">
                  <c:v>513.23407899999995</c:v>
                </c:pt>
                <c:pt idx="5232" formatCode="General">
                  <c:v>513.34398999999996</c:v>
                </c:pt>
                <c:pt idx="5233" formatCode="General">
                  <c:v>513.47804100000053</c:v>
                </c:pt>
                <c:pt idx="5234" formatCode="General">
                  <c:v>513.56804399999999</c:v>
                </c:pt>
                <c:pt idx="5235" formatCode="General">
                  <c:v>513.66287499999999</c:v>
                </c:pt>
                <c:pt idx="5236" formatCode="General">
                  <c:v>515.30000000001291</c:v>
                </c:pt>
                <c:pt idx="5237" formatCode="General">
                  <c:v>515.3200000000129</c:v>
                </c:pt>
                <c:pt idx="5238" formatCode="General">
                  <c:v>515.34000000001299</c:v>
                </c:pt>
                <c:pt idx="5239" formatCode="General">
                  <c:v>515.36000000001297</c:v>
                </c:pt>
                <c:pt idx="5240" formatCode="General">
                  <c:v>515.38000000001307</c:v>
                </c:pt>
                <c:pt idx="5241" formatCode="General">
                  <c:v>515.40000000001294</c:v>
                </c:pt>
                <c:pt idx="5242" formatCode="General">
                  <c:v>515.42000000001292</c:v>
                </c:pt>
                <c:pt idx="5243" formatCode="General">
                  <c:v>515.4400000000129</c:v>
                </c:pt>
                <c:pt idx="5244" formatCode="General">
                  <c:v>515.46000000001288</c:v>
                </c:pt>
                <c:pt idx="5245" formatCode="General">
                  <c:v>515.48000000001309</c:v>
                </c:pt>
                <c:pt idx="5246" formatCode="General">
                  <c:v>515.50000000001307</c:v>
                </c:pt>
                <c:pt idx="5247" formatCode="General">
                  <c:v>515.52000000001306</c:v>
                </c:pt>
                <c:pt idx="5248" formatCode="General">
                  <c:v>515.54000000001292</c:v>
                </c:pt>
                <c:pt idx="5249" formatCode="General">
                  <c:v>515.56000000001291</c:v>
                </c:pt>
                <c:pt idx="5250" formatCode="General">
                  <c:v>515.580000000013</c:v>
                </c:pt>
                <c:pt idx="5251" formatCode="General">
                  <c:v>515.6000000000131</c:v>
                </c:pt>
                <c:pt idx="5252" formatCode="General">
                  <c:v>515.62000000001308</c:v>
                </c:pt>
                <c:pt idx="5253" formatCode="General">
                  <c:v>515.64000000001295</c:v>
                </c:pt>
                <c:pt idx="5254" formatCode="General">
                  <c:v>515.66000000001293</c:v>
                </c:pt>
                <c:pt idx="5255" formatCode="General">
                  <c:v>515.68000000001302</c:v>
                </c:pt>
                <c:pt idx="5256" formatCode="General">
                  <c:v>515.70000000001301</c:v>
                </c:pt>
                <c:pt idx="5257" formatCode="General">
                  <c:v>515.7200000000131</c:v>
                </c:pt>
                <c:pt idx="5258" formatCode="General">
                  <c:v>515.74000000001308</c:v>
                </c:pt>
                <c:pt idx="5259" formatCode="General">
                  <c:v>515.76000000001295</c:v>
                </c:pt>
                <c:pt idx="5260" formatCode="General">
                  <c:v>515.78000000001305</c:v>
                </c:pt>
                <c:pt idx="5261" formatCode="General">
                  <c:v>515.80000000001291</c:v>
                </c:pt>
                <c:pt idx="5262" formatCode="General">
                  <c:v>515.8200000000129</c:v>
                </c:pt>
                <c:pt idx="5263" formatCode="General">
                  <c:v>515.84000000001299</c:v>
                </c:pt>
                <c:pt idx="5264" formatCode="General">
                  <c:v>515.86000000001297</c:v>
                </c:pt>
                <c:pt idx="5265" formatCode="General">
                  <c:v>515.88000000001307</c:v>
                </c:pt>
                <c:pt idx="5266" formatCode="General">
                  <c:v>515.90000000001294</c:v>
                </c:pt>
                <c:pt idx="5267" formatCode="General">
                  <c:v>515.92000000001292</c:v>
                </c:pt>
                <c:pt idx="5268" formatCode="General">
                  <c:v>515.9400000000129</c:v>
                </c:pt>
                <c:pt idx="5269" formatCode="General">
                  <c:v>515.96000000001288</c:v>
                </c:pt>
                <c:pt idx="5270" formatCode="General">
                  <c:v>515.98000000001309</c:v>
                </c:pt>
                <c:pt idx="5271" formatCode="General">
                  <c:v>516.00000000001307</c:v>
                </c:pt>
                <c:pt idx="5272" formatCode="General">
                  <c:v>516.02000000001306</c:v>
                </c:pt>
                <c:pt idx="5273" formatCode="General">
                  <c:v>516.04000000001292</c:v>
                </c:pt>
                <c:pt idx="5274" formatCode="General">
                  <c:v>516.06000000001291</c:v>
                </c:pt>
                <c:pt idx="5275" formatCode="General">
                  <c:v>516.080000000013</c:v>
                </c:pt>
                <c:pt idx="5276" formatCode="General">
                  <c:v>516.1000000000131</c:v>
                </c:pt>
                <c:pt idx="5277" formatCode="General">
                  <c:v>516.12000000001308</c:v>
                </c:pt>
                <c:pt idx="5278" formatCode="General">
                  <c:v>516.14000000001295</c:v>
                </c:pt>
                <c:pt idx="5279" formatCode="General">
                  <c:v>516.16000000001293</c:v>
                </c:pt>
                <c:pt idx="5280" formatCode="General">
                  <c:v>516.18000000001302</c:v>
                </c:pt>
                <c:pt idx="5281" formatCode="General">
                  <c:v>516.20000000001301</c:v>
                </c:pt>
                <c:pt idx="5282" formatCode="General">
                  <c:v>516.2200000000131</c:v>
                </c:pt>
                <c:pt idx="5283" formatCode="General">
                  <c:v>516.24000000001308</c:v>
                </c:pt>
                <c:pt idx="5284" formatCode="General">
                  <c:v>516.26000000001204</c:v>
                </c:pt>
                <c:pt idx="5285" formatCode="General">
                  <c:v>516.28000000001271</c:v>
                </c:pt>
                <c:pt idx="5286" formatCode="General">
                  <c:v>516.30000000001201</c:v>
                </c:pt>
                <c:pt idx="5287" formatCode="General">
                  <c:v>516.32000000001199</c:v>
                </c:pt>
                <c:pt idx="5288" formatCode="General">
                  <c:v>516.34000000001197</c:v>
                </c:pt>
                <c:pt idx="5289" formatCode="General">
                  <c:v>516.36000000001138</c:v>
                </c:pt>
                <c:pt idx="5290" formatCode="General">
                  <c:v>516.38000000001205</c:v>
                </c:pt>
                <c:pt idx="5291" formatCode="General">
                  <c:v>516.40000000001203</c:v>
                </c:pt>
                <c:pt idx="5292" formatCode="General">
                  <c:v>516.42000000001201</c:v>
                </c:pt>
                <c:pt idx="5293" formatCode="General">
                  <c:v>516.44000000001199</c:v>
                </c:pt>
                <c:pt idx="5294" formatCode="General">
                  <c:v>516.46000000001197</c:v>
                </c:pt>
                <c:pt idx="5295" formatCode="General">
                  <c:v>516.48000000001252</c:v>
                </c:pt>
                <c:pt idx="5296" formatCode="General">
                  <c:v>516.50000000001205</c:v>
                </c:pt>
                <c:pt idx="5297" formatCode="General">
                  <c:v>516.52000000001203</c:v>
                </c:pt>
                <c:pt idx="5298" formatCode="General">
                  <c:v>516.54000000001201</c:v>
                </c:pt>
                <c:pt idx="5299" formatCode="General">
                  <c:v>516.560000000012</c:v>
                </c:pt>
                <c:pt idx="5300" formatCode="General">
                  <c:v>516.58000000001255</c:v>
                </c:pt>
                <c:pt idx="5301" formatCode="General">
                  <c:v>516.60000000001253</c:v>
                </c:pt>
                <c:pt idx="5302" formatCode="General">
                  <c:v>516.62000000001251</c:v>
                </c:pt>
                <c:pt idx="5303" formatCode="General">
                  <c:v>516.64000000001204</c:v>
                </c:pt>
                <c:pt idx="5304" formatCode="General">
                  <c:v>516.66000000001202</c:v>
                </c:pt>
                <c:pt idx="5305" formatCode="General">
                  <c:v>516.68000000001268</c:v>
                </c:pt>
                <c:pt idx="5306" formatCode="General">
                  <c:v>516.70000000001255</c:v>
                </c:pt>
                <c:pt idx="5307" formatCode="General">
                  <c:v>516.72000000001253</c:v>
                </c:pt>
                <c:pt idx="5308" formatCode="General">
                  <c:v>516.74000000001195</c:v>
                </c:pt>
                <c:pt idx="5309" formatCode="General">
                  <c:v>516.76000000001204</c:v>
                </c:pt>
                <c:pt idx="5310" formatCode="General">
                  <c:v>516.78000000001271</c:v>
                </c:pt>
                <c:pt idx="5311" formatCode="General">
                  <c:v>516.80000000001201</c:v>
                </c:pt>
                <c:pt idx="5312" formatCode="General">
                  <c:v>516.82000000001199</c:v>
                </c:pt>
                <c:pt idx="5313" formatCode="General">
                  <c:v>516.84000000001197</c:v>
                </c:pt>
                <c:pt idx="5314" formatCode="General">
                  <c:v>516.86000000001138</c:v>
                </c:pt>
                <c:pt idx="5315" formatCode="General">
                  <c:v>516.88000000001205</c:v>
                </c:pt>
                <c:pt idx="5316" formatCode="General">
                  <c:v>516.90000000001203</c:v>
                </c:pt>
                <c:pt idx="5317" formatCode="General">
                  <c:v>516.92000000001201</c:v>
                </c:pt>
                <c:pt idx="5318" formatCode="General">
                  <c:v>516.94000000001199</c:v>
                </c:pt>
                <c:pt idx="5319" formatCode="General">
                  <c:v>516.96000000001197</c:v>
                </c:pt>
                <c:pt idx="5320" formatCode="General">
                  <c:v>516.98000000001252</c:v>
                </c:pt>
                <c:pt idx="5321" formatCode="General">
                  <c:v>517.00000000001205</c:v>
                </c:pt>
                <c:pt idx="5322" formatCode="General">
                  <c:v>517.02000000001203</c:v>
                </c:pt>
                <c:pt idx="5323" formatCode="General">
                  <c:v>517.04000000001201</c:v>
                </c:pt>
                <c:pt idx="5324" formatCode="General">
                  <c:v>517.060000000012</c:v>
                </c:pt>
                <c:pt idx="5325" formatCode="General">
                  <c:v>517.08000000001255</c:v>
                </c:pt>
                <c:pt idx="5326" formatCode="General">
                  <c:v>517.10000000001253</c:v>
                </c:pt>
                <c:pt idx="5327" formatCode="General">
                  <c:v>517.12000000001251</c:v>
                </c:pt>
                <c:pt idx="5328" formatCode="General">
                  <c:v>517.14000000001204</c:v>
                </c:pt>
                <c:pt idx="5329" formatCode="General">
                  <c:v>517.16000000001202</c:v>
                </c:pt>
                <c:pt idx="5330" formatCode="General">
                  <c:v>517.18000000001268</c:v>
                </c:pt>
                <c:pt idx="5331" formatCode="General">
                  <c:v>517.20000000001255</c:v>
                </c:pt>
                <c:pt idx="5332" formatCode="General">
                  <c:v>517.22000000001253</c:v>
                </c:pt>
                <c:pt idx="5333" formatCode="General">
                  <c:v>517.24000000001195</c:v>
                </c:pt>
                <c:pt idx="5334" formatCode="General">
                  <c:v>517.26000000001204</c:v>
                </c:pt>
                <c:pt idx="5335" formatCode="General">
                  <c:v>517.28000000001271</c:v>
                </c:pt>
                <c:pt idx="5336" formatCode="General">
                  <c:v>517.30000000001201</c:v>
                </c:pt>
                <c:pt idx="5337" formatCode="General">
                  <c:v>517.32000000001199</c:v>
                </c:pt>
                <c:pt idx="5338" formatCode="General">
                  <c:v>517.34000000001197</c:v>
                </c:pt>
                <c:pt idx="5339" formatCode="General">
                  <c:v>517.36000000001047</c:v>
                </c:pt>
                <c:pt idx="5340" formatCode="General">
                  <c:v>517.38000000001102</c:v>
                </c:pt>
                <c:pt idx="5341" formatCode="General">
                  <c:v>517.400000000011</c:v>
                </c:pt>
                <c:pt idx="5342" formatCode="General">
                  <c:v>517.42000000001099</c:v>
                </c:pt>
                <c:pt idx="5343" formatCode="General">
                  <c:v>517.44000000001097</c:v>
                </c:pt>
                <c:pt idx="5344" formatCode="General">
                  <c:v>517.46000000001038</c:v>
                </c:pt>
                <c:pt idx="5345" formatCode="General">
                  <c:v>517.48000000001105</c:v>
                </c:pt>
                <c:pt idx="5346" formatCode="General">
                  <c:v>517.50000000001103</c:v>
                </c:pt>
                <c:pt idx="5347" formatCode="General">
                  <c:v>517.52000000001101</c:v>
                </c:pt>
                <c:pt idx="5348" formatCode="General">
                  <c:v>517.54000000001099</c:v>
                </c:pt>
                <c:pt idx="5349" formatCode="General">
                  <c:v>517.56000000001097</c:v>
                </c:pt>
                <c:pt idx="5350" formatCode="General">
                  <c:v>517.58000000001095</c:v>
                </c:pt>
                <c:pt idx="5351" formatCode="General">
                  <c:v>517.60000000001105</c:v>
                </c:pt>
                <c:pt idx="5352" formatCode="General">
                  <c:v>517.62000000001103</c:v>
                </c:pt>
                <c:pt idx="5353" formatCode="General">
                  <c:v>517.64000000001101</c:v>
                </c:pt>
                <c:pt idx="5354" formatCode="General">
                  <c:v>517.660000000011</c:v>
                </c:pt>
                <c:pt idx="5355" formatCode="General">
                  <c:v>517.68000000001155</c:v>
                </c:pt>
                <c:pt idx="5356" formatCode="General">
                  <c:v>517.70000000001153</c:v>
                </c:pt>
                <c:pt idx="5357" formatCode="General">
                  <c:v>517.72000000001105</c:v>
                </c:pt>
                <c:pt idx="5358" formatCode="General">
                  <c:v>517.74000000001104</c:v>
                </c:pt>
                <c:pt idx="5359" formatCode="General">
                  <c:v>517.76000000001102</c:v>
                </c:pt>
                <c:pt idx="5360" formatCode="General">
                  <c:v>517.78000000001168</c:v>
                </c:pt>
                <c:pt idx="5361" formatCode="General">
                  <c:v>517.80000000001098</c:v>
                </c:pt>
                <c:pt idx="5362" formatCode="General">
                  <c:v>517.82000000001096</c:v>
                </c:pt>
                <c:pt idx="5363" formatCode="General">
                  <c:v>517.84000000001049</c:v>
                </c:pt>
                <c:pt idx="5364" formatCode="General">
                  <c:v>517.86000000001047</c:v>
                </c:pt>
                <c:pt idx="5365" formatCode="General">
                  <c:v>517.88000000001102</c:v>
                </c:pt>
                <c:pt idx="5366" formatCode="General">
                  <c:v>517.900000000011</c:v>
                </c:pt>
                <c:pt idx="5367" formatCode="General">
                  <c:v>517.92000000001099</c:v>
                </c:pt>
                <c:pt idx="5368" formatCode="General">
                  <c:v>517.94000000001097</c:v>
                </c:pt>
                <c:pt idx="5369" formatCode="General">
                  <c:v>517.96000000001038</c:v>
                </c:pt>
                <c:pt idx="5370" formatCode="General">
                  <c:v>517.98000000001105</c:v>
                </c:pt>
                <c:pt idx="5371" formatCode="General">
                  <c:v>518.00000000001103</c:v>
                </c:pt>
                <c:pt idx="5372" formatCode="General">
                  <c:v>518.02000000001101</c:v>
                </c:pt>
                <c:pt idx="5373" formatCode="General">
                  <c:v>518.04000000001099</c:v>
                </c:pt>
                <c:pt idx="5374" formatCode="General">
                  <c:v>518.06000000001097</c:v>
                </c:pt>
                <c:pt idx="5375" formatCode="General">
                  <c:v>518.08000000001095</c:v>
                </c:pt>
                <c:pt idx="5376" formatCode="General">
                  <c:v>518.10000000001105</c:v>
                </c:pt>
                <c:pt idx="5377" formatCode="General">
                  <c:v>518.12000000001103</c:v>
                </c:pt>
                <c:pt idx="5378" formatCode="General">
                  <c:v>518.14000000001101</c:v>
                </c:pt>
                <c:pt idx="5379" formatCode="General">
                  <c:v>518.160000000011</c:v>
                </c:pt>
                <c:pt idx="5380" formatCode="General">
                  <c:v>518.18000000001155</c:v>
                </c:pt>
                <c:pt idx="5381" formatCode="General">
                  <c:v>518.20000000001153</c:v>
                </c:pt>
                <c:pt idx="5382" formatCode="General">
                  <c:v>518.22000000001105</c:v>
                </c:pt>
                <c:pt idx="5383" formatCode="General">
                  <c:v>518.24000000001104</c:v>
                </c:pt>
                <c:pt idx="5384" formatCode="General">
                  <c:v>518.26000000001102</c:v>
                </c:pt>
                <c:pt idx="5385" formatCode="General">
                  <c:v>518.28000000001168</c:v>
                </c:pt>
                <c:pt idx="5386" formatCode="General">
                  <c:v>518.30000000001098</c:v>
                </c:pt>
                <c:pt idx="5387" formatCode="General">
                  <c:v>518.32000000001096</c:v>
                </c:pt>
                <c:pt idx="5388" formatCode="General">
                  <c:v>518.34000000001049</c:v>
                </c:pt>
                <c:pt idx="5389" formatCode="General">
                  <c:v>518.36000000001047</c:v>
                </c:pt>
                <c:pt idx="5390" formatCode="General">
                  <c:v>518.38000000001102</c:v>
                </c:pt>
                <c:pt idx="5391" formatCode="General">
                  <c:v>518.400000000011</c:v>
                </c:pt>
                <c:pt idx="5392" formatCode="General">
                  <c:v>518.42000000001099</c:v>
                </c:pt>
                <c:pt idx="5393" formatCode="General">
                  <c:v>518.44000000001097</c:v>
                </c:pt>
                <c:pt idx="5394" formatCode="General">
                  <c:v>518.46000000000947</c:v>
                </c:pt>
                <c:pt idx="5395" formatCode="General">
                  <c:v>518.48000000001002</c:v>
                </c:pt>
                <c:pt idx="5396" formatCode="General">
                  <c:v>518.50000000001</c:v>
                </c:pt>
                <c:pt idx="5397" formatCode="General">
                  <c:v>518.52000000000999</c:v>
                </c:pt>
                <c:pt idx="5398" formatCode="General">
                  <c:v>518.54000000000997</c:v>
                </c:pt>
                <c:pt idx="5399" formatCode="General">
                  <c:v>518.56000000000938</c:v>
                </c:pt>
                <c:pt idx="5400" formatCode="General">
                  <c:v>518.58000000001005</c:v>
                </c:pt>
                <c:pt idx="5401" formatCode="General">
                  <c:v>518.60000000001003</c:v>
                </c:pt>
                <c:pt idx="5402" formatCode="General">
                  <c:v>518.62000000001001</c:v>
                </c:pt>
                <c:pt idx="5403" formatCode="General">
                  <c:v>518.64000000000999</c:v>
                </c:pt>
                <c:pt idx="5404" formatCode="General">
                  <c:v>518.66000000000997</c:v>
                </c:pt>
                <c:pt idx="5405" formatCode="General">
                  <c:v>518.68000000000995</c:v>
                </c:pt>
                <c:pt idx="5406" formatCode="General">
                  <c:v>518.70000000001005</c:v>
                </c:pt>
                <c:pt idx="5407" formatCode="General">
                  <c:v>518.72000000001003</c:v>
                </c:pt>
                <c:pt idx="5408" formatCode="General">
                  <c:v>518.74000000001001</c:v>
                </c:pt>
                <c:pt idx="5409" formatCode="General">
                  <c:v>518.76000000001</c:v>
                </c:pt>
                <c:pt idx="5410" formatCode="General">
                  <c:v>518.78000000001055</c:v>
                </c:pt>
                <c:pt idx="5411" formatCode="General">
                  <c:v>518.80000000000996</c:v>
                </c:pt>
                <c:pt idx="5412" formatCode="General">
                  <c:v>518.82000000000949</c:v>
                </c:pt>
                <c:pt idx="5413" formatCode="General">
                  <c:v>518.84000000000947</c:v>
                </c:pt>
                <c:pt idx="5414" formatCode="General">
                  <c:v>518.86000000000945</c:v>
                </c:pt>
                <c:pt idx="5415" formatCode="General">
                  <c:v>518.88000000001</c:v>
                </c:pt>
                <c:pt idx="5416" formatCode="General">
                  <c:v>518.90000000000998</c:v>
                </c:pt>
                <c:pt idx="5417" formatCode="General">
                  <c:v>518.92000000000996</c:v>
                </c:pt>
                <c:pt idx="5418" formatCode="General">
                  <c:v>518.94000000000949</c:v>
                </c:pt>
                <c:pt idx="5419" formatCode="General">
                  <c:v>518.96000000000947</c:v>
                </c:pt>
                <c:pt idx="5420" formatCode="General">
                  <c:v>518.98000000001002</c:v>
                </c:pt>
                <c:pt idx="5421" formatCode="General">
                  <c:v>519.00000000001</c:v>
                </c:pt>
                <c:pt idx="5422" formatCode="General">
                  <c:v>519.02000000000999</c:v>
                </c:pt>
                <c:pt idx="5423" formatCode="General">
                  <c:v>519.04000000000997</c:v>
                </c:pt>
                <c:pt idx="5424" formatCode="General">
                  <c:v>519.06000000000938</c:v>
                </c:pt>
                <c:pt idx="5425" formatCode="General">
                  <c:v>519.08000000001005</c:v>
                </c:pt>
                <c:pt idx="5426" formatCode="General">
                  <c:v>519.10000000001003</c:v>
                </c:pt>
                <c:pt idx="5427" formatCode="General">
                  <c:v>519.12000000001001</c:v>
                </c:pt>
                <c:pt idx="5428" formatCode="General">
                  <c:v>519.14000000000999</c:v>
                </c:pt>
                <c:pt idx="5429" formatCode="General">
                  <c:v>519.16000000000997</c:v>
                </c:pt>
                <c:pt idx="5430" formatCode="General">
                  <c:v>519.18000000000995</c:v>
                </c:pt>
                <c:pt idx="5431" formatCode="General">
                  <c:v>519.20000000001005</c:v>
                </c:pt>
                <c:pt idx="5432" formatCode="General">
                  <c:v>519.22000000001003</c:v>
                </c:pt>
                <c:pt idx="5433" formatCode="General">
                  <c:v>519.24000000001001</c:v>
                </c:pt>
                <c:pt idx="5434" formatCode="General">
                  <c:v>519.26000000001</c:v>
                </c:pt>
                <c:pt idx="5435" formatCode="General">
                  <c:v>519.28000000001055</c:v>
                </c:pt>
                <c:pt idx="5436" formatCode="General">
                  <c:v>519.30000000000996</c:v>
                </c:pt>
                <c:pt idx="5437" formatCode="General">
                  <c:v>519.32000000000949</c:v>
                </c:pt>
                <c:pt idx="5438" formatCode="General">
                  <c:v>519.34000000000947</c:v>
                </c:pt>
                <c:pt idx="5439" formatCode="General">
                  <c:v>519.36000000000945</c:v>
                </c:pt>
                <c:pt idx="5440" formatCode="General">
                  <c:v>519.38000000001</c:v>
                </c:pt>
                <c:pt idx="5441" formatCode="General">
                  <c:v>519.40000000000998</c:v>
                </c:pt>
                <c:pt idx="5442" formatCode="General">
                  <c:v>519.42000000000996</c:v>
                </c:pt>
                <c:pt idx="5443" formatCode="General">
                  <c:v>519.44000000000949</c:v>
                </c:pt>
                <c:pt idx="5444" formatCode="General">
                  <c:v>519.46000000000947</c:v>
                </c:pt>
                <c:pt idx="5445" formatCode="General">
                  <c:v>519.48000000001002</c:v>
                </c:pt>
                <c:pt idx="5446" formatCode="General">
                  <c:v>519.50000000001</c:v>
                </c:pt>
                <c:pt idx="5447" formatCode="General">
                  <c:v>519.52000000000999</c:v>
                </c:pt>
                <c:pt idx="5448" formatCode="General">
                  <c:v>519.54000000000997</c:v>
                </c:pt>
                <c:pt idx="5449" formatCode="General">
                  <c:v>519.56000000000847</c:v>
                </c:pt>
                <c:pt idx="5450" formatCode="General">
                  <c:v>519.58000000000902</c:v>
                </c:pt>
                <c:pt idx="5451" formatCode="General">
                  <c:v>519.600000000009</c:v>
                </c:pt>
                <c:pt idx="5452" formatCode="General">
                  <c:v>519.62000000000899</c:v>
                </c:pt>
                <c:pt idx="5453" formatCode="General">
                  <c:v>519.64000000000897</c:v>
                </c:pt>
                <c:pt idx="5454" formatCode="General">
                  <c:v>519.66000000000849</c:v>
                </c:pt>
                <c:pt idx="5455" formatCode="General">
                  <c:v>519.68000000000904</c:v>
                </c:pt>
                <c:pt idx="5456" formatCode="General">
                  <c:v>519.70000000000903</c:v>
                </c:pt>
                <c:pt idx="5457" formatCode="General">
                  <c:v>519.72000000000901</c:v>
                </c:pt>
                <c:pt idx="5458" formatCode="General">
                  <c:v>519.74000000000899</c:v>
                </c:pt>
                <c:pt idx="5459" formatCode="General">
                  <c:v>519.76000000000897</c:v>
                </c:pt>
                <c:pt idx="5460" formatCode="General">
                  <c:v>519.78000000000895</c:v>
                </c:pt>
                <c:pt idx="5461" formatCode="General">
                  <c:v>519.80000000000848</c:v>
                </c:pt>
                <c:pt idx="5462" formatCode="General">
                  <c:v>519.82000000000846</c:v>
                </c:pt>
                <c:pt idx="5463" formatCode="General">
                  <c:v>519.84000000000844</c:v>
                </c:pt>
                <c:pt idx="5464" formatCode="General">
                  <c:v>519.86000000000831</c:v>
                </c:pt>
                <c:pt idx="5465" formatCode="General">
                  <c:v>519.88000000000898</c:v>
                </c:pt>
                <c:pt idx="5466" formatCode="General">
                  <c:v>519.90000000000896</c:v>
                </c:pt>
                <c:pt idx="5467" formatCode="General">
                  <c:v>519.92000000000849</c:v>
                </c:pt>
                <c:pt idx="5468" formatCode="General">
                  <c:v>519.94000000000847</c:v>
                </c:pt>
                <c:pt idx="5469" formatCode="General">
                  <c:v>519.96000000000845</c:v>
                </c:pt>
                <c:pt idx="5470" formatCode="General">
                  <c:v>519.980000000009</c:v>
                </c:pt>
                <c:pt idx="5471" formatCode="General">
                  <c:v>520.00000000000898</c:v>
                </c:pt>
                <c:pt idx="5472" formatCode="General">
                  <c:v>520.02000000000896</c:v>
                </c:pt>
                <c:pt idx="5473" formatCode="General">
                  <c:v>520.04000000000849</c:v>
                </c:pt>
                <c:pt idx="5474" formatCode="General">
                  <c:v>520.06000000000847</c:v>
                </c:pt>
                <c:pt idx="5475" formatCode="General">
                  <c:v>520.08000000000902</c:v>
                </c:pt>
                <c:pt idx="5476" formatCode="General">
                  <c:v>520.100000000009</c:v>
                </c:pt>
                <c:pt idx="5477" formatCode="General">
                  <c:v>520.12000000000899</c:v>
                </c:pt>
                <c:pt idx="5478" formatCode="General">
                  <c:v>520.14000000000897</c:v>
                </c:pt>
                <c:pt idx="5479" formatCode="General">
                  <c:v>520.16000000000849</c:v>
                </c:pt>
                <c:pt idx="5480" formatCode="General">
                  <c:v>520.18000000000904</c:v>
                </c:pt>
                <c:pt idx="5481" formatCode="General">
                  <c:v>520.20000000000903</c:v>
                </c:pt>
                <c:pt idx="5482" formatCode="General">
                  <c:v>520.22000000000901</c:v>
                </c:pt>
                <c:pt idx="5483" formatCode="General">
                  <c:v>520.24000000000899</c:v>
                </c:pt>
                <c:pt idx="5484" formatCode="General">
                  <c:v>520.26000000000897</c:v>
                </c:pt>
                <c:pt idx="5485" formatCode="General">
                  <c:v>520.28000000000895</c:v>
                </c:pt>
                <c:pt idx="5486" formatCode="General">
                  <c:v>520.30000000000848</c:v>
                </c:pt>
                <c:pt idx="5487" formatCode="General">
                  <c:v>520.32000000000846</c:v>
                </c:pt>
                <c:pt idx="5488" formatCode="General">
                  <c:v>520.34000000000844</c:v>
                </c:pt>
                <c:pt idx="5489" formatCode="General">
                  <c:v>520.36000000000831</c:v>
                </c:pt>
                <c:pt idx="5490" formatCode="General">
                  <c:v>520.38000000000898</c:v>
                </c:pt>
                <c:pt idx="5491" formatCode="General">
                  <c:v>520.40000000000896</c:v>
                </c:pt>
                <c:pt idx="5492" formatCode="General">
                  <c:v>520.42000000000849</c:v>
                </c:pt>
                <c:pt idx="5493" formatCode="General">
                  <c:v>520.44000000000847</c:v>
                </c:pt>
                <c:pt idx="5494" formatCode="General">
                  <c:v>520.46000000000845</c:v>
                </c:pt>
                <c:pt idx="5495" formatCode="General">
                  <c:v>520.480000000009</c:v>
                </c:pt>
                <c:pt idx="5496" formatCode="General">
                  <c:v>520.50000000000898</c:v>
                </c:pt>
                <c:pt idx="5497" formatCode="General">
                  <c:v>520.52000000000896</c:v>
                </c:pt>
                <c:pt idx="5498" formatCode="General">
                  <c:v>520.54000000000849</c:v>
                </c:pt>
                <c:pt idx="5499" formatCode="General">
                  <c:v>520.56000000000847</c:v>
                </c:pt>
                <c:pt idx="5500" formatCode="General">
                  <c:v>520.58000000000902</c:v>
                </c:pt>
                <c:pt idx="5501" formatCode="General">
                  <c:v>520.600000000009</c:v>
                </c:pt>
                <c:pt idx="5502" formatCode="General">
                  <c:v>520.62000000000899</c:v>
                </c:pt>
                <c:pt idx="5503" formatCode="General">
                  <c:v>520.64000000000897</c:v>
                </c:pt>
                <c:pt idx="5504" formatCode="General">
                  <c:v>520.66000000000793</c:v>
                </c:pt>
                <c:pt idx="5505" formatCode="General">
                  <c:v>520.68000000000802</c:v>
                </c:pt>
                <c:pt idx="5506" formatCode="General">
                  <c:v>520.700000000008</c:v>
                </c:pt>
                <c:pt idx="5507" formatCode="General">
                  <c:v>520.7200000000081</c:v>
                </c:pt>
                <c:pt idx="5508" formatCode="General">
                  <c:v>520.74000000000808</c:v>
                </c:pt>
                <c:pt idx="5509" formatCode="General">
                  <c:v>520.76000000000795</c:v>
                </c:pt>
                <c:pt idx="5510" formatCode="General">
                  <c:v>520.78000000000804</c:v>
                </c:pt>
                <c:pt idx="5511" formatCode="General">
                  <c:v>520.80000000000791</c:v>
                </c:pt>
                <c:pt idx="5512" formatCode="General">
                  <c:v>520.82000000000789</c:v>
                </c:pt>
                <c:pt idx="5513" formatCode="General">
                  <c:v>520.84000000000799</c:v>
                </c:pt>
                <c:pt idx="5514" formatCode="General">
                  <c:v>520.86000000000797</c:v>
                </c:pt>
                <c:pt idx="5515" formatCode="General">
                  <c:v>520.88000000000795</c:v>
                </c:pt>
                <c:pt idx="5516" formatCode="General">
                  <c:v>520.90000000000794</c:v>
                </c:pt>
                <c:pt idx="5517" formatCode="General">
                  <c:v>520.92000000000792</c:v>
                </c:pt>
                <c:pt idx="5518" formatCode="General">
                  <c:v>520.9400000000079</c:v>
                </c:pt>
                <c:pt idx="5519" formatCode="General">
                  <c:v>520.96000000000799</c:v>
                </c:pt>
                <c:pt idx="5520" formatCode="General">
                  <c:v>520.98000000000809</c:v>
                </c:pt>
                <c:pt idx="5521" formatCode="General">
                  <c:v>521.00000000000807</c:v>
                </c:pt>
                <c:pt idx="5522" formatCode="General">
                  <c:v>521.02000000000794</c:v>
                </c:pt>
                <c:pt idx="5523" formatCode="General">
                  <c:v>521.04000000000792</c:v>
                </c:pt>
                <c:pt idx="5524" formatCode="General">
                  <c:v>521.0600000000079</c:v>
                </c:pt>
                <c:pt idx="5525" formatCode="General">
                  <c:v>521.080000000008</c:v>
                </c:pt>
                <c:pt idx="5526" formatCode="General">
                  <c:v>521.10000000000809</c:v>
                </c:pt>
                <c:pt idx="5527" formatCode="General">
                  <c:v>521.12000000000808</c:v>
                </c:pt>
                <c:pt idx="5528" formatCode="General">
                  <c:v>521.14000000000794</c:v>
                </c:pt>
                <c:pt idx="5529" formatCode="General">
                  <c:v>521.16000000000793</c:v>
                </c:pt>
                <c:pt idx="5530" formatCode="General">
                  <c:v>521.18000000000802</c:v>
                </c:pt>
                <c:pt idx="5531" formatCode="General">
                  <c:v>521.200000000008</c:v>
                </c:pt>
                <c:pt idx="5532" formatCode="General">
                  <c:v>521.2200000000081</c:v>
                </c:pt>
                <c:pt idx="5533" formatCode="General">
                  <c:v>521.24000000000808</c:v>
                </c:pt>
                <c:pt idx="5534" formatCode="General">
                  <c:v>521.26000000000795</c:v>
                </c:pt>
                <c:pt idx="5535" formatCode="General">
                  <c:v>521.28000000000804</c:v>
                </c:pt>
                <c:pt idx="5536" formatCode="General">
                  <c:v>521.30000000000791</c:v>
                </c:pt>
                <c:pt idx="5537" formatCode="General">
                  <c:v>521.32000000000789</c:v>
                </c:pt>
                <c:pt idx="5538" formatCode="General">
                  <c:v>521.34000000000799</c:v>
                </c:pt>
                <c:pt idx="5539" formatCode="General">
                  <c:v>521.36000000000797</c:v>
                </c:pt>
                <c:pt idx="5540" formatCode="General">
                  <c:v>521.38000000000795</c:v>
                </c:pt>
                <c:pt idx="5541" formatCode="General">
                  <c:v>521.40000000000794</c:v>
                </c:pt>
                <c:pt idx="5542" formatCode="General">
                  <c:v>521.42000000000792</c:v>
                </c:pt>
                <c:pt idx="5543" formatCode="General">
                  <c:v>521.4400000000079</c:v>
                </c:pt>
                <c:pt idx="5544" formatCode="General">
                  <c:v>521.46000000000799</c:v>
                </c:pt>
                <c:pt idx="5545" formatCode="General">
                  <c:v>521.48000000000809</c:v>
                </c:pt>
                <c:pt idx="5546" formatCode="General">
                  <c:v>521.50000000000807</c:v>
                </c:pt>
                <c:pt idx="5547" formatCode="General">
                  <c:v>521.52000000000794</c:v>
                </c:pt>
                <c:pt idx="5548" formatCode="General">
                  <c:v>521.54000000000792</c:v>
                </c:pt>
                <c:pt idx="5549" formatCode="General">
                  <c:v>521.5600000000079</c:v>
                </c:pt>
                <c:pt idx="5550" formatCode="General">
                  <c:v>521.580000000008</c:v>
                </c:pt>
                <c:pt idx="5551" formatCode="General">
                  <c:v>521.60000000000809</c:v>
                </c:pt>
                <c:pt idx="5552" formatCode="General">
                  <c:v>521.62000000000808</c:v>
                </c:pt>
                <c:pt idx="5553" formatCode="General">
                  <c:v>521.64000000000794</c:v>
                </c:pt>
                <c:pt idx="5554" formatCode="General">
                  <c:v>521.66000000000793</c:v>
                </c:pt>
                <c:pt idx="5555" formatCode="General">
                  <c:v>521.68000000000802</c:v>
                </c:pt>
                <c:pt idx="5556" formatCode="General">
                  <c:v>521.700000000008</c:v>
                </c:pt>
                <c:pt idx="5557" formatCode="General">
                  <c:v>521.7200000000081</c:v>
                </c:pt>
                <c:pt idx="5558" formatCode="General">
                  <c:v>521.74000000000808</c:v>
                </c:pt>
                <c:pt idx="5559" formatCode="General">
                  <c:v>521.76000000000704</c:v>
                </c:pt>
                <c:pt idx="5560" formatCode="General">
                  <c:v>521.7800000000077</c:v>
                </c:pt>
                <c:pt idx="5561" formatCode="General">
                  <c:v>521.800000000007</c:v>
                </c:pt>
                <c:pt idx="5562" formatCode="General">
                  <c:v>521.82000000000698</c:v>
                </c:pt>
                <c:pt idx="5563" formatCode="General">
                  <c:v>521.84000000000697</c:v>
                </c:pt>
                <c:pt idx="5564" formatCode="General">
                  <c:v>521.86000000000649</c:v>
                </c:pt>
                <c:pt idx="5565" formatCode="General">
                  <c:v>521.88000000000704</c:v>
                </c:pt>
                <c:pt idx="5566" formatCode="General">
                  <c:v>521.90000000000703</c:v>
                </c:pt>
                <c:pt idx="5567" formatCode="General">
                  <c:v>521.92000000000701</c:v>
                </c:pt>
                <c:pt idx="5568" formatCode="General">
                  <c:v>521.94000000000699</c:v>
                </c:pt>
                <c:pt idx="5569" formatCode="General">
                  <c:v>521.96000000000697</c:v>
                </c:pt>
                <c:pt idx="5570" formatCode="General">
                  <c:v>521.98000000000695</c:v>
                </c:pt>
                <c:pt idx="5571" formatCode="General">
                  <c:v>522.00000000000705</c:v>
                </c:pt>
                <c:pt idx="5572" formatCode="General">
                  <c:v>522.02000000000703</c:v>
                </c:pt>
                <c:pt idx="5573" formatCode="General">
                  <c:v>522.04000000000701</c:v>
                </c:pt>
                <c:pt idx="5574" formatCode="General">
                  <c:v>522.06000000000699</c:v>
                </c:pt>
                <c:pt idx="5575" formatCode="General">
                  <c:v>522.08000000000754</c:v>
                </c:pt>
                <c:pt idx="5576" formatCode="General">
                  <c:v>522.10000000000753</c:v>
                </c:pt>
                <c:pt idx="5577" formatCode="General">
                  <c:v>522.12000000000705</c:v>
                </c:pt>
                <c:pt idx="5578" formatCode="General">
                  <c:v>522.14000000000703</c:v>
                </c:pt>
                <c:pt idx="5579" formatCode="General">
                  <c:v>522.16000000000702</c:v>
                </c:pt>
                <c:pt idx="5580" formatCode="General">
                  <c:v>522.18000000000757</c:v>
                </c:pt>
                <c:pt idx="5581" formatCode="General">
                  <c:v>522.20000000000755</c:v>
                </c:pt>
                <c:pt idx="5582" formatCode="General">
                  <c:v>522.22000000000753</c:v>
                </c:pt>
                <c:pt idx="5583" formatCode="General">
                  <c:v>522.24000000000694</c:v>
                </c:pt>
                <c:pt idx="5584" formatCode="General">
                  <c:v>522.26000000000704</c:v>
                </c:pt>
                <c:pt idx="5585" formatCode="General">
                  <c:v>522.2800000000077</c:v>
                </c:pt>
                <c:pt idx="5586" formatCode="General">
                  <c:v>522.300000000007</c:v>
                </c:pt>
                <c:pt idx="5587" formatCode="General">
                  <c:v>522.32000000000698</c:v>
                </c:pt>
                <c:pt idx="5588" formatCode="General">
                  <c:v>522.34000000000697</c:v>
                </c:pt>
                <c:pt idx="5589" formatCode="General">
                  <c:v>522.36000000000649</c:v>
                </c:pt>
                <c:pt idx="5590" formatCode="General">
                  <c:v>522.38000000000704</c:v>
                </c:pt>
                <c:pt idx="5591" formatCode="General">
                  <c:v>522.40000000000703</c:v>
                </c:pt>
                <c:pt idx="5592" formatCode="General">
                  <c:v>522.42000000000701</c:v>
                </c:pt>
                <c:pt idx="5593" formatCode="General">
                  <c:v>522.44000000000699</c:v>
                </c:pt>
                <c:pt idx="5594" formatCode="General">
                  <c:v>522.46000000000697</c:v>
                </c:pt>
                <c:pt idx="5595" formatCode="General">
                  <c:v>522.48000000000695</c:v>
                </c:pt>
                <c:pt idx="5596" formatCode="General">
                  <c:v>522.50000000000705</c:v>
                </c:pt>
                <c:pt idx="5597" formatCode="General">
                  <c:v>522.52000000000703</c:v>
                </c:pt>
                <c:pt idx="5598" formatCode="General">
                  <c:v>522.54000000000701</c:v>
                </c:pt>
                <c:pt idx="5599" formatCode="General">
                  <c:v>522.56000000000699</c:v>
                </c:pt>
                <c:pt idx="5600" formatCode="General">
                  <c:v>522.58000000000754</c:v>
                </c:pt>
                <c:pt idx="5601" formatCode="General">
                  <c:v>522.60000000000753</c:v>
                </c:pt>
                <c:pt idx="5602" formatCode="General">
                  <c:v>522.62000000000705</c:v>
                </c:pt>
                <c:pt idx="5603" formatCode="General">
                  <c:v>522.64000000000703</c:v>
                </c:pt>
                <c:pt idx="5604" formatCode="General">
                  <c:v>522.66000000000702</c:v>
                </c:pt>
                <c:pt idx="5605" formatCode="General">
                  <c:v>522.68000000000757</c:v>
                </c:pt>
                <c:pt idx="5606" formatCode="General">
                  <c:v>522.70000000000755</c:v>
                </c:pt>
                <c:pt idx="5607" formatCode="General">
                  <c:v>522.72000000000753</c:v>
                </c:pt>
                <c:pt idx="5608" formatCode="General">
                  <c:v>522.74000000000694</c:v>
                </c:pt>
                <c:pt idx="5609" formatCode="General">
                  <c:v>522.76000000000704</c:v>
                </c:pt>
                <c:pt idx="5610" formatCode="General">
                  <c:v>522.7800000000077</c:v>
                </c:pt>
                <c:pt idx="5611" formatCode="General">
                  <c:v>522.800000000007</c:v>
                </c:pt>
                <c:pt idx="5612" formatCode="General">
                  <c:v>522.82000000000698</c:v>
                </c:pt>
                <c:pt idx="5613" formatCode="General">
                  <c:v>522.84000000000697</c:v>
                </c:pt>
                <c:pt idx="5614" formatCode="General">
                  <c:v>522.86000000000547</c:v>
                </c:pt>
                <c:pt idx="5615" formatCode="General">
                  <c:v>522.88000000000602</c:v>
                </c:pt>
                <c:pt idx="5616" formatCode="General">
                  <c:v>522.900000000006</c:v>
                </c:pt>
                <c:pt idx="5617" formatCode="General">
                  <c:v>522.92000000000598</c:v>
                </c:pt>
                <c:pt idx="5618" formatCode="General">
                  <c:v>522.94000000000597</c:v>
                </c:pt>
                <c:pt idx="5619" formatCode="General">
                  <c:v>522.96000000000549</c:v>
                </c:pt>
                <c:pt idx="5620" formatCode="General">
                  <c:v>522.98000000000604</c:v>
                </c:pt>
                <c:pt idx="5621" formatCode="General">
                  <c:v>523.00000000000603</c:v>
                </c:pt>
                <c:pt idx="5622" formatCode="General">
                  <c:v>523.02000000000601</c:v>
                </c:pt>
                <c:pt idx="5623" formatCode="General">
                  <c:v>523.04000000000599</c:v>
                </c:pt>
                <c:pt idx="5624" formatCode="General">
                  <c:v>523.06000000000597</c:v>
                </c:pt>
                <c:pt idx="5625" formatCode="General">
                  <c:v>523.08000000000595</c:v>
                </c:pt>
                <c:pt idx="5626" formatCode="General">
                  <c:v>523.10000000000605</c:v>
                </c:pt>
                <c:pt idx="5627" formatCode="General">
                  <c:v>523.12000000000603</c:v>
                </c:pt>
                <c:pt idx="5628" formatCode="General">
                  <c:v>523.14000000000601</c:v>
                </c:pt>
                <c:pt idx="5629" formatCode="General">
                  <c:v>523.16000000000599</c:v>
                </c:pt>
                <c:pt idx="5630" formatCode="General">
                  <c:v>523.18000000000654</c:v>
                </c:pt>
                <c:pt idx="5631" formatCode="General">
                  <c:v>523.20000000000653</c:v>
                </c:pt>
                <c:pt idx="5632" formatCode="General">
                  <c:v>523.22000000000605</c:v>
                </c:pt>
                <c:pt idx="5633" formatCode="General">
                  <c:v>523.24000000000603</c:v>
                </c:pt>
                <c:pt idx="5634" formatCode="General">
                  <c:v>523.26000000000602</c:v>
                </c:pt>
                <c:pt idx="5635" formatCode="General">
                  <c:v>523.28000000000657</c:v>
                </c:pt>
                <c:pt idx="5636" formatCode="General">
                  <c:v>523.30000000000598</c:v>
                </c:pt>
                <c:pt idx="5637" formatCode="General">
                  <c:v>523.32000000000596</c:v>
                </c:pt>
                <c:pt idx="5638" formatCode="General">
                  <c:v>523.34000000000549</c:v>
                </c:pt>
                <c:pt idx="5639" formatCode="General">
                  <c:v>523.36000000000547</c:v>
                </c:pt>
                <c:pt idx="5640" formatCode="General">
                  <c:v>523.38000000000602</c:v>
                </c:pt>
                <c:pt idx="5641" formatCode="General">
                  <c:v>523.400000000006</c:v>
                </c:pt>
                <c:pt idx="5642" formatCode="General">
                  <c:v>523.42000000000598</c:v>
                </c:pt>
                <c:pt idx="5643" formatCode="General">
                  <c:v>523.44000000000597</c:v>
                </c:pt>
                <c:pt idx="5644" formatCode="General">
                  <c:v>523.46000000000549</c:v>
                </c:pt>
                <c:pt idx="5645" formatCode="General">
                  <c:v>523.48000000000604</c:v>
                </c:pt>
                <c:pt idx="5646" formatCode="General">
                  <c:v>523.50000000000603</c:v>
                </c:pt>
                <c:pt idx="5647" formatCode="General">
                  <c:v>523.52000000000601</c:v>
                </c:pt>
                <c:pt idx="5648" formatCode="General">
                  <c:v>523.54000000000599</c:v>
                </c:pt>
                <c:pt idx="5649" formatCode="General">
                  <c:v>523.56000000000597</c:v>
                </c:pt>
                <c:pt idx="5650" formatCode="General">
                  <c:v>523.58000000000595</c:v>
                </c:pt>
                <c:pt idx="5651" formatCode="General">
                  <c:v>523.60000000000605</c:v>
                </c:pt>
                <c:pt idx="5652" formatCode="General">
                  <c:v>523.62000000000603</c:v>
                </c:pt>
                <c:pt idx="5653" formatCode="General">
                  <c:v>523.64000000000601</c:v>
                </c:pt>
                <c:pt idx="5654" formatCode="General">
                  <c:v>523.66000000000599</c:v>
                </c:pt>
                <c:pt idx="5655" formatCode="General">
                  <c:v>523.68000000000654</c:v>
                </c:pt>
                <c:pt idx="5656" formatCode="General">
                  <c:v>523.70000000000653</c:v>
                </c:pt>
                <c:pt idx="5657" formatCode="General">
                  <c:v>523.72000000000605</c:v>
                </c:pt>
                <c:pt idx="5658" formatCode="General">
                  <c:v>523.74000000000603</c:v>
                </c:pt>
                <c:pt idx="5659" formatCode="General">
                  <c:v>523.76000000000602</c:v>
                </c:pt>
                <c:pt idx="5660" formatCode="General">
                  <c:v>523.78000000000657</c:v>
                </c:pt>
                <c:pt idx="5661" formatCode="General">
                  <c:v>523.80000000000598</c:v>
                </c:pt>
                <c:pt idx="5662" formatCode="General">
                  <c:v>523.82000000000596</c:v>
                </c:pt>
                <c:pt idx="5663" formatCode="General">
                  <c:v>523.84000000000549</c:v>
                </c:pt>
                <c:pt idx="5664" formatCode="General">
                  <c:v>523.86000000000547</c:v>
                </c:pt>
                <c:pt idx="5665" formatCode="General">
                  <c:v>523.88000000000602</c:v>
                </c:pt>
                <c:pt idx="5666" formatCode="General">
                  <c:v>523.900000000006</c:v>
                </c:pt>
                <c:pt idx="5667" formatCode="General">
                  <c:v>523.92000000000598</c:v>
                </c:pt>
                <c:pt idx="5668" formatCode="General">
                  <c:v>523.94000000000597</c:v>
                </c:pt>
                <c:pt idx="5669" formatCode="General">
                  <c:v>523.96000000000447</c:v>
                </c:pt>
                <c:pt idx="5670" formatCode="General">
                  <c:v>523.98000000000502</c:v>
                </c:pt>
                <c:pt idx="5671" formatCode="General">
                  <c:v>524.000000000005</c:v>
                </c:pt>
                <c:pt idx="5672" formatCode="General">
                  <c:v>524.02000000000498</c:v>
                </c:pt>
                <c:pt idx="5673" formatCode="General">
                  <c:v>524.04000000000497</c:v>
                </c:pt>
                <c:pt idx="5674" formatCode="General">
                  <c:v>524.06000000000449</c:v>
                </c:pt>
                <c:pt idx="5675" formatCode="General">
                  <c:v>524.08000000000504</c:v>
                </c:pt>
                <c:pt idx="5676" formatCode="General">
                  <c:v>524.10000000000502</c:v>
                </c:pt>
                <c:pt idx="5677" formatCode="General">
                  <c:v>524.12000000000501</c:v>
                </c:pt>
                <c:pt idx="5678" formatCode="General">
                  <c:v>524.14000000000499</c:v>
                </c:pt>
                <c:pt idx="5679" formatCode="General">
                  <c:v>524.16000000000497</c:v>
                </c:pt>
                <c:pt idx="5680" formatCode="General">
                  <c:v>524.18000000000495</c:v>
                </c:pt>
                <c:pt idx="5681" formatCode="General">
                  <c:v>524.20000000000505</c:v>
                </c:pt>
                <c:pt idx="5682" formatCode="General">
                  <c:v>524.22000000000503</c:v>
                </c:pt>
                <c:pt idx="5683" formatCode="General">
                  <c:v>524.24000000000501</c:v>
                </c:pt>
                <c:pt idx="5684" formatCode="General">
                  <c:v>524.26000000000499</c:v>
                </c:pt>
                <c:pt idx="5685" formatCode="General">
                  <c:v>524.28000000000554</c:v>
                </c:pt>
                <c:pt idx="5686" formatCode="General">
                  <c:v>524.30000000000496</c:v>
                </c:pt>
                <c:pt idx="5687" formatCode="General">
                  <c:v>524.32000000000448</c:v>
                </c:pt>
                <c:pt idx="5688" formatCode="General">
                  <c:v>524.34000000000447</c:v>
                </c:pt>
                <c:pt idx="5689" formatCode="General">
                  <c:v>524.36000000000445</c:v>
                </c:pt>
                <c:pt idx="5690" formatCode="General">
                  <c:v>524.380000000005</c:v>
                </c:pt>
                <c:pt idx="5691" formatCode="General">
                  <c:v>524.40000000000498</c:v>
                </c:pt>
                <c:pt idx="5692" formatCode="General">
                  <c:v>524.42000000000496</c:v>
                </c:pt>
                <c:pt idx="5693" formatCode="General">
                  <c:v>524.44000000000506</c:v>
                </c:pt>
                <c:pt idx="5694" formatCode="General">
                  <c:v>524.46000000000447</c:v>
                </c:pt>
                <c:pt idx="5695" formatCode="General">
                  <c:v>524.48000000000502</c:v>
                </c:pt>
                <c:pt idx="5696" formatCode="General">
                  <c:v>524.500000000005</c:v>
                </c:pt>
                <c:pt idx="5697" formatCode="General">
                  <c:v>524.52000000000498</c:v>
                </c:pt>
                <c:pt idx="5698" formatCode="General">
                  <c:v>524.54000000000497</c:v>
                </c:pt>
                <c:pt idx="5699" formatCode="General">
                  <c:v>524.56000000000449</c:v>
                </c:pt>
                <c:pt idx="5700" formatCode="General">
                  <c:v>524.58000000000504</c:v>
                </c:pt>
                <c:pt idx="5701" formatCode="General">
                  <c:v>524.60000000000502</c:v>
                </c:pt>
                <c:pt idx="5702" formatCode="General">
                  <c:v>524.62000000000501</c:v>
                </c:pt>
                <c:pt idx="5703" formatCode="General">
                  <c:v>524.64000000000499</c:v>
                </c:pt>
                <c:pt idx="5704" formatCode="General">
                  <c:v>524.66000000000497</c:v>
                </c:pt>
                <c:pt idx="5705" formatCode="General">
                  <c:v>524.68000000000495</c:v>
                </c:pt>
                <c:pt idx="5706" formatCode="General">
                  <c:v>524.70000000000505</c:v>
                </c:pt>
                <c:pt idx="5707" formatCode="General">
                  <c:v>524.72000000000503</c:v>
                </c:pt>
                <c:pt idx="5708" formatCode="General">
                  <c:v>524.74000000000501</c:v>
                </c:pt>
                <c:pt idx="5709" formatCode="General">
                  <c:v>524.76000000000499</c:v>
                </c:pt>
                <c:pt idx="5710" formatCode="General">
                  <c:v>524.78000000000554</c:v>
                </c:pt>
                <c:pt idx="5711" formatCode="General">
                  <c:v>524.80000000000496</c:v>
                </c:pt>
                <c:pt idx="5712" formatCode="General">
                  <c:v>524.82000000000448</c:v>
                </c:pt>
                <c:pt idx="5713" formatCode="General">
                  <c:v>524.84000000000447</c:v>
                </c:pt>
                <c:pt idx="5714" formatCode="General">
                  <c:v>524.86000000000445</c:v>
                </c:pt>
                <c:pt idx="5715" formatCode="General">
                  <c:v>524.880000000005</c:v>
                </c:pt>
                <c:pt idx="5716" formatCode="General">
                  <c:v>524.90000000000498</c:v>
                </c:pt>
                <c:pt idx="5717" formatCode="General">
                  <c:v>524.92000000000496</c:v>
                </c:pt>
                <c:pt idx="5718" formatCode="General">
                  <c:v>524.94000000000506</c:v>
                </c:pt>
                <c:pt idx="5719" formatCode="General">
                  <c:v>524.96000000000447</c:v>
                </c:pt>
                <c:pt idx="5720" formatCode="General">
                  <c:v>524.98000000000502</c:v>
                </c:pt>
                <c:pt idx="5721" formatCode="General">
                  <c:v>525.000000000005</c:v>
                </c:pt>
                <c:pt idx="5722" formatCode="General">
                  <c:v>525.02000000000498</c:v>
                </c:pt>
                <c:pt idx="5723" formatCode="General">
                  <c:v>525.04000000000497</c:v>
                </c:pt>
                <c:pt idx="5724" formatCode="General">
                  <c:v>525.06000000000347</c:v>
                </c:pt>
                <c:pt idx="5725" formatCode="General">
                  <c:v>525.08000000000402</c:v>
                </c:pt>
                <c:pt idx="5726" formatCode="General">
                  <c:v>525.100000000004</c:v>
                </c:pt>
                <c:pt idx="5727" formatCode="General">
                  <c:v>525.12000000000398</c:v>
                </c:pt>
                <c:pt idx="5728" formatCode="General">
                  <c:v>525.14000000000397</c:v>
                </c:pt>
                <c:pt idx="5729" formatCode="General">
                  <c:v>525.16000000000349</c:v>
                </c:pt>
                <c:pt idx="5730" formatCode="General">
                  <c:v>525.18000000000404</c:v>
                </c:pt>
                <c:pt idx="5731" formatCode="General">
                  <c:v>525.20000000000402</c:v>
                </c:pt>
                <c:pt idx="5732" formatCode="General">
                  <c:v>525.22000000000401</c:v>
                </c:pt>
                <c:pt idx="5733" formatCode="General">
                  <c:v>525.24000000000399</c:v>
                </c:pt>
                <c:pt idx="5734" formatCode="General">
                  <c:v>525.26000000000397</c:v>
                </c:pt>
                <c:pt idx="5735" formatCode="General">
                  <c:v>525.28000000000395</c:v>
                </c:pt>
                <c:pt idx="5736" formatCode="General">
                  <c:v>525.30000000000348</c:v>
                </c:pt>
                <c:pt idx="5737" formatCode="General">
                  <c:v>525.32000000000346</c:v>
                </c:pt>
                <c:pt idx="5738" formatCode="General">
                  <c:v>525.34000000000344</c:v>
                </c:pt>
                <c:pt idx="5739" formatCode="General">
                  <c:v>525.36000000000331</c:v>
                </c:pt>
                <c:pt idx="5740" formatCode="General">
                  <c:v>525.38000000000397</c:v>
                </c:pt>
                <c:pt idx="5741" formatCode="General">
                  <c:v>525.40000000000396</c:v>
                </c:pt>
                <c:pt idx="5742" formatCode="General">
                  <c:v>525.42000000000348</c:v>
                </c:pt>
                <c:pt idx="5743" formatCode="General">
                  <c:v>525.44000000000347</c:v>
                </c:pt>
                <c:pt idx="5744" formatCode="General">
                  <c:v>525.46000000000345</c:v>
                </c:pt>
                <c:pt idx="5745" formatCode="General">
                  <c:v>525.480000000004</c:v>
                </c:pt>
                <c:pt idx="5746" formatCode="General">
                  <c:v>525.50000000000398</c:v>
                </c:pt>
                <c:pt idx="5747" formatCode="General">
                  <c:v>525.52000000000396</c:v>
                </c:pt>
                <c:pt idx="5748" formatCode="General">
                  <c:v>525.54000000000406</c:v>
                </c:pt>
                <c:pt idx="5749" formatCode="General">
                  <c:v>525.56000000000347</c:v>
                </c:pt>
                <c:pt idx="5750" formatCode="General">
                  <c:v>525.58000000000402</c:v>
                </c:pt>
                <c:pt idx="5751" formatCode="General">
                  <c:v>525.600000000004</c:v>
                </c:pt>
                <c:pt idx="5752" formatCode="General">
                  <c:v>525.62000000000398</c:v>
                </c:pt>
                <c:pt idx="5753" formatCode="General">
                  <c:v>525.64000000000397</c:v>
                </c:pt>
                <c:pt idx="5754" formatCode="General">
                  <c:v>525.66000000000349</c:v>
                </c:pt>
                <c:pt idx="5755" formatCode="General">
                  <c:v>525.68000000000404</c:v>
                </c:pt>
                <c:pt idx="5756" formatCode="General">
                  <c:v>525.70000000000402</c:v>
                </c:pt>
                <c:pt idx="5757" formatCode="General">
                  <c:v>525.72000000000401</c:v>
                </c:pt>
                <c:pt idx="5758" formatCode="General">
                  <c:v>525.74000000000399</c:v>
                </c:pt>
                <c:pt idx="5759" formatCode="General">
                  <c:v>525.76000000000397</c:v>
                </c:pt>
                <c:pt idx="5760" formatCode="General">
                  <c:v>525.78000000000395</c:v>
                </c:pt>
                <c:pt idx="5761" formatCode="General">
                  <c:v>525.80000000000348</c:v>
                </c:pt>
                <c:pt idx="5762" formatCode="General">
                  <c:v>525.82000000000346</c:v>
                </c:pt>
                <c:pt idx="5763" formatCode="General">
                  <c:v>525.84000000000344</c:v>
                </c:pt>
                <c:pt idx="5764" formatCode="General">
                  <c:v>525.86000000000331</c:v>
                </c:pt>
                <c:pt idx="5765" formatCode="General">
                  <c:v>525.88000000000397</c:v>
                </c:pt>
                <c:pt idx="5766" formatCode="General">
                  <c:v>525.90000000000396</c:v>
                </c:pt>
                <c:pt idx="5767" formatCode="General">
                  <c:v>525.92000000000348</c:v>
                </c:pt>
                <c:pt idx="5768" formatCode="General">
                  <c:v>525.94000000000347</c:v>
                </c:pt>
                <c:pt idx="5769" formatCode="General">
                  <c:v>525.96000000000345</c:v>
                </c:pt>
                <c:pt idx="5770" formatCode="General">
                  <c:v>525.980000000004</c:v>
                </c:pt>
                <c:pt idx="5771" formatCode="General">
                  <c:v>526.00000000000398</c:v>
                </c:pt>
                <c:pt idx="5772" formatCode="General">
                  <c:v>526.02000000000396</c:v>
                </c:pt>
                <c:pt idx="5773" formatCode="General">
                  <c:v>526.04000000000406</c:v>
                </c:pt>
                <c:pt idx="5774" formatCode="General">
                  <c:v>526.06000000000347</c:v>
                </c:pt>
                <c:pt idx="5775" formatCode="General">
                  <c:v>526.08000000000402</c:v>
                </c:pt>
                <c:pt idx="5776" formatCode="General">
                  <c:v>526.100000000004</c:v>
                </c:pt>
                <c:pt idx="5777" formatCode="General">
                  <c:v>526.12000000000398</c:v>
                </c:pt>
                <c:pt idx="5778" formatCode="General">
                  <c:v>526.14000000000397</c:v>
                </c:pt>
                <c:pt idx="5779" formatCode="General">
                  <c:v>526.16000000000292</c:v>
                </c:pt>
                <c:pt idx="5780" formatCode="General">
                  <c:v>526.18000000000302</c:v>
                </c:pt>
                <c:pt idx="5781" formatCode="General">
                  <c:v>526.200000000003</c:v>
                </c:pt>
                <c:pt idx="5782" formatCode="General">
                  <c:v>526.2200000000031</c:v>
                </c:pt>
                <c:pt idx="5783" formatCode="General">
                  <c:v>526.24000000000308</c:v>
                </c:pt>
                <c:pt idx="5784" formatCode="General">
                  <c:v>526.26000000000295</c:v>
                </c:pt>
                <c:pt idx="5785" formatCode="General">
                  <c:v>526.28000000000304</c:v>
                </c:pt>
                <c:pt idx="5786" formatCode="General">
                  <c:v>526.30000000000291</c:v>
                </c:pt>
                <c:pt idx="5787" formatCode="General">
                  <c:v>526.32000000000289</c:v>
                </c:pt>
                <c:pt idx="5788" formatCode="General">
                  <c:v>526.34000000000299</c:v>
                </c:pt>
                <c:pt idx="5789" formatCode="General">
                  <c:v>526.36000000000297</c:v>
                </c:pt>
                <c:pt idx="5790" formatCode="General">
                  <c:v>526.38000000000295</c:v>
                </c:pt>
                <c:pt idx="5791" formatCode="General">
                  <c:v>526.40000000000293</c:v>
                </c:pt>
                <c:pt idx="5792" formatCode="General">
                  <c:v>526.42000000000291</c:v>
                </c:pt>
                <c:pt idx="5793" formatCode="General">
                  <c:v>526.4400000000029</c:v>
                </c:pt>
                <c:pt idx="5794" formatCode="General">
                  <c:v>526.46000000000299</c:v>
                </c:pt>
                <c:pt idx="5795" formatCode="General">
                  <c:v>526.48000000000309</c:v>
                </c:pt>
                <c:pt idx="5796" formatCode="General">
                  <c:v>526.50000000000307</c:v>
                </c:pt>
                <c:pt idx="5797" formatCode="General">
                  <c:v>526.52000000000294</c:v>
                </c:pt>
                <c:pt idx="5798" formatCode="General">
                  <c:v>526.54000000000292</c:v>
                </c:pt>
                <c:pt idx="5799" formatCode="General">
                  <c:v>526.5600000000029</c:v>
                </c:pt>
                <c:pt idx="5800" formatCode="General">
                  <c:v>526.580000000003</c:v>
                </c:pt>
                <c:pt idx="5801" formatCode="General">
                  <c:v>526.60000000000309</c:v>
                </c:pt>
                <c:pt idx="5802" formatCode="General">
                  <c:v>526.62000000000307</c:v>
                </c:pt>
                <c:pt idx="5803" formatCode="General">
                  <c:v>526.64000000000306</c:v>
                </c:pt>
                <c:pt idx="5804" formatCode="General">
                  <c:v>526.66000000000292</c:v>
                </c:pt>
                <c:pt idx="5805" formatCode="General">
                  <c:v>526.68000000000302</c:v>
                </c:pt>
                <c:pt idx="5806" formatCode="General">
                  <c:v>526.700000000003</c:v>
                </c:pt>
                <c:pt idx="5807" formatCode="General">
                  <c:v>526.7200000000031</c:v>
                </c:pt>
                <c:pt idx="5808" formatCode="General">
                  <c:v>526.74000000000308</c:v>
                </c:pt>
                <c:pt idx="5809" formatCode="General">
                  <c:v>526.76000000000295</c:v>
                </c:pt>
                <c:pt idx="5810" formatCode="General">
                  <c:v>526.78000000000304</c:v>
                </c:pt>
                <c:pt idx="5811" formatCode="General">
                  <c:v>526.80000000000291</c:v>
                </c:pt>
                <c:pt idx="5812" formatCode="General">
                  <c:v>526.82000000000289</c:v>
                </c:pt>
                <c:pt idx="5813" formatCode="General">
                  <c:v>526.84000000000299</c:v>
                </c:pt>
                <c:pt idx="5814" formatCode="General">
                  <c:v>526.86000000000297</c:v>
                </c:pt>
                <c:pt idx="5815" formatCode="General">
                  <c:v>526.88000000000295</c:v>
                </c:pt>
                <c:pt idx="5816" formatCode="General">
                  <c:v>526.90000000000293</c:v>
                </c:pt>
                <c:pt idx="5817" formatCode="General">
                  <c:v>526.92000000000291</c:v>
                </c:pt>
                <c:pt idx="5818" formatCode="General">
                  <c:v>526.9400000000029</c:v>
                </c:pt>
                <c:pt idx="5819" formatCode="General">
                  <c:v>526.96000000000299</c:v>
                </c:pt>
                <c:pt idx="5820" formatCode="General">
                  <c:v>526.98000000000309</c:v>
                </c:pt>
                <c:pt idx="5821" formatCode="General">
                  <c:v>527.00000000000307</c:v>
                </c:pt>
                <c:pt idx="5822" formatCode="General">
                  <c:v>527.02000000000294</c:v>
                </c:pt>
                <c:pt idx="5823" formatCode="General">
                  <c:v>527.04000000000292</c:v>
                </c:pt>
                <c:pt idx="5824" formatCode="General">
                  <c:v>527.0600000000029</c:v>
                </c:pt>
                <c:pt idx="5825" formatCode="General">
                  <c:v>527.080000000003</c:v>
                </c:pt>
                <c:pt idx="5826" formatCode="General">
                  <c:v>527.10000000000309</c:v>
                </c:pt>
                <c:pt idx="5827" formatCode="General">
                  <c:v>527.12000000000307</c:v>
                </c:pt>
                <c:pt idx="5828" formatCode="General">
                  <c:v>527.14000000000306</c:v>
                </c:pt>
                <c:pt idx="5829" formatCode="General">
                  <c:v>527.16000000000292</c:v>
                </c:pt>
                <c:pt idx="5830" formatCode="General">
                  <c:v>527.18000000000302</c:v>
                </c:pt>
                <c:pt idx="5831" formatCode="General">
                  <c:v>527.200000000003</c:v>
                </c:pt>
                <c:pt idx="5832" formatCode="General">
                  <c:v>527.2200000000031</c:v>
                </c:pt>
                <c:pt idx="5833" formatCode="General">
                  <c:v>527.24000000000308</c:v>
                </c:pt>
                <c:pt idx="5834" formatCode="General">
                  <c:v>527.26000000000204</c:v>
                </c:pt>
                <c:pt idx="5835" formatCode="General">
                  <c:v>527.2800000000027</c:v>
                </c:pt>
                <c:pt idx="5836" formatCode="General">
                  <c:v>527.300000000002</c:v>
                </c:pt>
                <c:pt idx="5837" formatCode="General">
                  <c:v>527.32000000000198</c:v>
                </c:pt>
                <c:pt idx="5838" formatCode="General">
                  <c:v>527.34000000000196</c:v>
                </c:pt>
                <c:pt idx="5839" formatCode="General">
                  <c:v>527.36000000000149</c:v>
                </c:pt>
                <c:pt idx="5840" formatCode="General">
                  <c:v>527.38000000000204</c:v>
                </c:pt>
                <c:pt idx="5841" formatCode="General">
                  <c:v>527.40000000000202</c:v>
                </c:pt>
                <c:pt idx="5842" formatCode="General">
                  <c:v>527.42000000000201</c:v>
                </c:pt>
                <c:pt idx="5843" formatCode="General">
                  <c:v>527.44000000000199</c:v>
                </c:pt>
                <c:pt idx="5844" formatCode="General">
                  <c:v>527.46000000000197</c:v>
                </c:pt>
                <c:pt idx="5845" formatCode="General">
                  <c:v>527.48000000000195</c:v>
                </c:pt>
                <c:pt idx="5846" formatCode="General">
                  <c:v>527.50000000000205</c:v>
                </c:pt>
                <c:pt idx="5847" formatCode="General">
                  <c:v>527.52000000000203</c:v>
                </c:pt>
                <c:pt idx="5848" formatCode="General">
                  <c:v>527.54000000000201</c:v>
                </c:pt>
                <c:pt idx="5849" formatCode="General">
                  <c:v>527.56000000000199</c:v>
                </c:pt>
                <c:pt idx="5850" formatCode="General">
                  <c:v>527.58000000000254</c:v>
                </c:pt>
                <c:pt idx="5851" formatCode="General">
                  <c:v>527.60000000000252</c:v>
                </c:pt>
                <c:pt idx="5852" formatCode="General">
                  <c:v>527.62000000000205</c:v>
                </c:pt>
                <c:pt idx="5853" formatCode="General">
                  <c:v>527.64000000000203</c:v>
                </c:pt>
                <c:pt idx="5854" formatCode="General">
                  <c:v>527.66000000000201</c:v>
                </c:pt>
                <c:pt idx="5855" formatCode="General">
                  <c:v>527.68000000000256</c:v>
                </c:pt>
                <c:pt idx="5856" formatCode="General">
                  <c:v>527.70000000000255</c:v>
                </c:pt>
                <c:pt idx="5857" formatCode="General">
                  <c:v>527.72000000000253</c:v>
                </c:pt>
                <c:pt idx="5858" formatCode="General">
                  <c:v>527.74000000000251</c:v>
                </c:pt>
                <c:pt idx="5859" formatCode="General">
                  <c:v>527.76000000000204</c:v>
                </c:pt>
                <c:pt idx="5860" formatCode="General">
                  <c:v>527.7800000000027</c:v>
                </c:pt>
                <c:pt idx="5861" formatCode="General">
                  <c:v>527.800000000002</c:v>
                </c:pt>
                <c:pt idx="5862" formatCode="General">
                  <c:v>527.82000000000198</c:v>
                </c:pt>
                <c:pt idx="5863" formatCode="General">
                  <c:v>527.84000000000196</c:v>
                </c:pt>
                <c:pt idx="5864" formatCode="General">
                  <c:v>527.86000000000149</c:v>
                </c:pt>
                <c:pt idx="5865" formatCode="General">
                  <c:v>527.88000000000204</c:v>
                </c:pt>
                <c:pt idx="5866" formatCode="General">
                  <c:v>527.90000000000202</c:v>
                </c:pt>
                <c:pt idx="5867" formatCode="General">
                  <c:v>527.92000000000201</c:v>
                </c:pt>
                <c:pt idx="5868" formatCode="General">
                  <c:v>527.94000000000199</c:v>
                </c:pt>
                <c:pt idx="5869" formatCode="General">
                  <c:v>527.96000000000197</c:v>
                </c:pt>
                <c:pt idx="5870" formatCode="General">
                  <c:v>527.98000000000195</c:v>
                </c:pt>
                <c:pt idx="5871" formatCode="General">
                  <c:v>528.00000000000205</c:v>
                </c:pt>
                <c:pt idx="5872" formatCode="General">
                  <c:v>528.02000000000203</c:v>
                </c:pt>
                <c:pt idx="5873" formatCode="General">
                  <c:v>528.04000000000201</c:v>
                </c:pt>
                <c:pt idx="5874" formatCode="General">
                  <c:v>528.06000000000199</c:v>
                </c:pt>
                <c:pt idx="5875" formatCode="General">
                  <c:v>528.08000000000254</c:v>
                </c:pt>
                <c:pt idx="5876" formatCode="General">
                  <c:v>528.10000000000252</c:v>
                </c:pt>
                <c:pt idx="5877" formatCode="General">
                  <c:v>528.12000000000205</c:v>
                </c:pt>
                <c:pt idx="5878" formatCode="General">
                  <c:v>528.14000000000203</c:v>
                </c:pt>
                <c:pt idx="5879" formatCode="General">
                  <c:v>528.16000000000201</c:v>
                </c:pt>
                <c:pt idx="5880" formatCode="General">
                  <c:v>528.18000000000256</c:v>
                </c:pt>
                <c:pt idx="5881" formatCode="General">
                  <c:v>528.20000000000255</c:v>
                </c:pt>
                <c:pt idx="5882" formatCode="General">
                  <c:v>528.22000000000253</c:v>
                </c:pt>
                <c:pt idx="5883" formatCode="General">
                  <c:v>528.24000000000251</c:v>
                </c:pt>
                <c:pt idx="5884" formatCode="General">
                  <c:v>528.26000000000204</c:v>
                </c:pt>
                <c:pt idx="5885" formatCode="General">
                  <c:v>528.2800000000027</c:v>
                </c:pt>
                <c:pt idx="5886" formatCode="General">
                  <c:v>528.300000000002</c:v>
                </c:pt>
                <c:pt idx="5887" formatCode="General">
                  <c:v>528.32000000000198</c:v>
                </c:pt>
                <c:pt idx="5888" formatCode="General">
                  <c:v>528.34000000000196</c:v>
                </c:pt>
                <c:pt idx="5889" formatCode="General">
                  <c:v>528.36000000000047</c:v>
                </c:pt>
                <c:pt idx="5890" formatCode="General">
                  <c:v>528.38000000000102</c:v>
                </c:pt>
                <c:pt idx="5891" formatCode="General">
                  <c:v>528.400000000001</c:v>
                </c:pt>
                <c:pt idx="5892" formatCode="General">
                  <c:v>528.42000000000098</c:v>
                </c:pt>
                <c:pt idx="5893" formatCode="General">
                  <c:v>528.44000000000096</c:v>
                </c:pt>
                <c:pt idx="5894" formatCode="General">
                  <c:v>528.46000000000049</c:v>
                </c:pt>
                <c:pt idx="5895" formatCode="General">
                  <c:v>528.48000000000104</c:v>
                </c:pt>
                <c:pt idx="5896" formatCode="General">
                  <c:v>528.50000000000102</c:v>
                </c:pt>
                <c:pt idx="5897" formatCode="General">
                  <c:v>528.520000000001</c:v>
                </c:pt>
                <c:pt idx="5898" formatCode="General">
                  <c:v>528.54000000000099</c:v>
                </c:pt>
                <c:pt idx="5899" formatCode="General">
                  <c:v>528.56000000000097</c:v>
                </c:pt>
                <c:pt idx="5900" formatCode="General">
                  <c:v>528.58000000000095</c:v>
                </c:pt>
                <c:pt idx="5901" formatCode="General">
                  <c:v>528.60000000000105</c:v>
                </c:pt>
                <c:pt idx="5902" formatCode="General">
                  <c:v>528.62000000000103</c:v>
                </c:pt>
                <c:pt idx="5903" formatCode="General">
                  <c:v>528.64000000000101</c:v>
                </c:pt>
                <c:pt idx="5904" formatCode="General">
                  <c:v>528.66000000000099</c:v>
                </c:pt>
                <c:pt idx="5905" formatCode="General">
                  <c:v>528.68000000000154</c:v>
                </c:pt>
                <c:pt idx="5906" formatCode="General">
                  <c:v>528.70000000000095</c:v>
                </c:pt>
                <c:pt idx="5907" formatCode="General">
                  <c:v>528.72000000000105</c:v>
                </c:pt>
                <c:pt idx="5908" formatCode="General">
                  <c:v>528.74000000000103</c:v>
                </c:pt>
                <c:pt idx="5909" formatCode="General">
                  <c:v>528.76000000000101</c:v>
                </c:pt>
                <c:pt idx="5910" formatCode="General">
                  <c:v>528.78000000000156</c:v>
                </c:pt>
                <c:pt idx="5911" formatCode="General">
                  <c:v>528.80000000000098</c:v>
                </c:pt>
                <c:pt idx="5912" formatCode="General">
                  <c:v>528.82000000000096</c:v>
                </c:pt>
                <c:pt idx="5913" formatCode="General">
                  <c:v>528.84000000000106</c:v>
                </c:pt>
                <c:pt idx="5914" formatCode="General">
                  <c:v>528.86000000000047</c:v>
                </c:pt>
                <c:pt idx="5915" formatCode="General">
                  <c:v>528.88000000000102</c:v>
                </c:pt>
                <c:pt idx="5916" formatCode="General">
                  <c:v>528.900000000001</c:v>
                </c:pt>
                <c:pt idx="5917" formatCode="General">
                  <c:v>528.92000000000098</c:v>
                </c:pt>
                <c:pt idx="5918" formatCode="General">
                  <c:v>528.94000000000096</c:v>
                </c:pt>
                <c:pt idx="5919" formatCode="General">
                  <c:v>528.96000000000049</c:v>
                </c:pt>
                <c:pt idx="5920" formatCode="General">
                  <c:v>528.98000000000104</c:v>
                </c:pt>
                <c:pt idx="5921" formatCode="General">
                  <c:v>529.00000000000102</c:v>
                </c:pt>
                <c:pt idx="5922" formatCode="General">
                  <c:v>529.020000000001</c:v>
                </c:pt>
                <c:pt idx="5923" formatCode="General">
                  <c:v>529.04000000000099</c:v>
                </c:pt>
                <c:pt idx="5924" formatCode="General">
                  <c:v>529.06000000000097</c:v>
                </c:pt>
                <c:pt idx="5925" formatCode="General">
                  <c:v>529.08000000000095</c:v>
                </c:pt>
                <c:pt idx="5926" formatCode="General">
                  <c:v>529.10000000000105</c:v>
                </c:pt>
                <c:pt idx="5927" formatCode="General">
                  <c:v>529.12000000000103</c:v>
                </c:pt>
                <c:pt idx="5928" formatCode="General">
                  <c:v>529.14000000000101</c:v>
                </c:pt>
                <c:pt idx="5929" formatCode="General">
                  <c:v>529.16000000000099</c:v>
                </c:pt>
                <c:pt idx="5930" formatCode="General">
                  <c:v>529.18000000000154</c:v>
                </c:pt>
                <c:pt idx="5931" formatCode="General">
                  <c:v>529.20000000000095</c:v>
                </c:pt>
                <c:pt idx="5932" formatCode="General">
                  <c:v>529.22000000000105</c:v>
                </c:pt>
                <c:pt idx="5933" formatCode="General">
                  <c:v>529.24000000000103</c:v>
                </c:pt>
                <c:pt idx="5934" formatCode="General">
                  <c:v>529.26000000000101</c:v>
                </c:pt>
                <c:pt idx="5935" formatCode="General">
                  <c:v>529.28000000000156</c:v>
                </c:pt>
                <c:pt idx="5936" formatCode="General">
                  <c:v>529.30000000000098</c:v>
                </c:pt>
                <c:pt idx="5937" formatCode="General">
                  <c:v>529.32000000000096</c:v>
                </c:pt>
                <c:pt idx="5938" formatCode="General">
                  <c:v>529.34000000000106</c:v>
                </c:pt>
                <c:pt idx="5939" formatCode="General">
                  <c:v>529.36000000000047</c:v>
                </c:pt>
                <c:pt idx="5940" formatCode="General">
                  <c:v>529.38000000000102</c:v>
                </c:pt>
                <c:pt idx="5941" formatCode="General">
                  <c:v>529.400000000001</c:v>
                </c:pt>
                <c:pt idx="5942" formatCode="General">
                  <c:v>529.42000000000098</c:v>
                </c:pt>
                <c:pt idx="5943" formatCode="General">
                  <c:v>529.44000000000096</c:v>
                </c:pt>
                <c:pt idx="5944" formatCode="General">
                  <c:v>529.45999999999947</c:v>
                </c:pt>
                <c:pt idx="5945" formatCode="General">
                  <c:v>529.48</c:v>
                </c:pt>
                <c:pt idx="5946" formatCode="General">
                  <c:v>529.5</c:v>
                </c:pt>
                <c:pt idx="5947" formatCode="General">
                  <c:v>529.52</c:v>
                </c:pt>
                <c:pt idx="5948" formatCode="General">
                  <c:v>529.54</c:v>
                </c:pt>
                <c:pt idx="5949" formatCode="General">
                  <c:v>529.55999999999949</c:v>
                </c:pt>
                <c:pt idx="5950" formatCode="General">
                  <c:v>529.58000000000004</c:v>
                </c:pt>
                <c:pt idx="5951" formatCode="General">
                  <c:v>529.6</c:v>
                </c:pt>
                <c:pt idx="5952" formatCode="General">
                  <c:v>529.62</c:v>
                </c:pt>
                <c:pt idx="5953" formatCode="General">
                  <c:v>529.64</c:v>
                </c:pt>
                <c:pt idx="5954" formatCode="General">
                  <c:v>529.66</c:v>
                </c:pt>
                <c:pt idx="5955" formatCode="General">
                  <c:v>529.67999999999995</c:v>
                </c:pt>
                <c:pt idx="5956" formatCode="General">
                  <c:v>529.70000000000005</c:v>
                </c:pt>
                <c:pt idx="5957" formatCode="General">
                  <c:v>529.72</c:v>
                </c:pt>
                <c:pt idx="5958" formatCode="General">
                  <c:v>529.74</c:v>
                </c:pt>
                <c:pt idx="5959" formatCode="General">
                  <c:v>529.76</c:v>
                </c:pt>
                <c:pt idx="5960" formatCode="General">
                  <c:v>529.78000000000054</c:v>
                </c:pt>
                <c:pt idx="5961" formatCode="General">
                  <c:v>529.79999999999995</c:v>
                </c:pt>
                <c:pt idx="5962" formatCode="General">
                  <c:v>529.81999999999948</c:v>
                </c:pt>
                <c:pt idx="5963" formatCode="General">
                  <c:v>529.83999999999946</c:v>
                </c:pt>
                <c:pt idx="5964" formatCode="General">
                  <c:v>529.85999999999945</c:v>
                </c:pt>
                <c:pt idx="5965" formatCode="General">
                  <c:v>529.88</c:v>
                </c:pt>
                <c:pt idx="5966" formatCode="General">
                  <c:v>529.9</c:v>
                </c:pt>
                <c:pt idx="5967" formatCode="General">
                  <c:v>529.91999999999996</c:v>
                </c:pt>
                <c:pt idx="5968" formatCode="General">
                  <c:v>529.93999999999949</c:v>
                </c:pt>
                <c:pt idx="5969" formatCode="General">
                  <c:v>529.95999999999947</c:v>
                </c:pt>
                <c:pt idx="5970" formatCode="General">
                  <c:v>529.98</c:v>
                </c:pt>
                <c:pt idx="5971" formatCode="General">
                  <c:v>530</c:v>
                </c:pt>
              </c:numCache>
            </c:numRef>
          </c:yVal>
          <c:smooth val="0"/>
        </c:ser>
        <c:ser>
          <c:idx val="1"/>
          <c:order val="1"/>
          <c:tx>
            <c:v>Activated carbon electrode</c:v>
          </c:tx>
          <c:spPr>
            <a:ln w="28575">
              <a:noFill/>
            </a:ln>
          </c:spPr>
          <c:marker>
            <c:symbol val="square"/>
            <c:size val="4"/>
          </c:marker>
          <c:xVal>
            <c:numRef>
              <c:f>Sheet1!$N$3:$N$5974</c:f>
              <c:numCache>
                <c:formatCode>General</c:formatCode>
                <c:ptCount val="5972"/>
                <c:pt idx="0">
                  <c:v>0</c:v>
                </c:pt>
                <c:pt idx="1">
                  <c:v>8.333333333333344E-2</c:v>
                </c:pt>
                <c:pt idx="2">
                  <c:v>0.16666666666666671</c:v>
                </c:pt>
                <c:pt idx="3">
                  <c:v>0.25</c:v>
                </c:pt>
                <c:pt idx="4">
                  <c:v>0.33333333333333331</c:v>
                </c:pt>
                <c:pt idx="5">
                  <c:v>0.41666666666666702</c:v>
                </c:pt>
                <c:pt idx="6">
                  <c:v>0.5</c:v>
                </c:pt>
                <c:pt idx="7">
                  <c:v>0.5833333333333337</c:v>
                </c:pt>
                <c:pt idx="8">
                  <c:v>0.66666666666666663</c:v>
                </c:pt>
                <c:pt idx="9">
                  <c:v>0.75000000000000056</c:v>
                </c:pt>
                <c:pt idx="10">
                  <c:v>0.8333333333333337</c:v>
                </c:pt>
                <c:pt idx="11">
                  <c:v>0.91666666666666652</c:v>
                </c:pt>
                <c:pt idx="12">
                  <c:v>1</c:v>
                </c:pt>
                <c:pt idx="13">
                  <c:v>1.0833333333333333</c:v>
                </c:pt>
                <c:pt idx="14">
                  <c:v>1.1666666666666667</c:v>
                </c:pt>
                <c:pt idx="15">
                  <c:v>1.25</c:v>
                </c:pt>
                <c:pt idx="16">
                  <c:v>1.3333333333333333</c:v>
                </c:pt>
                <c:pt idx="17">
                  <c:v>1.4166666666666659</c:v>
                </c:pt>
                <c:pt idx="18">
                  <c:v>1.5</c:v>
                </c:pt>
                <c:pt idx="19">
                  <c:v>1.5833333333333333</c:v>
                </c:pt>
                <c:pt idx="20">
                  <c:v>1.6666666666666667</c:v>
                </c:pt>
                <c:pt idx="21">
                  <c:v>1.7500000000000011</c:v>
                </c:pt>
                <c:pt idx="22">
                  <c:v>1.8333333333333333</c:v>
                </c:pt>
                <c:pt idx="23">
                  <c:v>1.9166666666666659</c:v>
                </c:pt>
                <c:pt idx="24">
                  <c:v>2</c:v>
                </c:pt>
                <c:pt idx="25">
                  <c:v>2.0833333333333357</c:v>
                </c:pt>
                <c:pt idx="26">
                  <c:v>2.1666666666666665</c:v>
                </c:pt>
                <c:pt idx="27">
                  <c:v>2.25</c:v>
                </c:pt>
                <c:pt idx="28">
                  <c:v>2.3333333333333335</c:v>
                </c:pt>
                <c:pt idx="29">
                  <c:v>2.4166666666666639</c:v>
                </c:pt>
                <c:pt idx="30">
                  <c:v>2.5</c:v>
                </c:pt>
                <c:pt idx="31">
                  <c:v>2.5833333333333357</c:v>
                </c:pt>
                <c:pt idx="32">
                  <c:v>2.6666666666666665</c:v>
                </c:pt>
                <c:pt idx="33">
                  <c:v>2.75</c:v>
                </c:pt>
                <c:pt idx="34">
                  <c:v>2.8333333333333335</c:v>
                </c:pt>
                <c:pt idx="35">
                  <c:v>2.9166666666666639</c:v>
                </c:pt>
                <c:pt idx="36">
                  <c:v>3</c:v>
                </c:pt>
                <c:pt idx="37">
                  <c:v>3.0833333333333357</c:v>
                </c:pt>
                <c:pt idx="38">
                  <c:v>3.1666666666666665</c:v>
                </c:pt>
                <c:pt idx="39">
                  <c:v>3.25</c:v>
                </c:pt>
                <c:pt idx="40">
                  <c:v>3.3333333333333335</c:v>
                </c:pt>
                <c:pt idx="41">
                  <c:v>3.4166666666666639</c:v>
                </c:pt>
                <c:pt idx="42">
                  <c:v>3.5</c:v>
                </c:pt>
                <c:pt idx="43">
                  <c:v>3.5833333333333357</c:v>
                </c:pt>
                <c:pt idx="44">
                  <c:v>3.6666666666666665</c:v>
                </c:pt>
                <c:pt idx="45">
                  <c:v>3.75</c:v>
                </c:pt>
                <c:pt idx="46">
                  <c:v>3.8333333333333335</c:v>
                </c:pt>
                <c:pt idx="47">
                  <c:v>3.9166666666666639</c:v>
                </c:pt>
                <c:pt idx="48">
                  <c:v>4</c:v>
                </c:pt>
                <c:pt idx="49">
                  <c:v>4.0833333333333393</c:v>
                </c:pt>
                <c:pt idx="50">
                  <c:v>4.166666666666667</c:v>
                </c:pt>
                <c:pt idx="51">
                  <c:v>4.25</c:v>
                </c:pt>
                <c:pt idx="52">
                  <c:v>4.3333333333333393</c:v>
                </c:pt>
                <c:pt idx="53">
                  <c:v>4.4166666666666714</c:v>
                </c:pt>
                <c:pt idx="54">
                  <c:v>4.5</c:v>
                </c:pt>
                <c:pt idx="55">
                  <c:v>4.5833333333333393</c:v>
                </c:pt>
                <c:pt idx="56">
                  <c:v>4.666666666666667</c:v>
                </c:pt>
                <c:pt idx="57">
                  <c:v>4.75</c:v>
                </c:pt>
                <c:pt idx="58">
                  <c:v>4.8333333333333393</c:v>
                </c:pt>
                <c:pt idx="59">
                  <c:v>4.9166666666666714</c:v>
                </c:pt>
                <c:pt idx="60">
                  <c:v>5</c:v>
                </c:pt>
                <c:pt idx="61">
                  <c:v>5.0833333333333393</c:v>
                </c:pt>
                <c:pt idx="62">
                  <c:v>5.166666666666667</c:v>
                </c:pt>
                <c:pt idx="63">
                  <c:v>5.25</c:v>
                </c:pt>
                <c:pt idx="64">
                  <c:v>5.3333333333333393</c:v>
                </c:pt>
                <c:pt idx="65">
                  <c:v>5.4166666666666714</c:v>
                </c:pt>
                <c:pt idx="66">
                  <c:v>5.5</c:v>
                </c:pt>
                <c:pt idx="67">
                  <c:v>5.5833333333333393</c:v>
                </c:pt>
                <c:pt idx="68">
                  <c:v>5.666666666666667</c:v>
                </c:pt>
                <c:pt idx="69">
                  <c:v>5.75</c:v>
                </c:pt>
                <c:pt idx="70">
                  <c:v>5.8333333333333393</c:v>
                </c:pt>
                <c:pt idx="71">
                  <c:v>5.9166666666666714</c:v>
                </c:pt>
                <c:pt idx="72">
                  <c:v>6</c:v>
                </c:pt>
                <c:pt idx="73">
                  <c:v>6.0833333333333393</c:v>
                </c:pt>
                <c:pt idx="74">
                  <c:v>6.166666666666667</c:v>
                </c:pt>
                <c:pt idx="75">
                  <c:v>6.25</c:v>
                </c:pt>
                <c:pt idx="76">
                  <c:v>6.3333333333333393</c:v>
                </c:pt>
                <c:pt idx="77">
                  <c:v>6.4166666666666714</c:v>
                </c:pt>
                <c:pt idx="78">
                  <c:v>6.5</c:v>
                </c:pt>
                <c:pt idx="79">
                  <c:v>6.5833333333333393</c:v>
                </c:pt>
                <c:pt idx="80">
                  <c:v>6.666666666666667</c:v>
                </c:pt>
                <c:pt idx="81">
                  <c:v>6.75</c:v>
                </c:pt>
                <c:pt idx="82">
                  <c:v>6.8333333333333393</c:v>
                </c:pt>
                <c:pt idx="83">
                  <c:v>6.9166666666666714</c:v>
                </c:pt>
                <c:pt idx="84">
                  <c:v>7</c:v>
                </c:pt>
                <c:pt idx="85">
                  <c:v>7.0833333333333393</c:v>
                </c:pt>
                <c:pt idx="86">
                  <c:v>7.166666666666667</c:v>
                </c:pt>
                <c:pt idx="87">
                  <c:v>7.25</c:v>
                </c:pt>
                <c:pt idx="88">
                  <c:v>7.3333333333333393</c:v>
                </c:pt>
                <c:pt idx="89">
                  <c:v>7.4166666666666714</c:v>
                </c:pt>
                <c:pt idx="90">
                  <c:v>7.5</c:v>
                </c:pt>
                <c:pt idx="91">
                  <c:v>7.5833333333333393</c:v>
                </c:pt>
                <c:pt idx="92">
                  <c:v>7.666666666666667</c:v>
                </c:pt>
                <c:pt idx="93">
                  <c:v>7.75</c:v>
                </c:pt>
                <c:pt idx="94">
                  <c:v>7.8333333333333393</c:v>
                </c:pt>
                <c:pt idx="95">
                  <c:v>7.9166666666666714</c:v>
                </c:pt>
                <c:pt idx="96">
                  <c:v>8</c:v>
                </c:pt>
                <c:pt idx="97">
                  <c:v>8.0833333333333357</c:v>
                </c:pt>
                <c:pt idx="98">
                  <c:v>8.1666666666666767</c:v>
                </c:pt>
                <c:pt idx="99">
                  <c:v>8.25</c:v>
                </c:pt>
                <c:pt idx="100">
                  <c:v>8.3333333333333357</c:v>
                </c:pt>
                <c:pt idx="101">
                  <c:v>8.4166666666666767</c:v>
                </c:pt>
                <c:pt idx="102">
                  <c:v>8.5</c:v>
                </c:pt>
                <c:pt idx="103">
                  <c:v>8.5833333333333357</c:v>
                </c:pt>
                <c:pt idx="104">
                  <c:v>8.6666666666666767</c:v>
                </c:pt>
                <c:pt idx="105">
                  <c:v>8.75</c:v>
                </c:pt>
                <c:pt idx="106">
                  <c:v>8.8333333333333357</c:v>
                </c:pt>
                <c:pt idx="107">
                  <c:v>8.9166666666666767</c:v>
                </c:pt>
                <c:pt idx="108">
                  <c:v>9</c:v>
                </c:pt>
                <c:pt idx="109">
                  <c:v>9.0833333333333357</c:v>
                </c:pt>
                <c:pt idx="110">
                  <c:v>9.1666666666666767</c:v>
                </c:pt>
                <c:pt idx="111">
                  <c:v>9.25</c:v>
                </c:pt>
                <c:pt idx="112">
                  <c:v>9.3333333333333357</c:v>
                </c:pt>
                <c:pt idx="113">
                  <c:v>9.4166666666666767</c:v>
                </c:pt>
                <c:pt idx="114">
                  <c:v>9.5</c:v>
                </c:pt>
                <c:pt idx="115">
                  <c:v>9.5833333333333357</c:v>
                </c:pt>
                <c:pt idx="116">
                  <c:v>9.6666666666666767</c:v>
                </c:pt>
                <c:pt idx="117">
                  <c:v>9.75</c:v>
                </c:pt>
                <c:pt idx="118">
                  <c:v>9.8333333333333357</c:v>
                </c:pt>
                <c:pt idx="119">
                  <c:v>9.9166666666666767</c:v>
                </c:pt>
                <c:pt idx="120">
                  <c:v>10</c:v>
                </c:pt>
                <c:pt idx="121">
                  <c:v>10.083333333333334</c:v>
                </c:pt>
                <c:pt idx="122">
                  <c:v>10.166666666666677</c:v>
                </c:pt>
                <c:pt idx="123">
                  <c:v>10.25</c:v>
                </c:pt>
                <c:pt idx="124">
                  <c:v>10.333333333333334</c:v>
                </c:pt>
                <c:pt idx="125">
                  <c:v>10.416666666666677</c:v>
                </c:pt>
                <c:pt idx="126">
                  <c:v>10.5</c:v>
                </c:pt>
                <c:pt idx="127">
                  <c:v>10.583333333333334</c:v>
                </c:pt>
                <c:pt idx="128">
                  <c:v>10.666666666666677</c:v>
                </c:pt>
                <c:pt idx="129">
                  <c:v>10.75</c:v>
                </c:pt>
                <c:pt idx="130">
                  <c:v>10.833333333333334</c:v>
                </c:pt>
                <c:pt idx="131">
                  <c:v>10.916666666666677</c:v>
                </c:pt>
                <c:pt idx="132">
                  <c:v>11</c:v>
                </c:pt>
                <c:pt idx="133">
                  <c:v>11.083333333333334</c:v>
                </c:pt>
                <c:pt idx="134">
                  <c:v>11.166666666666677</c:v>
                </c:pt>
                <c:pt idx="135">
                  <c:v>11.25</c:v>
                </c:pt>
                <c:pt idx="136">
                  <c:v>11.333333333333334</c:v>
                </c:pt>
                <c:pt idx="137">
                  <c:v>11.416666666666677</c:v>
                </c:pt>
                <c:pt idx="138">
                  <c:v>11.5</c:v>
                </c:pt>
                <c:pt idx="139">
                  <c:v>11.583333333333334</c:v>
                </c:pt>
                <c:pt idx="140">
                  <c:v>11.666666666666677</c:v>
                </c:pt>
                <c:pt idx="141">
                  <c:v>11.75</c:v>
                </c:pt>
                <c:pt idx="142">
                  <c:v>11.833333333333334</c:v>
                </c:pt>
                <c:pt idx="143">
                  <c:v>11.916666666666677</c:v>
                </c:pt>
                <c:pt idx="144">
                  <c:v>12</c:v>
                </c:pt>
                <c:pt idx="145">
                  <c:v>12.083333333333334</c:v>
                </c:pt>
                <c:pt idx="146">
                  <c:v>12.166666666666677</c:v>
                </c:pt>
                <c:pt idx="147">
                  <c:v>12.25</c:v>
                </c:pt>
                <c:pt idx="148">
                  <c:v>12.333333333333334</c:v>
                </c:pt>
                <c:pt idx="149">
                  <c:v>12.416666666666677</c:v>
                </c:pt>
                <c:pt idx="150">
                  <c:v>12.5</c:v>
                </c:pt>
                <c:pt idx="151">
                  <c:v>12.583333333333334</c:v>
                </c:pt>
                <c:pt idx="152">
                  <c:v>12.666666666666677</c:v>
                </c:pt>
                <c:pt idx="153">
                  <c:v>12.75</c:v>
                </c:pt>
                <c:pt idx="154">
                  <c:v>12.833333333333334</c:v>
                </c:pt>
                <c:pt idx="155">
                  <c:v>12.916666666666677</c:v>
                </c:pt>
                <c:pt idx="156">
                  <c:v>13</c:v>
                </c:pt>
                <c:pt idx="157">
                  <c:v>13.083333333333334</c:v>
                </c:pt>
                <c:pt idx="158">
                  <c:v>13.166666666666677</c:v>
                </c:pt>
                <c:pt idx="159">
                  <c:v>13.25</c:v>
                </c:pt>
                <c:pt idx="160">
                  <c:v>13.333333333333334</c:v>
                </c:pt>
                <c:pt idx="161">
                  <c:v>13.416666666666677</c:v>
                </c:pt>
                <c:pt idx="162">
                  <c:v>13.5</c:v>
                </c:pt>
                <c:pt idx="163">
                  <c:v>13.583333333333334</c:v>
                </c:pt>
                <c:pt idx="164">
                  <c:v>13.666666666666677</c:v>
                </c:pt>
                <c:pt idx="165">
                  <c:v>13.75</c:v>
                </c:pt>
                <c:pt idx="166">
                  <c:v>13.833333333333334</c:v>
                </c:pt>
                <c:pt idx="167">
                  <c:v>13.916666666666677</c:v>
                </c:pt>
                <c:pt idx="168">
                  <c:v>14</c:v>
                </c:pt>
                <c:pt idx="169">
                  <c:v>14.083333333333334</c:v>
                </c:pt>
                <c:pt idx="170">
                  <c:v>14.166666666666677</c:v>
                </c:pt>
                <c:pt idx="171">
                  <c:v>14.25</c:v>
                </c:pt>
                <c:pt idx="172">
                  <c:v>14.333333333333334</c:v>
                </c:pt>
                <c:pt idx="173">
                  <c:v>14.416666666666677</c:v>
                </c:pt>
                <c:pt idx="174">
                  <c:v>14.5</c:v>
                </c:pt>
                <c:pt idx="175">
                  <c:v>14.583333333333334</c:v>
                </c:pt>
                <c:pt idx="176">
                  <c:v>14.666666666666677</c:v>
                </c:pt>
                <c:pt idx="177">
                  <c:v>14.75</c:v>
                </c:pt>
                <c:pt idx="178">
                  <c:v>14.833333333333334</c:v>
                </c:pt>
                <c:pt idx="179">
                  <c:v>14.916666666666677</c:v>
                </c:pt>
                <c:pt idx="180">
                  <c:v>15</c:v>
                </c:pt>
                <c:pt idx="181">
                  <c:v>15.083333333333334</c:v>
                </c:pt>
                <c:pt idx="182">
                  <c:v>15.166666666666677</c:v>
                </c:pt>
                <c:pt idx="183">
                  <c:v>15.25</c:v>
                </c:pt>
                <c:pt idx="184">
                  <c:v>15.333333333333334</c:v>
                </c:pt>
                <c:pt idx="185">
                  <c:v>15.416666666666677</c:v>
                </c:pt>
                <c:pt idx="186">
                  <c:v>15.5</c:v>
                </c:pt>
                <c:pt idx="187">
                  <c:v>15.583333333333334</c:v>
                </c:pt>
                <c:pt idx="188">
                  <c:v>15.666666666666677</c:v>
                </c:pt>
                <c:pt idx="189">
                  <c:v>15.75</c:v>
                </c:pt>
                <c:pt idx="190">
                  <c:v>15.833333333333334</c:v>
                </c:pt>
                <c:pt idx="191">
                  <c:v>15.916666666666677</c:v>
                </c:pt>
                <c:pt idx="192">
                  <c:v>16</c:v>
                </c:pt>
                <c:pt idx="193">
                  <c:v>16.083333333333279</c:v>
                </c:pt>
                <c:pt idx="194">
                  <c:v>16.166666666666668</c:v>
                </c:pt>
                <c:pt idx="195">
                  <c:v>16.25</c:v>
                </c:pt>
                <c:pt idx="196">
                  <c:v>16.333333333333297</c:v>
                </c:pt>
                <c:pt idx="197">
                  <c:v>16.416666666666668</c:v>
                </c:pt>
                <c:pt idx="198">
                  <c:v>16.5</c:v>
                </c:pt>
                <c:pt idx="199">
                  <c:v>16.583333333333279</c:v>
                </c:pt>
                <c:pt idx="200">
                  <c:v>16.666666666666668</c:v>
                </c:pt>
                <c:pt idx="201">
                  <c:v>16.75</c:v>
                </c:pt>
                <c:pt idx="202">
                  <c:v>16.833333333333297</c:v>
                </c:pt>
                <c:pt idx="203">
                  <c:v>16.916666666666668</c:v>
                </c:pt>
                <c:pt idx="204">
                  <c:v>17</c:v>
                </c:pt>
                <c:pt idx="205">
                  <c:v>17.083333333333279</c:v>
                </c:pt>
                <c:pt idx="206">
                  <c:v>17.166666666666668</c:v>
                </c:pt>
                <c:pt idx="207">
                  <c:v>17.25</c:v>
                </c:pt>
                <c:pt idx="208">
                  <c:v>17.333333333333297</c:v>
                </c:pt>
                <c:pt idx="209">
                  <c:v>17.416666666666668</c:v>
                </c:pt>
                <c:pt idx="210">
                  <c:v>17.5</c:v>
                </c:pt>
                <c:pt idx="211">
                  <c:v>17.583333333333279</c:v>
                </c:pt>
                <c:pt idx="212">
                  <c:v>17.666666666666668</c:v>
                </c:pt>
                <c:pt idx="213">
                  <c:v>17.75</c:v>
                </c:pt>
                <c:pt idx="214">
                  <c:v>17.833333333333297</c:v>
                </c:pt>
                <c:pt idx="215">
                  <c:v>17.916666666666668</c:v>
                </c:pt>
                <c:pt idx="216">
                  <c:v>18</c:v>
                </c:pt>
                <c:pt idx="217">
                  <c:v>18.083333333333279</c:v>
                </c:pt>
                <c:pt idx="218">
                  <c:v>18.166666666666668</c:v>
                </c:pt>
                <c:pt idx="219">
                  <c:v>18.25</c:v>
                </c:pt>
                <c:pt idx="220">
                  <c:v>18.333333333333297</c:v>
                </c:pt>
                <c:pt idx="221">
                  <c:v>18.416666666666668</c:v>
                </c:pt>
                <c:pt idx="222">
                  <c:v>18.5</c:v>
                </c:pt>
                <c:pt idx="223">
                  <c:v>18.583333333333279</c:v>
                </c:pt>
                <c:pt idx="224">
                  <c:v>18.666666666666668</c:v>
                </c:pt>
                <c:pt idx="225">
                  <c:v>18.75</c:v>
                </c:pt>
                <c:pt idx="226">
                  <c:v>18.833333333333297</c:v>
                </c:pt>
                <c:pt idx="227">
                  <c:v>18.916666666666668</c:v>
                </c:pt>
                <c:pt idx="228">
                  <c:v>19</c:v>
                </c:pt>
                <c:pt idx="229">
                  <c:v>19.083333333333279</c:v>
                </c:pt>
                <c:pt idx="230">
                  <c:v>19.166666666666668</c:v>
                </c:pt>
                <c:pt idx="231">
                  <c:v>19.25</c:v>
                </c:pt>
                <c:pt idx="232">
                  <c:v>19.333333333333297</c:v>
                </c:pt>
                <c:pt idx="233">
                  <c:v>19.416666666666668</c:v>
                </c:pt>
                <c:pt idx="234">
                  <c:v>19.5</c:v>
                </c:pt>
                <c:pt idx="235">
                  <c:v>19.583333333333279</c:v>
                </c:pt>
                <c:pt idx="236">
                  <c:v>19.666666666666668</c:v>
                </c:pt>
                <c:pt idx="237">
                  <c:v>19.75</c:v>
                </c:pt>
                <c:pt idx="238">
                  <c:v>19.833333333333297</c:v>
                </c:pt>
                <c:pt idx="239">
                  <c:v>19.916666666666668</c:v>
                </c:pt>
                <c:pt idx="240">
                  <c:v>20</c:v>
                </c:pt>
                <c:pt idx="241">
                  <c:v>20.083333333333279</c:v>
                </c:pt>
                <c:pt idx="242">
                  <c:v>20.166666666666668</c:v>
                </c:pt>
                <c:pt idx="243">
                  <c:v>20.25</c:v>
                </c:pt>
                <c:pt idx="244">
                  <c:v>20.333333333333297</c:v>
                </c:pt>
                <c:pt idx="245">
                  <c:v>20.416666666666668</c:v>
                </c:pt>
                <c:pt idx="246">
                  <c:v>20.5</c:v>
                </c:pt>
                <c:pt idx="247">
                  <c:v>20.583333333333279</c:v>
                </c:pt>
                <c:pt idx="248">
                  <c:v>20.666666666666668</c:v>
                </c:pt>
                <c:pt idx="249">
                  <c:v>20.75</c:v>
                </c:pt>
                <c:pt idx="250">
                  <c:v>20.833333333333297</c:v>
                </c:pt>
                <c:pt idx="251">
                  <c:v>20.916666666666668</c:v>
                </c:pt>
                <c:pt idx="252">
                  <c:v>21</c:v>
                </c:pt>
                <c:pt idx="253">
                  <c:v>21.083333333333279</c:v>
                </c:pt>
                <c:pt idx="254">
                  <c:v>21.166666666666668</c:v>
                </c:pt>
                <c:pt idx="255">
                  <c:v>21.25</c:v>
                </c:pt>
                <c:pt idx="256">
                  <c:v>21.333333333333297</c:v>
                </c:pt>
                <c:pt idx="257">
                  <c:v>21.416666666666668</c:v>
                </c:pt>
                <c:pt idx="258">
                  <c:v>21.5</c:v>
                </c:pt>
                <c:pt idx="259">
                  <c:v>21.583333333333279</c:v>
                </c:pt>
                <c:pt idx="260">
                  <c:v>21.666666666666668</c:v>
                </c:pt>
                <c:pt idx="261">
                  <c:v>21.75</c:v>
                </c:pt>
                <c:pt idx="262">
                  <c:v>21.833333333333297</c:v>
                </c:pt>
                <c:pt idx="263">
                  <c:v>21.916666666666668</c:v>
                </c:pt>
                <c:pt idx="264">
                  <c:v>22</c:v>
                </c:pt>
                <c:pt idx="265">
                  <c:v>22.083333333333279</c:v>
                </c:pt>
                <c:pt idx="266">
                  <c:v>22.166666666666668</c:v>
                </c:pt>
                <c:pt idx="267">
                  <c:v>22.25</c:v>
                </c:pt>
                <c:pt idx="268">
                  <c:v>22.333333333333297</c:v>
                </c:pt>
                <c:pt idx="269">
                  <c:v>22.416666666666668</c:v>
                </c:pt>
                <c:pt idx="270">
                  <c:v>22.5</c:v>
                </c:pt>
                <c:pt idx="271">
                  <c:v>22.583333333333279</c:v>
                </c:pt>
                <c:pt idx="272">
                  <c:v>22.666666666666668</c:v>
                </c:pt>
                <c:pt idx="273">
                  <c:v>22.75</c:v>
                </c:pt>
                <c:pt idx="274">
                  <c:v>22.833333333333297</c:v>
                </c:pt>
                <c:pt idx="275">
                  <c:v>22.916666666666668</c:v>
                </c:pt>
                <c:pt idx="276">
                  <c:v>23</c:v>
                </c:pt>
                <c:pt idx="277">
                  <c:v>23.083333333333279</c:v>
                </c:pt>
                <c:pt idx="278">
                  <c:v>23.166666666666668</c:v>
                </c:pt>
                <c:pt idx="279">
                  <c:v>23.25</c:v>
                </c:pt>
                <c:pt idx="280">
                  <c:v>23.333333333333297</c:v>
                </c:pt>
                <c:pt idx="281">
                  <c:v>23.416666666666668</c:v>
                </c:pt>
                <c:pt idx="282">
                  <c:v>23.5</c:v>
                </c:pt>
                <c:pt idx="283">
                  <c:v>23.583333333333279</c:v>
                </c:pt>
                <c:pt idx="284">
                  <c:v>23.666666666666668</c:v>
                </c:pt>
                <c:pt idx="285">
                  <c:v>23.75</c:v>
                </c:pt>
                <c:pt idx="286">
                  <c:v>23.833333333333297</c:v>
                </c:pt>
                <c:pt idx="287">
                  <c:v>23.916666666666668</c:v>
                </c:pt>
                <c:pt idx="288">
                  <c:v>24</c:v>
                </c:pt>
                <c:pt idx="289">
                  <c:v>24.083333333333279</c:v>
                </c:pt>
                <c:pt idx="290">
                  <c:v>24.166666666666668</c:v>
                </c:pt>
                <c:pt idx="291">
                  <c:v>24.25</c:v>
                </c:pt>
                <c:pt idx="292">
                  <c:v>24.333333333333297</c:v>
                </c:pt>
                <c:pt idx="293">
                  <c:v>24.416666666666668</c:v>
                </c:pt>
                <c:pt idx="294">
                  <c:v>24.5</c:v>
                </c:pt>
                <c:pt idx="295">
                  <c:v>24.583333333333279</c:v>
                </c:pt>
                <c:pt idx="296">
                  <c:v>24.666666666666668</c:v>
                </c:pt>
                <c:pt idx="297">
                  <c:v>24.75</c:v>
                </c:pt>
                <c:pt idx="298">
                  <c:v>24.833333333333297</c:v>
                </c:pt>
                <c:pt idx="299">
                  <c:v>24.916666666666668</c:v>
                </c:pt>
                <c:pt idx="300">
                  <c:v>25</c:v>
                </c:pt>
                <c:pt idx="301">
                  <c:v>25.083333333333279</c:v>
                </c:pt>
                <c:pt idx="302">
                  <c:v>25.166666666666668</c:v>
                </c:pt>
                <c:pt idx="303">
                  <c:v>25.25</c:v>
                </c:pt>
                <c:pt idx="304">
                  <c:v>25.333333333333297</c:v>
                </c:pt>
                <c:pt idx="305">
                  <c:v>25.416666666666668</c:v>
                </c:pt>
                <c:pt idx="306">
                  <c:v>25.5</c:v>
                </c:pt>
                <c:pt idx="307">
                  <c:v>25.583333333333279</c:v>
                </c:pt>
                <c:pt idx="308">
                  <c:v>25.666666666666668</c:v>
                </c:pt>
                <c:pt idx="309">
                  <c:v>25.75</c:v>
                </c:pt>
                <c:pt idx="310">
                  <c:v>25.833333333333297</c:v>
                </c:pt>
                <c:pt idx="311">
                  <c:v>25.916666666666668</c:v>
                </c:pt>
                <c:pt idx="312">
                  <c:v>26</c:v>
                </c:pt>
                <c:pt idx="313">
                  <c:v>26.083333333333279</c:v>
                </c:pt>
                <c:pt idx="314">
                  <c:v>26.166666666666668</c:v>
                </c:pt>
                <c:pt idx="315">
                  <c:v>26.25</c:v>
                </c:pt>
                <c:pt idx="316">
                  <c:v>26.333333333333297</c:v>
                </c:pt>
                <c:pt idx="317">
                  <c:v>26.416666666666668</c:v>
                </c:pt>
                <c:pt idx="318">
                  <c:v>26.5</c:v>
                </c:pt>
                <c:pt idx="319">
                  <c:v>26.583333333333279</c:v>
                </c:pt>
                <c:pt idx="320">
                  <c:v>26.666666666666668</c:v>
                </c:pt>
                <c:pt idx="321">
                  <c:v>26.75</c:v>
                </c:pt>
                <c:pt idx="322">
                  <c:v>26.833333333333297</c:v>
                </c:pt>
                <c:pt idx="323">
                  <c:v>26.916666666666668</c:v>
                </c:pt>
                <c:pt idx="324">
                  <c:v>27</c:v>
                </c:pt>
                <c:pt idx="325">
                  <c:v>27.083333333333279</c:v>
                </c:pt>
                <c:pt idx="326">
                  <c:v>27.166666666666668</c:v>
                </c:pt>
                <c:pt idx="327">
                  <c:v>27.25</c:v>
                </c:pt>
                <c:pt idx="328">
                  <c:v>27.333333333333297</c:v>
                </c:pt>
                <c:pt idx="329">
                  <c:v>27.416666666666668</c:v>
                </c:pt>
                <c:pt idx="330">
                  <c:v>27.5</c:v>
                </c:pt>
                <c:pt idx="331">
                  <c:v>27.583333333333279</c:v>
                </c:pt>
                <c:pt idx="332">
                  <c:v>27.666666666666668</c:v>
                </c:pt>
                <c:pt idx="333">
                  <c:v>27.75</c:v>
                </c:pt>
                <c:pt idx="334">
                  <c:v>27.833333333333297</c:v>
                </c:pt>
                <c:pt idx="335">
                  <c:v>27.916666666666668</c:v>
                </c:pt>
                <c:pt idx="336">
                  <c:v>28</c:v>
                </c:pt>
                <c:pt idx="337">
                  <c:v>28.083333333333279</c:v>
                </c:pt>
                <c:pt idx="338">
                  <c:v>28.166666666666668</c:v>
                </c:pt>
                <c:pt idx="339">
                  <c:v>28.25</c:v>
                </c:pt>
                <c:pt idx="340">
                  <c:v>28.333333333333297</c:v>
                </c:pt>
                <c:pt idx="341">
                  <c:v>28.416666666666668</c:v>
                </c:pt>
                <c:pt idx="342">
                  <c:v>28.5</c:v>
                </c:pt>
                <c:pt idx="343">
                  <c:v>28.583333333333279</c:v>
                </c:pt>
                <c:pt idx="344">
                  <c:v>28.666666666666668</c:v>
                </c:pt>
                <c:pt idx="345">
                  <c:v>28.75</c:v>
                </c:pt>
                <c:pt idx="346">
                  <c:v>28.833333333333297</c:v>
                </c:pt>
                <c:pt idx="347">
                  <c:v>28.916666666666668</c:v>
                </c:pt>
                <c:pt idx="348">
                  <c:v>29</c:v>
                </c:pt>
                <c:pt idx="349">
                  <c:v>29.083333333333279</c:v>
                </c:pt>
                <c:pt idx="350">
                  <c:v>29.166666666666668</c:v>
                </c:pt>
                <c:pt idx="351">
                  <c:v>29.25</c:v>
                </c:pt>
                <c:pt idx="352">
                  <c:v>29.333333333333297</c:v>
                </c:pt>
                <c:pt idx="353">
                  <c:v>29.416666666666668</c:v>
                </c:pt>
                <c:pt idx="354">
                  <c:v>29.5</c:v>
                </c:pt>
                <c:pt idx="355">
                  <c:v>29.583333333333279</c:v>
                </c:pt>
                <c:pt idx="356">
                  <c:v>29.666666666666668</c:v>
                </c:pt>
                <c:pt idx="357">
                  <c:v>29.75</c:v>
                </c:pt>
                <c:pt idx="358">
                  <c:v>29.833333333333297</c:v>
                </c:pt>
                <c:pt idx="359">
                  <c:v>29.916666666666668</c:v>
                </c:pt>
                <c:pt idx="360">
                  <c:v>30</c:v>
                </c:pt>
                <c:pt idx="361">
                  <c:v>30.083333333333279</c:v>
                </c:pt>
                <c:pt idx="362">
                  <c:v>30.166666666666668</c:v>
                </c:pt>
                <c:pt idx="363">
                  <c:v>30.25</c:v>
                </c:pt>
                <c:pt idx="364">
                  <c:v>30.333333333333297</c:v>
                </c:pt>
                <c:pt idx="365">
                  <c:v>30.416666666666668</c:v>
                </c:pt>
                <c:pt idx="366">
                  <c:v>30.5</c:v>
                </c:pt>
                <c:pt idx="367">
                  <c:v>30.583333333333279</c:v>
                </c:pt>
                <c:pt idx="368">
                  <c:v>30.666666666666668</c:v>
                </c:pt>
                <c:pt idx="369">
                  <c:v>30.75</c:v>
                </c:pt>
                <c:pt idx="370">
                  <c:v>30.833333333333297</c:v>
                </c:pt>
                <c:pt idx="371">
                  <c:v>30.916666666666668</c:v>
                </c:pt>
                <c:pt idx="372">
                  <c:v>31</c:v>
                </c:pt>
                <c:pt idx="373">
                  <c:v>31.083333333333279</c:v>
                </c:pt>
                <c:pt idx="374">
                  <c:v>31.166666666666668</c:v>
                </c:pt>
                <c:pt idx="375">
                  <c:v>31.25</c:v>
                </c:pt>
                <c:pt idx="376">
                  <c:v>31.333333333333297</c:v>
                </c:pt>
                <c:pt idx="377">
                  <c:v>31.416666666666668</c:v>
                </c:pt>
                <c:pt idx="378">
                  <c:v>31.5</c:v>
                </c:pt>
                <c:pt idx="379">
                  <c:v>31.583333333333279</c:v>
                </c:pt>
                <c:pt idx="380">
                  <c:v>31.666666666666668</c:v>
                </c:pt>
                <c:pt idx="381">
                  <c:v>31.75</c:v>
                </c:pt>
                <c:pt idx="382">
                  <c:v>31.833333333333297</c:v>
                </c:pt>
                <c:pt idx="383">
                  <c:v>31.916666666666668</c:v>
                </c:pt>
                <c:pt idx="384">
                  <c:v>32</c:v>
                </c:pt>
                <c:pt idx="385">
                  <c:v>32.083333333333336</c:v>
                </c:pt>
                <c:pt idx="386">
                  <c:v>32.166666666666593</c:v>
                </c:pt>
                <c:pt idx="387">
                  <c:v>32.25</c:v>
                </c:pt>
                <c:pt idx="388">
                  <c:v>32.333333333333336</c:v>
                </c:pt>
                <c:pt idx="389">
                  <c:v>32.416666666666558</c:v>
                </c:pt>
                <c:pt idx="390">
                  <c:v>32.5</c:v>
                </c:pt>
                <c:pt idx="391">
                  <c:v>32.583333333333336</c:v>
                </c:pt>
                <c:pt idx="392">
                  <c:v>32.666666666666593</c:v>
                </c:pt>
                <c:pt idx="393">
                  <c:v>32.75</c:v>
                </c:pt>
                <c:pt idx="394">
                  <c:v>32.833333333333336</c:v>
                </c:pt>
                <c:pt idx="395">
                  <c:v>32.916666666666558</c:v>
                </c:pt>
                <c:pt idx="396">
                  <c:v>33</c:v>
                </c:pt>
                <c:pt idx="397">
                  <c:v>33.083333333333336</c:v>
                </c:pt>
                <c:pt idx="398">
                  <c:v>33.166666666666593</c:v>
                </c:pt>
                <c:pt idx="399">
                  <c:v>33.25</c:v>
                </c:pt>
                <c:pt idx="400">
                  <c:v>33.333333333333336</c:v>
                </c:pt>
                <c:pt idx="401">
                  <c:v>33.416666666666558</c:v>
                </c:pt>
                <c:pt idx="402">
                  <c:v>33.5</c:v>
                </c:pt>
                <c:pt idx="403">
                  <c:v>33.583333333333336</c:v>
                </c:pt>
                <c:pt idx="404">
                  <c:v>33.666666666666593</c:v>
                </c:pt>
                <c:pt idx="405">
                  <c:v>33.75</c:v>
                </c:pt>
                <c:pt idx="406">
                  <c:v>33.833333333333336</c:v>
                </c:pt>
                <c:pt idx="407">
                  <c:v>33.916666666666558</c:v>
                </c:pt>
                <c:pt idx="408">
                  <c:v>34</c:v>
                </c:pt>
                <c:pt idx="409">
                  <c:v>34.083333333333336</c:v>
                </c:pt>
                <c:pt idx="410">
                  <c:v>34.166666666666593</c:v>
                </c:pt>
                <c:pt idx="411">
                  <c:v>34.25</c:v>
                </c:pt>
                <c:pt idx="412">
                  <c:v>34.333333333333336</c:v>
                </c:pt>
                <c:pt idx="413">
                  <c:v>34.416666666666558</c:v>
                </c:pt>
                <c:pt idx="414">
                  <c:v>34.5</c:v>
                </c:pt>
                <c:pt idx="415">
                  <c:v>34.583333333333336</c:v>
                </c:pt>
                <c:pt idx="416">
                  <c:v>34.666666666666593</c:v>
                </c:pt>
                <c:pt idx="417">
                  <c:v>34.75</c:v>
                </c:pt>
                <c:pt idx="418">
                  <c:v>34.833333333333336</c:v>
                </c:pt>
                <c:pt idx="419">
                  <c:v>34.916666666666558</c:v>
                </c:pt>
                <c:pt idx="420">
                  <c:v>35</c:v>
                </c:pt>
                <c:pt idx="421">
                  <c:v>35.083333333333336</c:v>
                </c:pt>
                <c:pt idx="422">
                  <c:v>35.166666666666593</c:v>
                </c:pt>
                <c:pt idx="423">
                  <c:v>35.25</c:v>
                </c:pt>
                <c:pt idx="424">
                  <c:v>35.333333333333336</c:v>
                </c:pt>
                <c:pt idx="425">
                  <c:v>35.416666666666558</c:v>
                </c:pt>
                <c:pt idx="426">
                  <c:v>35.5</c:v>
                </c:pt>
                <c:pt idx="427">
                  <c:v>35.583333333333336</c:v>
                </c:pt>
                <c:pt idx="428">
                  <c:v>35.666666666666593</c:v>
                </c:pt>
                <c:pt idx="429">
                  <c:v>35.75</c:v>
                </c:pt>
                <c:pt idx="430">
                  <c:v>35.833333333333336</c:v>
                </c:pt>
                <c:pt idx="431">
                  <c:v>35.916666666666558</c:v>
                </c:pt>
                <c:pt idx="432">
                  <c:v>36</c:v>
                </c:pt>
                <c:pt idx="433">
                  <c:v>36.083333333333336</c:v>
                </c:pt>
                <c:pt idx="434">
                  <c:v>36.166666666666593</c:v>
                </c:pt>
                <c:pt idx="435">
                  <c:v>36.25</c:v>
                </c:pt>
                <c:pt idx="436">
                  <c:v>36.333333333333336</c:v>
                </c:pt>
                <c:pt idx="437">
                  <c:v>36.416666666666558</c:v>
                </c:pt>
                <c:pt idx="438">
                  <c:v>36.5</c:v>
                </c:pt>
                <c:pt idx="439">
                  <c:v>36.583333333333336</c:v>
                </c:pt>
                <c:pt idx="440">
                  <c:v>36.666666666666593</c:v>
                </c:pt>
                <c:pt idx="441">
                  <c:v>36.75</c:v>
                </c:pt>
                <c:pt idx="442">
                  <c:v>36.833333333333336</c:v>
                </c:pt>
                <c:pt idx="443">
                  <c:v>36.916666666666558</c:v>
                </c:pt>
                <c:pt idx="444">
                  <c:v>37</c:v>
                </c:pt>
                <c:pt idx="445">
                  <c:v>37.083333333333336</c:v>
                </c:pt>
                <c:pt idx="446">
                  <c:v>37.166666666666593</c:v>
                </c:pt>
                <c:pt idx="447">
                  <c:v>37.25</c:v>
                </c:pt>
                <c:pt idx="448">
                  <c:v>37.333333333333336</c:v>
                </c:pt>
                <c:pt idx="449">
                  <c:v>37.416666666666558</c:v>
                </c:pt>
                <c:pt idx="450">
                  <c:v>37.5</c:v>
                </c:pt>
                <c:pt idx="451">
                  <c:v>37.583333333333336</c:v>
                </c:pt>
                <c:pt idx="452">
                  <c:v>37.666666666666593</c:v>
                </c:pt>
                <c:pt idx="453">
                  <c:v>37.75</c:v>
                </c:pt>
                <c:pt idx="454">
                  <c:v>37.833333333333336</c:v>
                </c:pt>
                <c:pt idx="455">
                  <c:v>37.916666666666558</c:v>
                </c:pt>
                <c:pt idx="456">
                  <c:v>38</c:v>
                </c:pt>
                <c:pt idx="457">
                  <c:v>38.083333333333336</c:v>
                </c:pt>
                <c:pt idx="458">
                  <c:v>38.166666666666593</c:v>
                </c:pt>
                <c:pt idx="459">
                  <c:v>38.25</c:v>
                </c:pt>
                <c:pt idx="460">
                  <c:v>38.333333333333336</c:v>
                </c:pt>
                <c:pt idx="461">
                  <c:v>38.416666666666558</c:v>
                </c:pt>
                <c:pt idx="462">
                  <c:v>38.5</c:v>
                </c:pt>
                <c:pt idx="463">
                  <c:v>38.583333333333336</c:v>
                </c:pt>
                <c:pt idx="464">
                  <c:v>38.666666666666593</c:v>
                </c:pt>
                <c:pt idx="465">
                  <c:v>38.75</c:v>
                </c:pt>
                <c:pt idx="466">
                  <c:v>38.833333333333336</c:v>
                </c:pt>
                <c:pt idx="467">
                  <c:v>38.916666666666558</c:v>
                </c:pt>
                <c:pt idx="468">
                  <c:v>39</c:v>
                </c:pt>
                <c:pt idx="469">
                  <c:v>39.083333333333336</c:v>
                </c:pt>
                <c:pt idx="470">
                  <c:v>39.166666666666593</c:v>
                </c:pt>
                <c:pt idx="471">
                  <c:v>39.25</c:v>
                </c:pt>
                <c:pt idx="472">
                  <c:v>39.333333333333336</c:v>
                </c:pt>
                <c:pt idx="473">
                  <c:v>39.416666666666558</c:v>
                </c:pt>
                <c:pt idx="474">
                  <c:v>39.5</c:v>
                </c:pt>
                <c:pt idx="475">
                  <c:v>39.583333333333336</c:v>
                </c:pt>
                <c:pt idx="476">
                  <c:v>39.666666666666593</c:v>
                </c:pt>
                <c:pt idx="477">
                  <c:v>39.75</c:v>
                </c:pt>
                <c:pt idx="478">
                  <c:v>39.833333333333336</c:v>
                </c:pt>
                <c:pt idx="479">
                  <c:v>39.916666666666558</c:v>
                </c:pt>
                <c:pt idx="480">
                  <c:v>40</c:v>
                </c:pt>
                <c:pt idx="481">
                  <c:v>40.083333333333336</c:v>
                </c:pt>
                <c:pt idx="482">
                  <c:v>40.166666666666593</c:v>
                </c:pt>
                <c:pt idx="483">
                  <c:v>40.25</c:v>
                </c:pt>
                <c:pt idx="484">
                  <c:v>40.333333333333336</c:v>
                </c:pt>
                <c:pt idx="485">
                  <c:v>40.416666666666558</c:v>
                </c:pt>
                <c:pt idx="486">
                  <c:v>40.5</c:v>
                </c:pt>
                <c:pt idx="487">
                  <c:v>40.583333333333336</c:v>
                </c:pt>
                <c:pt idx="488">
                  <c:v>40.666666666666593</c:v>
                </c:pt>
                <c:pt idx="489">
                  <c:v>40.75</c:v>
                </c:pt>
                <c:pt idx="490">
                  <c:v>40.833333333333336</c:v>
                </c:pt>
                <c:pt idx="491">
                  <c:v>40.916666666666558</c:v>
                </c:pt>
                <c:pt idx="492">
                  <c:v>41</c:v>
                </c:pt>
                <c:pt idx="493">
                  <c:v>41.083333333333336</c:v>
                </c:pt>
                <c:pt idx="494">
                  <c:v>41.166666666666593</c:v>
                </c:pt>
                <c:pt idx="495">
                  <c:v>41.25</c:v>
                </c:pt>
                <c:pt idx="496">
                  <c:v>41.333333333333336</c:v>
                </c:pt>
                <c:pt idx="497">
                  <c:v>41.416666666666558</c:v>
                </c:pt>
                <c:pt idx="498">
                  <c:v>41.5</c:v>
                </c:pt>
                <c:pt idx="499">
                  <c:v>41.583333333333336</c:v>
                </c:pt>
                <c:pt idx="500">
                  <c:v>41.666666666666593</c:v>
                </c:pt>
                <c:pt idx="501">
                  <c:v>41.75</c:v>
                </c:pt>
                <c:pt idx="502">
                  <c:v>41.833333333333336</c:v>
                </c:pt>
                <c:pt idx="503">
                  <c:v>41.916666666666558</c:v>
                </c:pt>
                <c:pt idx="504">
                  <c:v>42</c:v>
                </c:pt>
                <c:pt idx="505">
                  <c:v>42.083333333333336</c:v>
                </c:pt>
                <c:pt idx="506">
                  <c:v>42.166666666666593</c:v>
                </c:pt>
                <c:pt idx="507">
                  <c:v>42.25</c:v>
                </c:pt>
                <c:pt idx="508">
                  <c:v>42.333333333333336</c:v>
                </c:pt>
                <c:pt idx="509">
                  <c:v>42.416666666666558</c:v>
                </c:pt>
                <c:pt idx="510">
                  <c:v>42.5</c:v>
                </c:pt>
                <c:pt idx="511">
                  <c:v>42.583333333333336</c:v>
                </c:pt>
                <c:pt idx="512">
                  <c:v>42.666666666666593</c:v>
                </c:pt>
                <c:pt idx="513">
                  <c:v>42.75</c:v>
                </c:pt>
                <c:pt idx="514">
                  <c:v>42.833333333333336</c:v>
                </c:pt>
                <c:pt idx="515">
                  <c:v>42.916666666666558</c:v>
                </c:pt>
                <c:pt idx="516">
                  <c:v>43</c:v>
                </c:pt>
                <c:pt idx="517">
                  <c:v>43.083333333333336</c:v>
                </c:pt>
                <c:pt idx="518">
                  <c:v>43.166666666666593</c:v>
                </c:pt>
                <c:pt idx="519">
                  <c:v>43.25</c:v>
                </c:pt>
                <c:pt idx="520">
                  <c:v>43.333333333333336</c:v>
                </c:pt>
                <c:pt idx="521">
                  <c:v>43.416666666666558</c:v>
                </c:pt>
                <c:pt idx="522">
                  <c:v>43.5</c:v>
                </c:pt>
                <c:pt idx="523">
                  <c:v>43.583333333333336</c:v>
                </c:pt>
                <c:pt idx="524">
                  <c:v>43.666666666666593</c:v>
                </c:pt>
                <c:pt idx="525">
                  <c:v>43.75</c:v>
                </c:pt>
                <c:pt idx="526">
                  <c:v>43.833333333333336</c:v>
                </c:pt>
                <c:pt idx="527">
                  <c:v>43.916666666666558</c:v>
                </c:pt>
                <c:pt idx="528">
                  <c:v>44</c:v>
                </c:pt>
                <c:pt idx="529">
                  <c:v>44.083333333333336</c:v>
                </c:pt>
                <c:pt idx="530">
                  <c:v>44.166666666666593</c:v>
                </c:pt>
                <c:pt idx="531">
                  <c:v>44.25</c:v>
                </c:pt>
                <c:pt idx="532">
                  <c:v>44.333333333333336</c:v>
                </c:pt>
                <c:pt idx="533">
                  <c:v>44.416666666666558</c:v>
                </c:pt>
                <c:pt idx="534">
                  <c:v>44.5</c:v>
                </c:pt>
                <c:pt idx="535">
                  <c:v>44.583333333333336</c:v>
                </c:pt>
                <c:pt idx="536">
                  <c:v>44.666666666666593</c:v>
                </c:pt>
                <c:pt idx="537">
                  <c:v>44.75</c:v>
                </c:pt>
                <c:pt idx="538">
                  <c:v>44.833333333333336</c:v>
                </c:pt>
                <c:pt idx="539">
                  <c:v>44.916666666666558</c:v>
                </c:pt>
                <c:pt idx="540">
                  <c:v>45</c:v>
                </c:pt>
                <c:pt idx="541">
                  <c:v>45.083333333333336</c:v>
                </c:pt>
                <c:pt idx="542">
                  <c:v>45.166666666666593</c:v>
                </c:pt>
                <c:pt idx="543">
                  <c:v>45.25</c:v>
                </c:pt>
                <c:pt idx="544">
                  <c:v>45.333333333333336</c:v>
                </c:pt>
                <c:pt idx="545">
                  <c:v>45.416666666666558</c:v>
                </c:pt>
                <c:pt idx="546">
                  <c:v>45.5</c:v>
                </c:pt>
                <c:pt idx="547">
                  <c:v>45.583333333333336</c:v>
                </c:pt>
                <c:pt idx="548">
                  <c:v>45.666666666666593</c:v>
                </c:pt>
                <c:pt idx="549">
                  <c:v>45.75</c:v>
                </c:pt>
                <c:pt idx="550">
                  <c:v>45.833333333333336</c:v>
                </c:pt>
                <c:pt idx="551">
                  <c:v>45.916666666666558</c:v>
                </c:pt>
                <c:pt idx="552">
                  <c:v>46</c:v>
                </c:pt>
                <c:pt idx="553">
                  <c:v>46.083333333333336</c:v>
                </c:pt>
                <c:pt idx="554">
                  <c:v>46.166666666666593</c:v>
                </c:pt>
                <c:pt idx="555">
                  <c:v>46.25</c:v>
                </c:pt>
                <c:pt idx="556">
                  <c:v>46.333333333333336</c:v>
                </c:pt>
                <c:pt idx="557">
                  <c:v>46.416666666666558</c:v>
                </c:pt>
                <c:pt idx="558">
                  <c:v>46.5</c:v>
                </c:pt>
                <c:pt idx="559">
                  <c:v>46.583333333333336</c:v>
                </c:pt>
                <c:pt idx="560">
                  <c:v>46.666666666666593</c:v>
                </c:pt>
                <c:pt idx="561">
                  <c:v>46.75</c:v>
                </c:pt>
                <c:pt idx="562">
                  <c:v>46.833333333333336</c:v>
                </c:pt>
                <c:pt idx="563">
                  <c:v>46.916666666666558</c:v>
                </c:pt>
                <c:pt idx="564">
                  <c:v>47</c:v>
                </c:pt>
                <c:pt idx="565">
                  <c:v>47.083333333333336</c:v>
                </c:pt>
                <c:pt idx="566">
                  <c:v>47.166666666666593</c:v>
                </c:pt>
                <c:pt idx="567">
                  <c:v>47.25</c:v>
                </c:pt>
                <c:pt idx="568">
                  <c:v>47.333333333333336</c:v>
                </c:pt>
                <c:pt idx="569">
                  <c:v>47.416666666666558</c:v>
                </c:pt>
                <c:pt idx="570">
                  <c:v>47.5</c:v>
                </c:pt>
                <c:pt idx="571">
                  <c:v>47.583333333333336</c:v>
                </c:pt>
                <c:pt idx="572">
                  <c:v>47.666666666666593</c:v>
                </c:pt>
                <c:pt idx="573">
                  <c:v>47.75</c:v>
                </c:pt>
                <c:pt idx="574">
                  <c:v>47.833333333333336</c:v>
                </c:pt>
                <c:pt idx="575">
                  <c:v>47.916666666666558</c:v>
                </c:pt>
                <c:pt idx="576">
                  <c:v>48</c:v>
                </c:pt>
                <c:pt idx="577">
                  <c:v>48.083333333333336</c:v>
                </c:pt>
                <c:pt idx="578">
                  <c:v>48.166666666666593</c:v>
                </c:pt>
                <c:pt idx="579">
                  <c:v>48.25</c:v>
                </c:pt>
                <c:pt idx="580">
                  <c:v>48.333333333333336</c:v>
                </c:pt>
                <c:pt idx="581">
                  <c:v>48.416666666666558</c:v>
                </c:pt>
                <c:pt idx="582">
                  <c:v>48.5</c:v>
                </c:pt>
                <c:pt idx="583">
                  <c:v>48.583333333333336</c:v>
                </c:pt>
                <c:pt idx="584">
                  <c:v>48.666666666666593</c:v>
                </c:pt>
                <c:pt idx="585">
                  <c:v>48.75</c:v>
                </c:pt>
                <c:pt idx="586">
                  <c:v>48.833333333333336</c:v>
                </c:pt>
                <c:pt idx="587">
                  <c:v>48.916666666666558</c:v>
                </c:pt>
                <c:pt idx="588">
                  <c:v>49</c:v>
                </c:pt>
                <c:pt idx="589">
                  <c:v>49.083333333333336</c:v>
                </c:pt>
                <c:pt idx="590">
                  <c:v>49.166666666666593</c:v>
                </c:pt>
                <c:pt idx="591">
                  <c:v>49.25</c:v>
                </c:pt>
                <c:pt idx="592">
                  <c:v>49.333333333333336</c:v>
                </c:pt>
                <c:pt idx="593">
                  <c:v>49.416666666666558</c:v>
                </c:pt>
                <c:pt idx="594">
                  <c:v>49.5</c:v>
                </c:pt>
                <c:pt idx="595">
                  <c:v>49.583333333333336</c:v>
                </c:pt>
                <c:pt idx="596">
                  <c:v>49.666666666666593</c:v>
                </c:pt>
                <c:pt idx="597">
                  <c:v>49.75</c:v>
                </c:pt>
                <c:pt idx="598">
                  <c:v>49.833333333333336</c:v>
                </c:pt>
                <c:pt idx="599">
                  <c:v>49.916666666666558</c:v>
                </c:pt>
                <c:pt idx="600">
                  <c:v>50</c:v>
                </c:pt>
                <c:pt idx="601">
                  <c:v>50.083333333333336</c:v>
                </c:pt>
                <c:pt idx="602">
                  <c:v>50.166666666666593</c:v>
                </c:pt>
                <c:pt idx="603">
                  <c:v>50.25</c:v>
                </c:pt>
                <c:pt idx="604">
                  <c:v>50.333333333333336</c:v>
                </c:pt>
                <c:pt idx="605">
                  <c:v>50.416666666666558</c:v>
                </c:pt>
                <c:pt idx="606">
                  <c:v>50.5</c:v>
                </c:pt>
                <c:pt idx="607">
                  <c:v>50.583333333333336</c:v>
                </c:pt>
                <c:pt idx="608">
                  <c:v>50.666666666666593</c:v>
                </c:pt>
                <c:pt idx="609">
                  <c:v>50.75</c:v>
                </c:pt>
                <c:pt idx="610">
                  <c:v>50.833333333333336</c:v>
                </c:pt>
                <c:pt idx="611">
                  <c:v>50.916666666666558</c:v>
                </c:pt>
                <c:pt idx="612">
                  <c:v>51</c:v>
                </c:pt>
                <c:pt idx="613">
                  <c:v>51.083333333333336</c:v>
                </c:pt>
                <c:pt idx="614">
                  <c:v>51.166666666666593</c:v>
                </c:pt>
                <c:pt idx="615">
                  <c:v>51.25</c:v>
                </c:pt>
                <c:pt idx="616">
                  <c:v>51.333333333333336</c:v>
                </c:pt>
                <c:pt idx="617">
                  <c:v>51.416666666666558</c:v>
                </c:pt>
                <c:pt idx="618">
                  <c:v>51.5</c:v>
                </c:pt>
                <c:pt idx="619">
                  <c:v>51.583333333333336</c:v>
                </c:pt>
                <c:pt idx="620">
                  <c:v>51.666666666666593</c:v>
                </c:pt>
                <c:pt idx="621">
                  <c:v>51.75</c:v>
                </c:pt>
                <c:pt idx="622">
                  <c:v>51.833333333333336</c:v>
                </c:pt>
                <c:pt idx="623">
                  <c:v>51.916666666666558</c:v>
                </c:pt>
                <c:pt idx="624">
                  <c:v>52</c:v>
                </c:pt>
                <c:pt idx="625">
                  <c:v>52.083333333333336</c:v>
                </c:pt>
                <c:pt idx="626">
                  <c:v>52.166666666666593</c:v>
                </c:pt>
                <c:pt idx="627">
                  <c:v>52.25</c:v>
                </c:pt>
                <c:pt idx="628">
                  <c:v>52.333333333333336</c:v>
                </c:pt>
                <c:pt idx="629">
                  <c:v>52.416666666666558</c:v>
                </c:pt>
                <c:pt idx="630">
                  <c:v>52.5</c:v>
                </c:pt>
                <c:pt idx="631">
                  <c:v>52.583333333333336</c:v>
                </c:pt>
                <c:pt idx="632">
                  <c:v>52.666666666666593</c:v>
                </c:pt>
                <c:pt idx="633">
                  <c:v>52.75</c:v>
                </c:pt>
                <c:pt idx="634">
                  <c:v>52.833333333333336</c:v>
                </c:pt>
                <c:pt idx="635">
                  <c:v>52.916666666666558</c:v>
                </c:pt>
                <c:pt idx="636">
                  <c:v>53</c:v>
                </c:pt>
                <c:pt idx="637">
                  <c:v>53.083333333333336</c:v>
                </c:pt>
                <c:pt idx="638">
                  <c:v>53.166666666666593</c:v>
                </c:pt>
                <c:pt idx="639">
                  <c:v>53.25</c:v>
                </c:pt>
                <c:pt idx="640">
                  <c:v>53.333333333333336</c:v>
                </c:pt>
                <c:pt idx="641">
                  <c:v>53.416666666666558</c:v>
                </c:pt>
                <c:pt idx="642">
                  <c:v>53.5</c:v>
                </c:pt>
                <c:pt idx="643">
                  <c:v>53.583333333333336</c:v>
                </c:pt>
                <c:pt idx="644">
                  <c:v>53.666666666666593</c:v>
                </c:pt>
                <c:pt idx="645">
                  <c:v>53.75</c:v>
                </c:pt>
                <c:pt idx="646">
                  <c:v>53.833333333333336</c:v>
                </c:pt>
                <c:pt idx="647">
                  <c:v>53.916666666666558</c:v>
                </c:pt>
                <c:pt idx="648">
                  <c:v>54</c:v>
                </c:pt>
                <c:pt idx="649">
                  <c:v>54.083333333333336</c:v>
                </c:pt>
                <c:pt idx="650">
                  <c:v>54.166666666666593</c:v>
                </c:pt>
                <c:pt idx="651">
                  <c:v>54.25</c:v>
                </c:pt>
                <c:pt idx="652">
                  <c:v>54.333333333333336</c:v>
                </c:pt>
                <c:pt idx="653">
                  <c:v>54.416666666666558</c:v>
                </c:pt>
                <c:pt idx="654">
                  <c:v>54.5</c:v>
                </c:pt>
                <c:pt idx="655">
                  <c:v>54.583333333333336</c:v>
                </c:pt>
                <c:pt idx="656">
                  <c:v>54.666666666666593</c:v>
                </c:pt>
                <c:pt idx="657">
                  <c:v>54.75</c:v>
                </c:pt>
                <c:pt idx="658">
                  <c:v>54.833333333333336</c:v>
                </c:pt>
                <c:pt idx="659">
                  <c:v>54.916666666666558</c:v>
                </c:pt>
                <c:pt idx="660">
                  <c:v>55</c:v>
                </c:pt>
                <c:pt idx="661">
                  <c:v>55.083333333333336</c:v>
                </c:pt>
                <c:pt idx="662">
                  <c:v>55.166666666666593</c:v>
                </c:pt>
                <c:pt idx="663">
                  <c:v>55.25</c:v>
                </c:pt>
                <c:pt idx="664">
                  <c:v>55.333333333333336</c:v>
                </c:pt>
                <c:pt idx="665">
                  <c:v>55.416666666666558</c:v>
                </c:pt>
                <c:pt idx="666">
                  <c:v>55.5</c:v>
                </c:pt>
                <c:pt idx="667">
                  <c:v>55.583333333333336</c:v>
                </c:pt>
                <c:pt idx="668">
                  <c:v>55.666666666666593</c:v>
                </c:pt>
                <c:pt idx="669">
                  <c:v>55.75</c:v>
                </c:pt>
                <c:pt idx="670">
                  <c:v>55.833333333333336</c:v>
                </c:pt>
                <c:pt idx="671">
                  <c:v>55.916666666666558</c:v>
                </c:pt>
                <c:pt idx="672">
                  <c:v>56</c:v>
                </c:pt>
                <c:pt idx="673">
                  <c:v>56.083333333333336</c:v>
                </c:pt>
                <c:pt idx="674">
                  <c:v>56.166666666666593</c:v>
                </c:pt>
                <c:pt idx="675">
                  <c:v>56.25</c:v>
                </c:pt>
                <c:pt idx="676">
                  <c:v>56.333333333333336</c:v>
                </c:pt>
                <c:pt idx="677">
                  <c:v>56.416666666666558</c:v>
                </c:pt>
                <c:pt idx="678">
                  <c:v>56.5</c:v>
                </c:pt>
                <c:pt idx="679">
                  <c:v>56.583333333333336</c:v>
                </c:pt>
                <c:pt idx="680">
                  <c:v>56.666666666666593</c:v>
                </c:pt>
                <c:pt idx="681">
                  <c:v>56.75</c:v>
                </c:pt>
                <c:pt idx="682">
                  <c:v>56.833333333333336</c:v>
                </c:pt>
                <c:pt idx="683">
                  <c:v>56.916666666666558</c:v>
                </c:pt>
                <c:pt idx="684">
                  <c:v>57</c:v>
                </c:pt>
                <c:pt idx="685">
                  <c:v>57.083333333333336</c:v>
                </c:pt>
                <c:pt idx="686">
                  <c:v>57.166666666666593</c:v>
                </c:pt>
                <c:pt idx="687">
                  <c:v>57.25</c:v>
                </c:pt>
                <c:pt idx="688">
                  <c:v>57.333333333333336</c:v>
                </c:pt>
                <c:pt idx="689">
                  <c:v>57.416666666666558</c:v>
                </c:pt>
                <c:pt idx="690">
                  <c:v>57.5</c:v>
                </c:pt>
                <c:pt idx="691">
                  <c:v>57.583333333333336</c:v>
                </c:pt>
                <c:pt idx="692">
                  <c:v>57.666666666666593</c:v>
                </c:pt>
                <c:pt idx="693">
                  <c:v>57.75</c:v>
                </c:pt>
                <c:pt idx="694">
                  <c:v>57.833333333333336</c:v>
                </c:pt>
                <c:pt idx="695">
                  <c:v>57.916666666666558</c:v>
                </c:pt>
                <c:pt idx="696">
                  <c:v>58</c:v>
                </c:pt>
                <c:pt idx="697">
                  <c:v>58.083333333333336</c:v>
                </c:pt>
                <c:pt idx="698">
                  <c:v>58.166666666666593</c:v>
                </c:pt>
                <c:pt idx="699">
                  <c:v>58.25</c:v>
                </c:pt>
                <c:pt idx="700">
                  <c:v>58.333333333333336</c:v>
                </c:pt>
                <c:pt idx="701">
                  <c:v>58.416666666666558</c:v>
                </c:pt>
                <c:pt idx="702">
                  <c:v>58.5</c:v>
                </c:pt>
                <c:pt idx="703">
                  <c:v>58.583333333333336</c:v>
                </c:pt>
                <c:pt idx="704">
                  <c:v>58.666666666666593</c:v>
                </c:pt>
                <c:pt idx="705">
                  <c:v>58.75</c:v>
                </c:pt>
                <c:pt idx="706">
                  <c:v>58.833333333333336</c:v>
                </c:pt>
                <c:pt idx="707">
                  <c:v>58.916666666666558</c:v>
                </c:pt>
                <c:pt idx="708">
                  <c:v>59</c:v>
                </c:pt>
                <c:pt idx="709">
                  <c:v>59.083333333333336</c:v>
                </c:pt>
                <c:pt idx="710">
                  <c:v>59.166666666666593</c:v>
                </c:pt>
                <c:pt idx="711">
                  <c:v>59.25</c:v>
                </c:pt>
                <c:pt idx="712">
                  <c:v>59.333333333333336</c:v>
                </c:pt>
                <c:pt idx="713">
                  <c:v>59.416666666666558</c:v>
                </c:pt>
                <c:pt idx="714">
                  <c:v>59.5</c:v>
                </c:pt>
                <c:pt idx="715">
                  <c:v>59.583333333333336</c:v>
                </c:pt>
                <c:pt idx="716">
                  <c:v>59.666666666666593</c:v>
                </c:pt>
                <c:pt idx="717">
                  <c:v>59.75</c:v>
                </c:pt>
                <c:pt idx="718">
                  <c:v>59.833333333333336</c:v>
                </c:pt>
                <c:pt idx="719">
                  <c:v>59.916666666666558</c:v>
                </c:pt>
                <c:pt idx="720">
                  <c:v>60</c:v>
                </c:pt>
                <c:pt idx="721">
                  <c:v>60.083333333333336</c:v>
                </c:pt>
                <c:pt idx="722">
                  <c:v>60.166666666666593</c:v>
                </c:pt>
                <c:pt idx="723">
                  <c:v>60.25</c:v>
                </c:pt>
                <c:pt idx="724">
                  <c:v>60.333333333333336</c:v>
                </c:pt>
                <c:pt idx="725">
                  <c:v>60.416666666666558</c:v>
                </c:pt>
                <c:pt idx="726">
                  <c:v>60.5</c:v>
                </c:pt>
                <c:pt idx="727">
                  <c:v>60.583333333333336</c:v>
                </c:pt>
                <c:pt idx="728">
                  <c:v>60.666666666666593</c:v>
                </c:pt>
                <c:pt idx="729">
                  <c:v>60.75</c:v>
                </c:pt>
                <c:pt idx="730">
                  <c:v>60.833333333333336</c:v>
                </c:pt>
                <c:pt idx="731">
                  <c:v>60.916666666666558</c:v>
                </c:pt>
                <c:pt idx="732">
                  <c:v>61</c:v>
                </c:pt>
                <c:pt idx="733">
                  <c:v>61.083333333333336</c:v>
                </c:pt>
                <c:pt idx="734">
                  <c:v>61.166666666666593</c:v>
                </c:pt>
                <c:pt idx="735">
                  <c:v>61.25</c:v>
                </c:pt>
                <c:pt idx="736">
                  <c:v>61.333333333333336</c:v>
                </c:pt>
                <c:pt idx="737">
                  <c:v>61.416666666666558</c:v>
                </c:pt>
                <c:pt idx="738">
                  <c:v>61.5</c:v>
                </c:pt>
                <c:pt idx="739">
                  <c:v>61.583333333333336</c:v>
                </c:pt>
                <c:pt idx="740">
                  <c:v>61.666666666666593</c:v>
                </c:pt>
                <c:pt idx="741">
                  <c:v>61.75</c:v>
                </c:pt>
                <c:pt idx="742">
                  <c:v>61.833333333333336</c:v>
                </c:pt>
                <c:pt idx="743">
                  <c:v>61.916666666666558</c:v>
                </c:pt>
                <c:pt idx="744">
                  <c:v>62</c:v>
                </c:pt>
                <c:pt idx="745">
                  <c:v>62.083333333333336</c:v>
                </c:pt>
                <c:pt idx="746">
                  <c:v>62.166666666666593</c:v>
                </c:pt>
                <c:pt idx="747">
                  <c:v>62.25</c:v>
                </c:pt>
                <c:pt idx="748">
                  <c:v>62.333333333333336</c:v>
                </c:pt>
                <c:pt idx="749">
                  <c:v>62.416666666666558</c:v>
                </c:pt>
                <c:pt idx="750">
                  <c:v>62.5</c:v>
                </c:pt>
                <c:pt idx="751">
                  <c:v>62.583333333333336</c:v>
                </c:pt>
                <c:pt idx="752">
                  <c:v>62.666666666666593</c:v>
                </c:pt>
                <c:pt idx="753">
                  <c:v>62.75</c:v>
                </c:pt>
                <c:pt idx="754">
                  <c:v>62.833333333333336</c:v>
                </c:pt>
                <c:pt idx="755">
                  <c:v>62.916666666666558</c:v>
                </c:pt>
                <c:pt idx="756">
                  <c:v>63</c:v>
                </c:pt>
                <c:pt idx="757">
                  <c:v>63.083333333333336</c:v>
                </c:pt>
                <c:pt idx="758">
                  <c:v>63.166666666666593</c:v>
                </c:pt>
                <c:pt idx="759">
                  <c:v>63.25</c:v>
                </c:pt>
                <c:pt idx="760">
                  <c:v>63.333333333333336</c:v>
                </c:pt>
                <c:pt idx="761">
                  <c:v>63.416666666666558</c:v>
                </c:pt>
                <c:pt idx="762">
                  <c:v>63.5</c:v>
                </c:pt>
                <c:pt idx="763">
                  <c:v>63.583333333333336</c:v>
                </c:pt>
                <c:pt idx="764">
                  <c:v>63.666666666666593</c:v>
                </c:pt>
                <c:pt idx="765">
                  <c:v>63.75</c:v>
                </c:pt>
                <c:pt idx="766">
                  <c:v>63.833333333333336</c:v>
                </c:pt>
                <c:pt idx="767">
                  <c:v>63.916666666666558</c:v>
                </c:pt>
                <c:pt idx="768">
                  <c:v>64</c:v>
                </c:pt>
                <c:pt idx="769">
                  <c:v>64.083333333333258</c:v>
                </c:pt>
                <c:pt idx="770">
                  <c:v>64.166666666666671</c:v>
                </c:pt>
                <c:pt idx="771">
                  <c:v>64.25</c:v>
                </c:pt>
                <c:pt idx="772">
                  <c:v>64.333333333333258</c:v>
                </c:pt>
                <c:pt idx="773">
                  <c:v>64.416666666666742</c:v>
                </c:pt>
                <c:pt idx="774">
                  <c:v>64.5</c:v>
                </c:pt>
                <c:pt idx="775">
                  <c:v>64.583333333333258</c:v>
                </c:pt>
                <c:pt idx="776">
                  <c:v>64.666666666666671</c:v>
                </c:pt>
                <c:pt idx="777">
                  <c:v>64.75</c:v>
                </c:pt>
                <c:pt idx="778">
                  <c:v>64.833333333333258</c:v>
                </c:pt>
                <c:pt idx="779">
                  <c:v>64.916666666666742</c:v>
                </c:pt>
                <c:pt idx="780">
                  <c:v>65</c:v>
                </c:pt>
                <c:pt idx="781">
                  <c:v>65.083333333333258</c:v>
                </c:pt>
                <c:pt idx="782">
                  <c:v>65.166666666666671</c:v>
                </c:pt>
                <c:pt idx="783">
                  <c:v>65.25</c:v>
                </c:pt>
                <c:pt idx="784">
                  <c:v>65.333333333333258</c:v>
                </c:pt>
                <c:pt idx="785">
                  <c:v>65.416666666666742</c:v>
                </c:pt>
                <c:pt idx="786">
                  <c:v>65.5</c:v>
                </c:pt>
                <c:pt idx="787">
                  <c:v>65.583333333333258</c:v>
                </c:pt>
                <c:pt idx="788">
                  <c:v>65.666666666666671</c:v>
                </c:pt>
                <c:pt idx="789">
                  <c:v>65.75</c:v>
                </c:pt>
                <c:pt idx="790">
                  <c:v>65.833333333333258</c:v>
                </c:pt>
                <c:pt idx="791">
                  <c:v>65.916666666666742</c:v>
                </c:pt>
                <c:pt idx="792">
                  <c:v>66</c:v>
                </c:pt>
                <c:pt idx="793">
                  <c:v>66.083333333333258</c:v>
                </c:pt>
                <c:pt idx="794">
                  <c:v>66.166666666666671</c:v>
                </c:pt>
                <c:pt idx="795">
                  <c:v>66.25</c:v>
                </c:pt>
                <c:pt idx="796">
                  <c:v>66.333333333333258</c:v>
                </c:pt>
                <c:pt idx="797">
                  <c:v>66.416666666666742</c:v>
                </c:pt>
                <c:pt idx="798">
                  <c:v>66.5</c:v>
                </c:pt>
                <c:pt idx="799">
                  <c:v>66.583333333333258</c:v>
                </c:pt>
                <c:pt idx="800">
                  <c:v>66.666666666666671</c:v>
                </c:pt>
                <c:pt idx="801">
                  <c:v>66.75</c:v>
                </c:pt>
                <c:pt idx="802">
                  <c:v>66.833333333333258</c:v>
                </c:pt>
                <c:pt idx="803">
                  <c:v>66.916666666666742</c:v>
                </c:pt>
                <c:pt idx="804">
                  <c:v>67</c:v>
                </c:pt>
                <c:pt idx="805">
                  <c:v>67.083333333333258</c:v>
                </c:pt>
                <c:pt idx="806">
                  <c:v>67.166666666666671</c:v>
                </c:pt>
                <c:pt idx="807">
                  <c:v>67.25</c:v>
                </c:pt>
                <c:pt idx="808">
                  <c:v>67.333333333333258</c:v>
                </c:pt>
                <c:pt idx="809">
                  <c:v>67.416666666666742</c:v>
                </c:pt>
                <c:pt idx="810">
                  <c:v>67.5</c:v>
                </c:pt>
                <c:pt idx="811">
                  <c:v>67.583333333333258</c:v>
                </c:pt>
                <c:pt idx="812">
                  <c:v>67.666666666666671</c:v>
                </c:pt>
                <c:pt idx="813">
                  <c:v>67.75</c:v>
                </c:pt>
                <c:pt idx="814">
                  <c:v>67.833333333333258</c:v>
                </c:pt>
                <c:pt idx="815">
                  <c:v>67.916666666666742</c:v>
                </c:pt>
                <c:pt idx="816">
                  <c:v>68</c:v>
                </c:pt>
                <c:pt idx="817">
                  <c:v>68.083333333333258</c:v>
                </c:pt>
                <c:pt idx="818">
                  <c:v>68.166666666666671</c:v>
                </c:pt>
                <c:pt idx="819">
                  <c:v>68.25</c:v>
                </c:pt>
                <c:pt idx="820">
                  <c:v>68.333333333333258</c:v>
                </c:pt>
                <c:pt idx="821">
                  <c:v>68.416666666666742</c:v>
                </c:pt>
                <c:pt idx="822">
                  <c:v>68.5</c:v>
                </c:pt>
                <c:pt idx="823">
                  <c:v>68.583333333333258</c:v>
                </c:pt>
                <c:pt idx="824">
                  <c:v>68.666666666666671</c:v>
                </c:pt>
                <c:pt idx="825">
                  <c:v>68.75</c:v>
                </c:pt>
                <c:pt idx="826">
                  <c:v>68.833333333333258</c:v>
                </c:pt>
                <c:pt idx="827">
                  <c:v>68.916666666666742</c:v>
                </c:pt>
                <c:pt idx="828">
                  <c:v>69</c:v>
                </c:pt>
                <c:pt idx="829">
                  <c:v>69.083333333333258</c:v>
                </c:pt>
                <c:pt idx="830">
                  <c:v>69.166666666666671</c:v>
                </c:pt>
                <c:pt idx="831">
                  <c:v>69.25</c:v>
                </c:pt>
                <c:pt idx="832">
                  <c:v>69.333333333333258</c:v>
                </c:pt>
                <c:pt idx="833">
                  <c:v>69.416666666666742</c:v>
                </c:pt>
                <c:pt idx="834">
                  <c:v>69.5</c:v>
                </c:pt>
                <c:pt idx="835">
                  <c:v>69.583333333333258</c:v>
                </c:pt>
                <c:pt idx="836">
                  <c:v>69.666666666666671</c:v>
                </c:pt>
                <c:pt idx="837">
                  <c:v>69.75</c:v>
                </c:pt>
                <c:pt idx="838">
                  <c:v>69.833333333333258</c:v>
                </c:pt>
                <c:pt idx="839">
                  <c:v>69.916666666666742</c:v>
                </c:pt>
                <c:pt idx="840">
                  <c:v>70</c:v>
                </c:pt>
                <c:pt idx="841">
                  <c:v>70.083333333333258</c:v>
                </c:pt>
                <c:pt idx="842">
                  <c:v>70.166666666666671</c:v>
                </c:pt>
                <c:pt idx="843">
                  <c:v>70.25</c:v>
                </c:pt>
                <c:pt idx="844">
                  <c:v>70.333333333333258</c:v>
                </c:pt>
                <c:pt idx="845">
                  <c:v>70.416666666666742</c:v>
                </c:pt>
                <c:pt idx="846">
                  <c:v>70.5</c:v>
                </c:pt>
                <c:pt idx="847">
                  <c:v>70.583333333333258</c:v>
                </c:pt>
                <c:pt idx="848">
                  <c:v>70.666666666666671</c:v>
                </c:pt>
                <c:pt idx="849">
                  <c:v>70.75</c:v>
                </c:pt>
                <c:pt idx="850">
                  <c:v>70.833333333333258</c:v>
                </c:pt>
                <c:pt idx="851">
                  <c:v>70.916666666666742</c:v>
                </c:pt>
                <c:pt idx="852">
                  <c:v>71</c:v>
                </c:pt>
                <c:pt idx="853">
                  <c:v>71.083333333333258</c:v>
                </c:pt>
                <c:pt idx="854">
                  <c:v>71.166666666666671</c:v>
                </c:pt>
                <c:pt idx="855">
                  <c:v>71.25</c:v>
                </c:pt>
                <c:pt idx="856">
                  <c:v>71.333333333333258</c:v>
                </c:pt>
                <c:pt idx="857">
                  <c:v>71.416666666666742</c:v>
                </c:pt>
                <c:pt idx="858">
                  <c:v>71.5</c:v>
                </c:pt>
                <c:pt idx="859">
                  <c:v>71.583333333333258</c:v>
                </c:pt>
                <c:pt idx="860">
                  <c:v>71.666666666666671</c:v>
                </c:pt>
                <c:pt idx="861">
                  <c:v>71.75</c:v>
                </c:pt>
                <c:pt idx="862">
                  <c:v>71.833333333333258</c:v>
                </c:pt>
                <c:pt idx="863">
                  <c:v>71.916666666666742</c:v>
                </c:pt>
                <c:pt idx="864">
                  <c:v>72</c:v>
                </c:pt>
                <c:pt idx="865">
                  <c:v>72.083333333333258</c:v>
                </c:pt>
                <c:pt idx="866">
                  <c:v>72.166666666666671</c:v>
                </c:pt>
                <c:pt idx="867">
                  <c:v>72.25</c:v>
                </c:pt>
                <c:pt idx="868">
                  <c:v>72.333333333333258</c:v>
                </c:pt>
                <c:pt idx="869">
                  <c:v>72.416666666666742</c:v>
                </c:pt>
                <c:pt idx="870">
                  <c:v>72.5</c:v>
                </c:pt>
                <c:pt idx="871">
                  <c:v>72.583333333333258</c:v>
                </c:pt>
                <c:pt idx="872">
                  <c:v>72.666666666666671</c:v>
                </c:pt>
                <c:pt idx="873">
                  <c:v>72.75</c:v>
                </c:pt>
                <c:pt idx="874">
                  <c:v>72.833333333333258</c:v>
                </c:pt>
                <c:pt idx="875">
                  <c:v>72.916666666666742</c:v>
                </c:pt>
                <c:pt idx="876">
                  <c:v>73</c:v>
                </c:pt>
                <c:pt idx="877">
                  <c:v>73.083333333333258</c:v>
                </c:pt>
                <c:pt idx="878">
                  <c:v>73.166666666666671</c:v>
                </c:pt>
                <c:pt idx="879">
                  <c:v>73.25</c:v>
                </c:pt>
                <c:pt idx="880">
                  <c:v>73.333333333333258</c:v>
                </c:pt>
                <c:pt idx="881">
                  <c:v>73.416666666666742</c:v>
                </c:pt>
                <c:pt idx="882">
                  <c:v>73.5</c:v>
                </c:pt>
                <c:pt idx="883">
                  <c:v>73.583333333333258</c:v>
                </c:pt>
                <c:pt idx="884">
                  <c:v>73.666666666666671</c:v>
                </c:pt>
                <c:pt idx="885">
                  <c:v>73.75</c:v>
                </c:pt>
                <c:pt idx="886">
                  <c:v>73.833333333333258</c:v>
                </c:pt>
                <c:pt idx="887">
                  <c:v>73.916666666666742</c:v>
                </c:pt>
                <c:pt idx="888">
                  <c:v>74</c:v>
                </c:pt>
                <c:pt idx="889">
                  <c:v>74.083333333333258</c:v>
                </c:pt>
                <c:pt idx="890">
                  <c:v>74.166666666666671</c:v>
                </c:pt>
                <c:pt idx="891">
                  <c:v>74.25</c:v>
                </c:pt>
                <c:pt idx="892">
                  <c:v>74.333333333333258</c:v>
                </c:pt>
                <c:pt idx="893">
                  <c:v>74.416666666666742</c:v>
                </c:pt>
                <c:pt idx="894">
                  <c:v>74.5</c:v>
                </c:pt>
                <c:pt idx="895">
                  <c:v>74.583333333333258</c:v>
                </c:pt>
                <c:pt idx="896">
                  <c:v>74.666666666666671</c:v>
                </c:pt>
                <c:pt idx="897">
                  <c:v>74.75</c:v>
                </c:pt>
                <c:pt idx="898">
                  <c:v>74.833333333333258</c:v>
                </c:pt>
                <c:pt idx="899">
                  <c:v>74.916666666666742</c:v>
                </c:pt>
                <c:pt idx="900">
                  <c:v>75</c:v>
                </c:pt>
                <c:pt idx="901">
                  <c:v>75.083333333333258</c:v>
                </c:pt>
                <c:pt idx="902">
                  <c:v>75.166666666666671</c:v>
                </c:pt>
                <c:pt idx="903">
                  <c:v>75.25</c:v>
                </c:pt>
                <c:pt idx="904">
                  <c:v>75.333333333333258</c:v>
                </c:pt>
                <c:pt idx="905">
                  <c:v>75.416666666666742</c:v>
                </c:pt>
                <c:pt idx="906">
                  <c:v>75.5</c:v>
                </c:pt>
                <c:pt idx="907">
                  <c:v>75.583333333333258</c:v>
                </c:pt>
                <c:pt idx="908">
                  <c:v>75.666666666666671</c:v>
                </c:pt>
                <c:pt idx="909">
                  <c:v>75.75</c:v>
                </c:pt>
                <c:pt idx="910">
                  <c:v>75.833333333333258</c:v>
                </c:pt>
                <c:pt idx="911">
                  <c:v>75.916666666666742</c:v>
                </c:pt>
                <c:pt idx="912">
                  <c:v>76</c:v>
                </c:pt>
                <c:pt idx="913">
                  <c:v>76.083333333333258</c:v>
                </c:pt>
                <c:pt idx="914">
                  <c:v>76.166666666666671</c:v>
                </c:pt>
                <c:pt idx="915">
                  <c:v>76.25</c:v>
                </c:pt>
                <c:pt idx="916">
                  <c:v>76.333333333333258</c:v>
                </c:pt>
                <c:pt idx="917">
                  <c:v>76.416666666666742</c:v>
                </c:pt>
                <c:pt idx="918">
                  <c:v>76.5</c:v>
                </c:pt>
                <c:pt idx="919">
                  <c:v>76.583333333333258</c:v>
                </c:pt>
                <c:pt idx="920">
                  <c:v>76.666666666666671</c:v>
                </c:pt>
                <c:pt idx="921">
                  <c:v>76.75</c:v>
                </c:pt>
                <c:pt idx="922">
                  <c:v>76.833333333333258</c:v>
                </c:pt>
                <c:pt idx="923">
                  <c:v>76.916666666666742</c:v>
                </c:pt>
                <c:pt idx="924">
                  <c:v>77</c:v>
                </c:pt>
                <c:pt idx="925">
                  <c:v>77.083333333333258</c:v>
                </c:pt>
                <c:pt idx="926">
                  <c:v>77.166666666666671</c:v>
                </c:pt>
                <c:pt idx="927">
                  <c:v>77.25</c:v>
                </c:pt>
                <c:pt idx="928">
                  <c:v>77.333333333333258</c:v>
                </c:pt>
                <c:pt idx="929">
                  <c:v>77.416666666666742</c:v>
                </c:pt>
                <c:pt idx="930">
                  <c:v>77.5</c:v>
                </c:pt>
                <c:pt idx="931">
                  <c:v>77.583333333333258</c:v>
                </c:pt>
                <c:pt idx="932">
                  <c:v>77.666666666666671</c:v>
                </c:pt>
                <c:pt idx="933">
                  <c:v>77.75</c:v>
                </c:pt>
                <c:pt idx="934">
                  <c:v>77.833333333333258</c:v>
                </c:pt>
                <c:pt idx="935">
                  <c:v>77.916666666666742</c:v>
                </c:pt>
                <c:pt idx="936">
                  <c:v>78</c:v>
                </c:pt>
                <c:pt idx="937">
                  <c:v>78.083333333333258</c:v>
                </c:pt>
                <c:pt idx="938">
                  <c:v>78.166666666666671</c:v>
                </c:pt>
                <c:pt idx="939">
                  <c:v>78.25</c:v>
                </c:pt>
                <c:pt idx="940">
                  <c:v>78.333333333333258</c:v>
                </c:pt>
                <c:pt idx="941">
                  <c:v>78.416666666666742</c:v>
                </c:pt>
                <c:pt idx="942">
                  <c:v>78.5</c:v>
                </c:pt>
                <c:pt idx="943">
                  <c:v>78.583333333333258</c:v>
                </c:pt>
                <c:pt idx="944">
                  <c:v>78.666666666666671</c:v>
                </c:pt>
                <c:pt idx="945">
                  <c:v>78.75</c:v>
                </c:pt>
                <c:pt idx="946">
                  <c:v>78.833333333333258</c:v>
                </c:pt>
                <c:pt idx="947">
                  <c:v>78.916666666666742</c:v>
                </c:pt>
                <c:pt idx="948">
                  <c:v>79</c:v>
                </c:pt>
                <c:pt idx="949">
                  <c:v>79.083333333333258</c:v>
                </c:pt>
                <c:pt idx="950">
                  <c:v>79.166666666666671</c:v>
                </c:pt>
                <c:pt idx="951">
                  <c:v>79.25</c:v>
                </c:pt>
                <c:pt idx="952">
                  <c:v>79.333333333333258</c:v>
                </c:pt>
                <c:pt idx="953">
                  <c:v>79.416666666666742</c:v>
                </c:pt>
                <c:pt idx="954">
                  <c:v>79.5</c:v>
                </c:pt>
                <c:pt idx="955">
                  <c:v>79.583333333333258</c:v>
                </c:pt>
                <c:pt idx="956">
                  <c:v>79.666666666666671</c:v>
                </c:pt>
                <c:pt idx="957">
                  <c:v>79.75</c:v>
                </c:pt>
                <c:pt idx="958">
                  <c:v>79.833333333333258</c:v>
                </c:pt>
                <c:pt idx="959">
                  <c:v>79.916666666666742</c:v>
                </c:pt>
                <c:pt idx="960">
                  <c:v>80</c:v>
                </c:pt>
                <c:pt idx="961">
                  <c:v>80.083333333333258</c:v>
                </c:pt>
                <c:pt idx="962">
                  <c:v>80.166666666666671</c:v>
                </c:pt>
                <c:pt idx="963">
                  <c:v>80.25</c:v>
                </c:pt>
                <c:pt idx="964">
                  <c:v>80.333333333333258</c:v>
                </c:pt>
                <c:pt idx="965">
                  <c:v>80.416666666666742</c:v>
                </c:pt>
                <c:pt idx="966">
                  <c:v>80.5</c:v>
                </c:pt>
                <c:pt idx="967">
                  <c:v>80.583333333333258</c:v>
                </c:pt>
                <c:pt idx="968">
                  <c:v>80.666666666666671</c:v>
                </c:pt>
                <c:pt idx="969">
                  <c:v>80.75</c:v>
                </c:pt>
                <c:pt idx="970">
                  <c:v>80.833333333333258</c:v>
                </c:pt>
                <c:pt idx="971">
                  <c:v>80.916666666666742</c:v>
                </c:pt>
                <c:pt idx="972">
                  <c:v>81</c:v>
                </c:pt>
                <c:pt idx="973">
                  <c:v>81.083333333333258</c:v>
                </c:pt>
                <c:pt idx="974">
                  <c:v>81.166666666666671</c:v>
                </c:pt>
                <c:pt idx="975">
                  <c:v>81.25</c:v>
                </c:pt>
                <c:pt idx="976">
                  <c:v>81.333333333333258</c:v>
                </c:pt>
                <c:pt idx="977">
                  <c:v>81.416666666666742</c:v>
                </c:pt>
                <c:pt idx="978">
                  <c:v>81.5</c:v>
                </c:pt>
                <c:pt idx="979">
                  <c:v>81.583333333333258</c:v>
                </c:pt>
                <c:pt idx="980">
                  <c:v>81.666666666666671</c:v>
                </c:pt>
                <c:pt idx="981">
                  <c:v>81.75</c:v>
                </c:pt>
                <c:pt idx="982">
                  <c:v>81.833333333333258</c:v>
                </c:pt>
                <c:pt idx="983">
                  <c:v>81.916666666666742</c:v>
                </c:pt>
                <c:pt idx="984">
                  <c:v>82</c:v>
                </c:pt>
                <c:pt idx="985">
                  <c:v>82.083333333333258</c:v>
                </c:pt>
                <c:pt idx="986">
                  <c:v>82.166666666666671</c:v>
                </c:pt>
                <c:pt idx="987">
                  <c:v>82.25</c:v>
                </c:pt>
                <c:pt idx="988">
                  <c:v>82.333333333333258</c:v>
                </c:pt>
                <c:pt idx="989">
                  <c:v>82.416666666666742</c:v>
                </c:pt>
                <c:pt idx="990">
                  <c:v>82.5</c:v>
                </c:pt>
                <c:pt idx="991">
                  <c:v>82.583333333333258</c:v>
                </c:pt>
                <c:pt idx="992">
                  <c:v>82.666666666666671</c:v>
                </c:pt>
                <c:pt idx="993">
                  <c:v>82.75</c:v>
                </c:pt>
                <c:pt idx="994">
                  <c:v>82.833333333333258</c:v>
                </c:pt>
                <c:pt idx="995">
                  <c:v>82.916666666666742</c:v>
                </c:pt>
                <c:pt idx="996">
                  <c:v>83</c:v>
                </c:pt>
                <c:pt idx="997">
                  <c:v>83.083333333333258</c:v>
                </c:pt>
                <c:pt idx="998">
                  <c:v>83.166666666666671</c:v>
                </c:pt>
                <c:pt idx="999">
                  <c:v>83.25</c:v>
                </c:pt>
                <c:pt idx="1000">
                  <c:v>83.333333333333258</c:v>
                </c:pt>
                <c:pt idx="1001">
                  <c:v>83.416666666666742</c:v>
                </c:pt>
                <c:pt idx="1002">
                  <c:v>83.5</c:v>
                </c:pt>
                <c:pt idx="1003">
                  <c:v>83.583333333333258</c:v>
                </c:pt>
                <c:pt idx="1004">
                  <c:v>83.666666666666671</c:v>
                </c:pt>
                <c:pt idx="1005">
                  <c:v>83.75</c:v>
                </c:pt>
                <c:pt idx="1006">
                  <c:v>83.833333333333258</c:v>
                </c:pt>
                <c:pt idx="1007">
                  <c:v>83.916666666666742</c:v>
                </c:pt>
                <c:pt idx="1008">
                  <c:v>84</c:v>
                </c:pt>
                <c:pt idx="1009">
                  <c:v>84.083333333333258</c:v>
                </c:pt>
                <c:pt idx="1010">
                  <c:v>84.166666666666671</c:v>
                </c:pt>
                <c:pt idx="1011">
                  <c:v>84.25</c:v>
                </c:pt>
                <c:pt idx="1012">
                  <c:v>84.333333333333258</c:v>
                </c:pt>
                <c:pt idx="1013">
                  <c:v>84.416666666666742</c:v>
                </c:pt>
                <c:pt idx="1014">
                  <c:v>84.5</c:v>
                </c:pt>
                <c:pt idx="1015">
                  <c:v>84.583333333333258</c:v>
                </c:pt>
                <c:pt idx="1016">
                  <c:v>84.666666666666671</c:v>
                </c:pt>
                <c:pt idx="1017">
                  <c:v>84.75</c:v>
                </c:pt>
                <c:pt idx="1018">
                  <c:v>84.833333333333258</c:v>
                </c:pt>
                <c:pt idx="1019">
                  <c:v>84.916666666666742</c:v>
                </c:pt>
                <c:pt idx="1020">
                  <c:v>85</c:v>
                </c:pt>
                <c:pt idx="1021">
                  <c:v>85.083333333333258</c:v>
                </c:pt>
                <c:pt idx="1022">
                  <c:v>85.166666666666671</c:v>
                </c:pt>
                <c:pt idx="1023">
                  <c:v>85.25</c:v>
                </c:pt>
                <c:pt idx="1024">
                  <c:v>85.333333333333258</c:v>
                </c:pt>
                <c:pt idx="1025">
                  <c:v>85.416666666666742</c:v>
                </c:pt>
                <c:pt idx="1026">
                  <c:v>85.5</c:v>
                </c:pt>
                <c:pt idx="1027">
                  <c:v>85.583333333333258</c:v>
                </c:pt>
                <c:pt idx="1028">
                  <c:v>85.666666666666671</c:v>
                </c:pt>
                <c:pt idx="1029">
                  <c:v>85.75</c:v>
                </c:pt>
                <c:pt idx="1030">
                  <c:v>85.833333333333258</c:v>
                </c:pt>
                <c:pt idx="1031">
                  <c:v>85.916666666666742</c:v>
                </c:pt>
                <c:pt idx="1032">
                  <c:v>86</c:v>
                </c:pt>
                <c:pt idx="1033">
                  <c:v>86.083333333333258</c:v>
                </c:pt>
                <c:pt idx="1034">
                  <c:v>86.166666666666671</c:v>
                </c:pt>
                <c:pt idx="1035">
                  <c:v>86.25</c:v>
                </c:pt>
                <c:pt idx="1036">
                  <c:v>86.333333333333258</c:v>
                </c:pt>
                <c:pt idx="1037">
                  <c:v>86.416666666666742</c:v>
                </c:pt>
                <c:pt idx="1038">
                  <c:v>86.5</c:v>
                </c:pt>
                <c:pt idx="1039">
                  <c:v>86.583333333333258</c:v>
                </c:pt>
                <c:pt idx="1040">
                  <c:v>86.666666666666671</c:v>
                </c:pt>
                <c:pt idx="1041">
                  <c:v>86.75</c:v>
                </c:pt>
                <c:pt idx="1042">
                  <c:v>86.833333333333258</c:v>
                </c:pt>
                <c:pt idx="1043">
                  <c:v>86.916666666666742</c:v>
                </c:pt>
                <c:pt idx="1044">
                  <c:v>87</c:v>
                </c:pt>
                <c:pt idx="1045">
                  <c:v>87.083333333333258</c:v>
                </c:pt>
                <c:pt idx="1046">
                  <c:v>87.166666666666671</c:v>
                </c:pt>
                <c:pt idx="1047">
                  <c:v>87.25</c:v>
                </c:pt>
                <c:pt idx="1048">
                  <c:v>87.333333333333258</c:v>
                </c:pt>
                <c:pt idx="1049">
                  <c:v>87.416666666666742</c:v>
                </c:pt>
                <c:pt idx="1050">
                  <c:v>87.5</c:v>
                </c:pt>
                <c:pt idx="1051">
                  <c:v>87.583333333333258</c:v>
                </c:pt>
                <c:pt idx="1052">
                  <c:v>87.666666666666671</c:v>
                </c:pt>
                <c:pt idx="1053">
                  <c:v>87.75</c:v>
                </c:pt>
                <c:pt idx="1054">
                  <c:v>87.833333333333258</c:v>
                </c:pt>
                <c:pt idx="1055">
                  <c:v>87.916666666666742</c:v>
                </c:pt>
                <c:pt idx="1056">
                  <c:v>88</c:v>
                </c:pt>
                <c:pt idx="1057">
                  <c:v>88.083333333333258</c:v>
                </c:pt>
                <c:pt idx="1058">
                  <c:v>88.166666666666671</c:v>
                </c:pt>
                <c:pt idx="1059">
                  <c:v>88.25</c:v>
                </c:pt>
                <c:pt idx="1060">
                  <c:v>88.333333333333258</c:v>
                </c:pt>
                <c:pt idx="1061">
                  <c:v>88.416666666666742</c:v>
                </c:pt>
                <c:pt idx="1062">
                  <c:v>88.5</c:v>
                </c:pt>
                <c:pt idx="1063">
                  <c:v>88.583333333333258</c:v>
                </c:pt>
                <c:pt idx="1064">
                  <c:v>88.666666666666671</c:v>
                </c:pt>
                <c:pt idx="1065">
                  <c:v>88.75</c:v>
                </c:pt>
                <c:pt idx="1066">
                  <c:v>88.833333333333258</c:v>
                </c:pt>
                <c:pt idx="1067">
                  <c:v>88.916666666666742</c:v>
                </c:pt>
                <c:pt idx="1068">
                  <c:v>89</c:v>
                </c:pt>
                <c:pt idx="1069">
                  <c:v>89.083333333333258</c:v>
                </c:pt>
                <c:pt idx="1070">
                  <c:v>89.166666666666671</c:v>
                </c:pt>
                <c:pt idx="1071">
                  <c:v>89.25</c:v>
                </c:pt>
                <c:pt idx="1072">
                  <c:v>89.333333333333258</c:v>
                </c:pt>
                <c:pt idx="1073">
                  <c:v>89.416666666666742</c:v>
                </c:pt>
                <c:pt idx="1074">
                  <c:v>89.5</c:v>
                </c:pt>
                <c:pt idx="1075">
                  <c:v>89.583333333333258</c:v>
                </c:pt>
                <c:pt idx="1076">
                  <c:v>89.666666666666671</c:v>
                </c:pt>
                <c:pt idx="1077">
                  <c:v>89.75</c:v>
                </c:pt>
                <c:pt idx="1078">
                  <c:v>89.833333333333258</c:v>
                </c:pt>
                <c:pt idx="1079">
                  <c:v>89.916666666666742</c:v>
                </c:pt>
                <c:pt idx="1080">
                  <c:v>90</c:v>
                </c:pt>
                <c:pt idx="1081">
                  <c:v>90.083333333333258</c:v>
                </c:pt>
                <c:pt idx="1082">
                  <c:v>90.166666666666671</c:v>
                </c:pt>
                <c:pt idx="1083">
                  <c:v>90.25</c:v>
                </c:pt>
                <c:pt idx="1084">
                  <c:v>90.333333333333258</c:v>
                </c:pt>
                <c:pt idx="1085">
                  <c:v>90.416666666666742</c:v>
                </c:pt>
                <c:pt idx="1086">
                  <c:v>90.5</c:v>
                </c:pt>
                <c:pt idx="1087">
                  <c:v>90.583333333333258</c:v>
                </c:pt>
                <c:pt idx="1088">
                  <c:v>90.666666666666671</c:v>
                </c:pt>
                <c:pt idx="1089">
                  <c:v>90.75</c:v>
                </c:pt>
                <c:pt idx="1090">
                  <c:v>90.833333333333258</c:v>
                </c:pt>
                <c:pt idx="1091">
                  <c:v>90.916666666666742</c:v>
                </c:pt>
                <c:pt idx="1092">
                  <c:v>91</c:v>
                </c:pt>
                <c:pt idx="1093">
                  <c:v>91.083333333333258</c:v>
                </c:pt>
                <c:pt idx="1094">
                  <c:v>91.166666666666671</c:v>
                </c:pt>
                <c:pt idx="1095">
                  <c:v>91.25</c:v>
                </c:pt>
                <c:pt idx="1096">
                  <c:v>91.333333333333258</c:v>
                </c:pt>
                <c:pt idx="1097">
                  <c:v>91.416666666666742</c:v>
                </c:pt>
                <c:pt idx="1098">
                  <c:v>91.5</c:v>
                </c:pt>
                <c:pt idx="1099">
                  <c:v>91.583333333333258</c:v>
                </c:pt>
                <c:pt idx="1100">
                  <c:v>91.666666666666671</c:v>
                </c:pt>
                <c:pt idx="1101">
                  <c:v>91.75</c:v>
                </c:pt>
                <c:pt idx="1102">
                  <c:v>91.833333333333258</c:v>
                </c:pt>
                <c:pt idx="1103">
                  <c:v>91.916666666666742</c:v>
                </c:pt>
                <c:pt idx="1104">
                  <c:v>92</c:v>
                </c:pt>
                <c:pt idx="1105">
                  <c:v>92.083333333333258</c:v>
                </c:pt>
                <c:pt idx="1106">
                  <c:v>92.166666666666671</c:v>
                </c:pt>
                <c:pt idx="1107">
                  <c:v>92.25</c:v>
                </c:pt>
                <c:pt idx="1108">
                  <c:v>92.333333333333258</c:v>
                </c:pt>
                <c:pt idx="1109">
                  <c:v>92.416666666666742</c:v>
                </c:pt>
                <c:pt idx="1110">
                  <c:v>92.5</c:v>
                </c:pt>
                <c:pt idx="1111">
                  <c:v>92.583333333333258</c:v>
                </c:pt>
                <c:pt idx="1112">
                  <c:v>92.666666666666671</c:v>
                </c:pt>
                <c:pt idx="1113">
                  <c:v>92.75</c:v>
                </c:pt>
                <c:pt idx="1114">
                  <c:v>92.833333333333258</c:v>
                </c:pt>
                <c:pt idx="1115">
                  <c:v>92.916666666666742</c:v>
                </c:pt>
                <c:pt idx="1116">
                  <c:v>93</c:v>
                </c:pt>
                <c:pt idx="1117">
                  <c:v>93.083333333333258</c:v>
                </c:pt>
                <c:pt idx="1118">
                  <c:v>93.166666666666671</c:v>
                </c:pt>
                <c:pt idx="1119">
                  <c:v>93.25</c:v>
                </c:pt>
                <c:pt idx="1120">
                  <c:v>93.333333333333258</c:v>
                </c:pt>
                <c:pt idx="1121">
                  <c:v>93.416666666666742</c:v>
                </c:pt>
                <c:pt idx="1122">
                  <c:v>93.5</c:v>
                </c:pt>
                <c:pt idx="1123">
                  <c:v>93.583333333333258</c:v>
                </c:pt>
                <c:pt idx="1124">
                  <c:v>93.666666666666671</c:v>
                </c:pt>
                <c:pt idx="1125">
                  <c:v>93.75</c:v>
                </c:pt>
                <c:pt idx="1126">
                  <c:v>93.833333333333258</c:v>
                </c:pt>
                <c:pt idx="1127">
                  <c:v>93.916666666666742</c:v>
                </c:pt>
                <c:pt idx="1128">
                  <c:v>94</c:v>
                </c:pt>
                <c:pt idx="1129">
                  <c:v>94.083333333333258</c:v>
                </c:pt>
                <c:pt idx="1130">
                  <c:v>94.166666666666671</c:v>
                </c:pt>
                <c:pt idx="1131">
                  <c:v>94.25</c:v>
                </c:pt>
                <c:pt idx="1132">
                  <c:v>94.333333333333258</c:v>
                </c:pt>
                <c:pt idx="1133">
                  <c:v>94.416666666666742</c:v>
                </c:pt>
                <c:pt idx="1134">
                  <c:v>94.5</c:v>
                </c:pt>
                <c:pt idx="1135">
                  <c:v>94.583333333333258</c:v>
                </c:pt>
                <c:pt idx="1136">
                  <c:v>94.666666666666671</c:v>
                </c:pt>
                <c:pt idx="1137">
                  <c:v>94.75</c:v>
                </c:pt>
                <c:pt idx="1138">
                  <c:v>94.833333333333258</c:v>
                </c:pt>
                <c:pt idx="1139">
                  <c:v>94.916666666666742</c:v>
                </c:pt>
                <c:pt idx="1140">
                  <c:v>95</c:v>
                </c:pt>
                <c:pt idx="1141">
                  <c:v>95.083333333333258</c:v>
                </c:pt>
                <c:pt idx="1142">
                  <c:v>95.166666666666671</c:v>
                </c:pt>
                <c:pt idx="1143">
                  <c:v>95.25</c:v>
                </c:pt>
                <c:pt idx="1144">
                  <c:v>95.333333333333258</c:v>
                </c:pt>
                <c:pt idx="1145">
                  <c:v>95.416666666666742</c:v>
                </c:pt>
                <c:pt idx="1146">
                  <c:v>95.5</c:v>
                </c:pt>
                <c:pt idx="1147">
                  <c:v>95.583333333333258</c:v>
                </c:pt>
                <c:pt idx="1148">
                  <c:v>95.666666666666671</c:v>
                </c:pt>
                <c:pt idx="1149">
                  <c:v>95.75</c:v>
                </c:pt>
                <c:pt idx="1150">
                  <c:v>95.833333333333258</c:v>
                </c:pt>
                <c:pt idx="1151">
                  <c:v>95.916666666666742</c:v>
                </c:pt>
                <c:pt idx="1152">
                  <c:v>96</c:v>
                </c:pt>
                <c:pt idx="1153">
                  <c:v>96.083333333333258</c:v>
                </c:pt>
                <c:pt idx="1154">
                  <c:v>96.166666666666671</c:v>
                </c:pt>
                <c:pt idx="1155">
                  <c:v>96.25</c:v>
                </c:pt>
                <c:pt idx="1156">
                  <c:v>96.333333333333258</c:v>
                </c:pt>
                <c:pt idx="1157">
                  <c:v>96.416666666666742</c:v>
                </c:pt>
                <c:pt idx="1158">
                  <c:v>96.5</c:v>
                </c:pt>
                <c:pt idx="1159">
                  <c:v>96.583333333333258</c:v>
                </c:pt>
                <c:pt idx="1160">
                  <c:v>96.666666666666671</c:v>
                </c:pt>
                <c:pt idx="1161">
                  <c:v>96.75</c:v>
                </c:pt>
                <c:pt idx="1162">
                  <c:v>96.833333333333258</c:v>
                </c:pt>
                <c:pt idx="1163">
                  <c:v>96.916666666666742</c:v>
                </c:pt>
                <c:pt idx="1164">
                  <c:v>97</c:v>
                </c:pt>
                <c:pt idx="1165">
                  <c:v>97.083333333333258</c:v>
                </c:pt>
                <c:pt idx="1166">
                  <c:v>97.166666666666671</c:v>
                </c:pt>
                <c:pt idx="1167">
                  <c:v>97.25</c:v>
                </c:pt>
                <c:pt idx="1168">
                  <c:v>97.333333333333258</c:v>
                </c:pt>
                <c:pt idx="1169">
                  <c:v>97.416666666666742</c:v>
                </c:pt>
                <c:pt idx="1170">
                  <c:v>97.5</c:v>
                </c:pt>
                <c:pt idx="1171">
                  <c:v>97.583333333333258</c:v>
                </c:pt>
                <c:pt idx="1172">
                  <c:v>97.666666666666671</c:v>
                </c:pt>
                <c:pt idx="1173">
                  <c:v>97.75</c:v>
                </c:pt>
                <c:pt idx="1174">
                  <c:v>97.833333333333258</c:v>
                </c:pt>
                <c:pt idx="1175">
                  <c:v>97.916666666666742</c:v>
                </c:pt>
                <c:pt idx="1176">
                  <c:v>98</c:v>
                </c:pt>
                <c:pt idx="1177">
                  <c:v>98.083333333333258</c:v>
                </c:pt>
                <c:pt idx="1178">
                  <c:v>98.166666666666671</c:v>
                </c:pt>
                <c:pt idx="1179">
                  <c:v>98.25</c:v>
                </c:pt>
                <c:pt idx="1180">
                  <c:v>98.333333333333258</c:v>
                </c:pt>
                <c:pt idx="1181">
                  <c:v>98.416666666666742</c:v>
                </c:pt>
                <c:pt idx="1182">
                  <c:v>98.5</c:v>
                </c:pt>
                <c:pt idx="1183">
                  <c:v>98.583333333333258</c:v>
                </c:pt>
                <c:pt idx="1184">
                  <c:v>98.666666666666671</c:v>
                </c:pt>
                <c:pt idx="1185">
                  <c:v>98.75</c:v>
                </c:pt>
                <c:pt idx="1186">
                  <c:v>98.833333333333258</c:v>
                </c:pt>
                <c:pt idx="1187">
                  <c:v>98.916666666666742</c:v>
                </c:pt>
                <c:pt idx="1188">
                  <c:v>99</c:v>
                </c:pt>
                <c:pt idx="1189">
                  <c:v>99.083333333333258</c:v>
                </c:pt>
                <c:pt idx="1190">
                  <c:v>99.166666666666671</c:v>
                </c:pt>
                <c:pt idx="1191">
                  <c:v>99.25</c:v>
                </c:pt>
                <c:pt idx="1192">
                  <c:v>99.333333333333258</c:v>
                </c:pt>
                <c:pt idx="1193">
                  <c:v>99.416666666666742</c:v>
                </c:pt>
                <c:pt idx="1194">
                  <c:v>99.5</c:v>
                </c:pt>
                <c:pt idx="1195">
                  <c:v>99.583333333333258</c:v>
                </c:pt>
                <c:pt idx="1196">
                  <c:v>99.666666666666671</c:v>
                </c:pt>
                <c:pt idx="1197">
                  <c:v>99.75</c:v>
                </c:pt>
                <c:pt idx="1198">
                  <c:v>99.833333333333258</c:v>
                </c:pt>
                <c:pt idx="1199">
                  <c:v>99.916666666666742</c:v>
                </c:pt>
                <c:pt idx="1200">
                  <c:v>100</c:v>
                </c:pt>
                <c:pt idx="1201">
                  <c:v>100.08333333333326</c:v>
                </c:pt>
                <c:pt idx="1202">
                  <c:v>100.16666666666667</c:v>
                </c:pt>
                <c:pt idx="1203">
                  <c:v>100.25</c:v>
                </c:pt>
                <c:pt idx="1204">
                  <c:v>100.33333333333326</c:v>
                </c:pt>
                <c:pt idx="1205">
                  <c:v>100.41666666666674</c:v>
                </c:pt>
                <c:pt idx="1206">
                  <c:v>100.5</c:v>
                </c:pt>
                <c:pt idx="1207">
                  <c:v>100.58333333333326</c:v>
                </c:pt>
                <c:pt idx="1208">
                  <c:v>100.66666666666667</c:v>
                </c:pt>
                <c:pt idx="1209">
                  <c:v>100.75</c:v>
                </c:pt>
                <c:pt idx="1210">
                  <c:v>100.83333333333326</c:v>
                </c:pt>
                <c:pt idx="1211">
                  <c:v>100.91666666666674</c:v>
                </c:pt>
                <c:pt idx="1212">
                  <c:v>101</c:v>
                </c:pt>
                <c:pt idx="1213">
                  <c:v>101.08333333333326</c:v>
                </c:pt>
                <c:pt idx="1214">
                  <c:v>101.16666666666667</c:v>
                </c:pt>
                <c:pt idx="1215">
                  <c:v>101.25</c:v>
                </c:pt>
                <c:pt idx="1216">
                  <c:v>101.33333333333326</c:v>
                </c:pt>
                <c:pt idx="1217">
                  <c:v>101.41666666666674</c:v>
                </c:pt>
                <c:pt idx="1218">
                  <c:v>101.5</c:v>
                </c:pt>
                <c:pt idx="1219">
                  <c:v>101.58333333333326</c:v>
                </c:pt>
                <c:pt idx="1220">
                  <c:v>101.66666666666667</c:v>
                </c:pt>
                <c:pt idx="1221">
                  <c:v>101.75</c:v>
                </c:pt>
                <c:pt idx="1222">
                  <c:v>101.83333333333326</c:v>
                </c:pt>
                <c:pt idx="1223">
                  <c:v>101.91666666666674</c:v>
                </c:pt>
                <c:pt idx="1224">
                  <c:v>102</c:v>
                </c:pt>
                <c:pt idx="1225">
                  <c:v>102.08333333333326</c:v>
                </c:pt>
                <c:pt idx="1226">
                  <c:v>102.16666666666667</c:v>
                </c:pt>
                <c:pt idx="1227">
                  <c:v>102.25</c:v>
                </c:pt>
                <c:pt idx="1228">
                  <c:v>102.33333333333326</c:v>
                </c:pt>
                <c:pt idx="1229">
                  <c:v>102.41666666666674</c:v>
                </c:pt>
                <c:pt idx="1230">
                  <c:v>102.5</c:v>
                </c:pt>
                <c:pt idx="1231">
                  <c:v>102.58333333333326</c:v>
                </c:pt>
                <c:pt idx="1232">
                  <c:v>102.66666666666667</c:v>
                </c:pt>
                <c:pt idx="1233">
                  <c:v>102.75</c:v>
                </c:pt>
                <c:pt idx="1234">
                  <c:v>102.83333333333326</c:v>
                </c:pt>
                <c:pt idx="1235">
                  <c:v>102.91666666666674</c:v>
                </c:pt>
                <c:pt idx="1236">
                  <c:v>103</c:v>
                </c:pt>
                <c:pt idx="1237">
                  <c:v>103.08333333333326</c:v>
                </c:pt>
                <c:pt idx="1238">
                  <c:v>103.16666666666667</c:v>
                </c:pt>
                <c:pt idx="1239">
                  <c:v>103.25</c:v>
                </c:pt>
                <c:pt idx="1240">
                  <c:v>103.33333333333326</c:v>
                </c:pt>
                <c:pt idx="1241">
                  <c:v>103.41666666666674</c:v>
                </c:pt>
                <c:pt idx="1242">
                  <c:v>103.5</c:v>
                </c:pt>
                <c:pt idx="1243">
                  <c:v>103.58333333333326</c:v>
                </c:pt>
                <c:pt idx="1244">
                  <c:v>103.66666666666667</c:v>
                </c:pt>
                <c:pt idx="1245">
                  <c:v>103.75</c:v>
                </c:pt>
                <c:pt idx="1246">
                  <c:v>103.83333333333326</c:v>
                </c:pt>
                <c:pt idx="1247">
                  <c:v>103.91666666666674</c:v>
                </c:pt>
                <c:pt idx="1248">
                  <c:v>104</c:v>
                </c:pt>
                <c:pt idx="1249">
                  <c:v>104.08333333333326</c:v>
                </c:pt>
                <c:pt idx="1250">
                  <c:v>104.16666666666667</c:v>
                </c:pt>
                <c:pt idx="1251">
                  <c:v>104.25</c:v>
                </c:pt>
                <c:pt idx="1252">
                  <c:v>104.33333333333326</c:v>
                </c:pt>
                <c:pt idx="1253">
                  <c:v>104.41666666666674</c:v>
                </c:pt>
                <c:pt idx="1254">
                  <c:v>104.5</c:v>
                </c:pt>
                <c:pt idx="1255">
                  <c:v>104.58333333333326</c:v>
                </c:pt>
                <c:pt idx="1256">
                  <c:v>104.66666666666667</c:v>
                </c:pt>
                <c:pt idx="1257">
                  <c:v>104.75</c:v>
                </c:pt>
                <c:pt idx="1258">
                  <c:v>104.83333333333326</c:v>
                </c:pt>
                <c:pt idx="1259">
                  <c:v>104.91666666666674</c:v>
                </c:pt>
                <c:pt idx="1260">
                  <c:v>105</c:v>
                </c:pt>
                <c:pt idx="1261">
                  <c:v>105.08333333333326</c:v>
                </c:pt>
                <c:pt idx="1262">
                  <c:v>105.16666666666667</c:v>
                </c:pt>
                <c:pt idx="1263">
                  <c:v>105.25</c:v>
                </c:pt>
                <c:pt idx="1264">
                  <c:v>105.33333333333326</c:v>
                </c:pt>
                <c:pt idx="1265">
                  <c:v>105.41666666666674</c:v>
                </c:pt>
                <c:pt idx="1266">
                  <c:v>105.5</c:v>
                </c:pt>
                <c:pt idx="1267">
                  <c:v>105.58333333333326</c:v>
                </c:pt>
                <c:pt idx="1268">
                  <c:v>105.66666666666667</c:v>
                </c:pt>
                <c:pt idx="1269">
                  <c:v>105.75</c:v>
                </c:pt>
                <c:pt idx="1270">
                  <c:v>105.83333333333326</c:v>
                </c:pt>
                <c:pt idx="1271">
                  <c:v>105.91666666666674</c:v>
                </c:pt>
                <c:pt idx="1272">
                  <c:v>106</c:v>
                </c:pt>
                <c:pt idx="1273">
                  <c:v>106.08333333333326</c:v>
                </c:pt>
                <c:pt idx="1274">
                  <c:v>106.16666666666667</c:v>
                </c:pt>
                <c:pt idx="1275">
                  <c:v>106.25</c:v>
                </c:pt>
                <c:pt idx="1276">
                  <c:v>106.33333333333326</c:v>
                </c:pt>
                <c:pt idx="1277">
                  <c:v>106.41666666666674</c:v>
                </c:pt>
                <c:pt idx="1278">
                  <c:v>106.5</c:v>
                </c:pt>
                <c:pt idx="1279">
                  <c:v>106.58333333333326</c:v>
                </c:pt>
                <c:pt idx="1280">
                  <c:v>106.66666666666667</c:v>
                </c:pt>
                <c:pt idx="1281">
                  <c:v>106.75</c:v>
                </c:pt>
                <c:pt idx="1282">
                  <c:v>106.83333333333326</c:v>
                </c:pt>
                <c:pt idx="1283">
                  <c:v>106.91666666666674</c:v>
                </c:pt>
                <c:pt idx="1284">
                  <c:v>107</c:v>
                </c:pt>
                <c:pt idx="1285">
                  <c:v>107.08333333333326</c:v>
                </c:pt>
                <c:pt idx="1286">
                  <c:v>107.16666666666667</c:v>
                </c:pt>
                <c:pt idx="1287">
                  <c:v>107.25</c:v>
                </c:pt>
                <c:pt idx="1288">
                  <c:v>107.33333333333326</c:v>
                </c:pt>
                <c:pt idx="1289">
                  <c:v>107.41666666666674</c:v>
                </c:pt>
                <c:pt idx="1290">
                  <c:v>107.5</c:v>
                </c:pt>
                <c:pt idx="1291">
                  <c:v>107.58333333333326</c:v>
                </c:pt>
                <c:pt idx="1292">
                  <c:v>107.66666666666667</c:v>
                </c:pt>
                <c:pt idx="1293">
                  <c:v>107.75</c:v>
                </c:pt>
                <c:pt idx="1294">
                  <c:v>107.83333333333326</c:v>
                </c:pt>
                <c:pt idx="1295">
                  <c:v>107.91666666666674</c:v>
                </c:pt>
                <c:pt idx="1296">
                  <c:v>108</c:v>
                </c:pt>
                <c:pt idx="1297">
                  <c:v>108.08333333333326</c:v>
                </c:pt>
                <c:pt idx="1298">
                  <c:v>108.16666666666667</c:v>
                </c:pt>
                <c:pt idx="1299">
                  <c:v>108.25</c:v>
                </c:pt>
                <c:pt idx="1300">
                  <c:v>108.33333333333326</c:v>
                </c:pt>
                <c:pt idx="1301">
                  <c:v>108.41666666666674</c:v>
                </c:pt>
                <c:pt idx="1302">
                  <c:v>108.5</c:v>
                </c:pt>
                <c:pt idx="1303">
                  <c:v>108.58333333333326</c:v>
                </c:pt>
                <c:pt idx="1304">
                  <c:v>108.66666666666667</c:v>
                </c:pt>
                <c:pt idx="1305">
                  <c:v>108.75</c:v>
                </c:pt>
                <c:pt idx="1306">
                  <c:v>108.83333333333326</c:v>
                </c:pt>
                <c:pt idx="1307">
                  <c:v>108.91666666666674</c:v>
                </c:pt>
                <c:pt idx="1308">
                  <c:v>109</c:v>
                </c:pt>
                <c:pt idx="1309">
                  <c:v>109.08333333333326</c:v>
                </c:pt>
                <c:pt idx="1310">
                  <c:v>109.16666666666667</c:v>
                </c:pt>
                <c:pt idx="1311">
                  <c:v>109.25</c:v>
                </c:pt>
                <c:pt idx="1312">
                  <c:v>109.33333333333326</c:v>
                </c:pt>
                <c:pt idx="1313">
                  <c:v>109.41666666666674</c:v>
                </c:pt>
                <c:pt idx="1314">
                  <c:v>109.5</c:v>
                </c:pt>
                <c:pt idx="1315">
                  <c:v>109.58333333333326</c:v>
                </c:pt>
                <c:pt idx="1316">
                  <c:v>109.66666666666667</c:v>
                </c:pt>
                <c:pt idx="1317">
                  <c:v>109.75</c:v>
                </c:pt>
                <c:pt idx="1318">
                  <c:v>109.83333333333326</c:v>
                </c:pt>
                <c:pt idx="1319">
                  <c:v>109.91666666666674</c:v>
                </c:pt>
                <c:pt idx="1320">
                  <c:v>110</c:v>
                </c:pt>
                <c:pt idx="1321">
                  <c:v>110.08333333333326</c:v>
                </c:pt>
                <c:pt idx="1322">
                  <c:v>110.16666666666667</c:v>
                </c:pt>
                <c:pt idx="1323">
                  <c:v>110.25</c:v>
                </c:pt>
                <c:pt idx="1324">
                  <c:v>110.33333333333326</c:v>
                </c:pt>
                <c:pt idx="1325">
                  <c:v>110.41666666666674</c:v>
                </c:pt>
                <c:pt idx="1326">
                  <c:v>110.5</c:v>
                </c:pt>
                <c:pt idx="1327">
                  <c:v>110.58333333333326</c:v>
                </c:pt>
                <c:pt idx="1328">
                  <c:v>110.66666666666667</c:v>
                </c:pt>
                <c:pt idx="1329">
                  <c:v>110.75</c:v>
                </c:pt>
                <c:pt idx="1330">
                  <c:v>110.83333333333326</c:v>
                </c:pt>
                <c:pt idx="1331">
                  <c:v>110.91666666666674</c:v>
                </c:pt>
                <c:pt idx="1332">
                  <c:v>111</c:v>
                </c:pt>
                <c:pt idx="1333">
                  <c:v>111.08333333333326</c:v>
                </c:pt>
                <c:pt idx="1334">
                  <c:v>111.16666666666667</c:v>
                </c:pt>
                <c:pt idx="1335">
                  <c:v>111.25</c:v>
                </c:pt>
                <c:pt idx="1336">
                  <c:v>111.33333333333326</c:v>
                </c:pt>
                <c:pt idx="1337">
                  <c:v>111.41666666666674</c:v>
                </c:pt>
                <c:pt idx="1338">
                  <c:v>111.5</c:v>
                </c:pt>
                <c:pt idx="1339">
                  <c:v>111.58333333333326</c:v>
                </c:pt>
                <c:pt idx="1340">
                  <c:v>111.66666666666667</c:v>
                </c:pt>
                <c:pt idx="1341">
                  <c:v>111.75</c:v>
                </c:pt>
                <c:pt idx="1342">
                  <c:v>111.83333333333326</c:v>
                </c:pt>
                <c:pt idx="1343">
                  <c:v>111.91666666666674</c:v>
                </c:pt>
                <c:pt idx="1344">
                  <c:v>112</c:v>
                </c:pt>
                <c:pt idx="1345">
                  <c:v>112.08333333333326</c:v>
                </c:pt>
                <c:pt idx="1346">
                  <c:v>112.16666666666667</c:v>
                </c:pt>
                <c:pt idx="1347">
                  <c:v>112.25</c:v>
                </c:pt>
                <c:pt idx="1348">
                  <c:v>112.33333333333326</c:v>
                </c:pt>
                <c:pt idx="1349">
                  <c:v>112.41666666666674</c:v>
                </c:pt>
                <c:pt idx="1350">
                  <c:v>112.5</c:v>
                </c:pt>
                <c:pt idx="1351">
                  <c:v>112.58333333333326</c:v>
                </c:pt>
                <c:pt idx="1352">
                  <c:v>112.66666666666667</c:v>
                </c:pt>
                <c:pt idx="1353">
                  <c:v>112.75</c:v>
                </c:pt>
                <c:pt idx="1354">
                  <c:v>112.83333333333326</c:v>
                </c:pt>
                <c:pt idx="1355">
                  <c:v>112.91666666666674</c:v>
                </c:pt>
                <c:pt idx="1356">
                  <c:v>113</c:v>
                </c:pt>
                <c:pt idx="1357">
                  <c:v>113.08333333333326</c:v>
                </c:pt>
                <c:pt idx="1358">
                  <c:v>113.16666666666667</c:v>
                </c:pt>
                <c:pt idx="1359">
                  <c:v>113.25</c:v>
                </c:pt>
                <c:pt idx="1360">
                  <c:v>113.33333333333326</c:v>
                </c:pt>
                <c:pt idx="1361">
                  <c:v>113.41666666666674</c:v>
                </c:pt>
                <c:pt idx="1362">
                  <c:v>113.5</c:v>
                </c:pt>
                <c:pt idx="1363">
                  <c:v>113.58333333333326</c:v>
                </c:pt>
                <c:pt idx="1364">
                  <c:v>113.66666666666667</c:v>
                </c:pt>
                <c:pt idx="1365">
                  <c:v>113.75</c:v>
                </c:pt>
                <c:pt idx="1366">
                  <c:v>113.83333333333326</c:v>
                </c:pt>
                <c:pt idx="1367">
                  <c:v>113.91666666666674</c:v>
                </c:pt>
                <c:pt idx="1368">
                  <c:v>114</c:v>
                </c:pt>
                <c:pt idx="1369">
                  <c:v>114.08333333333326</c:v>
                </c:pt>
                <c:pt idx="1370">
                  <c:v>114.16666666666667</c:v>
                </c:pt>
                <c:pt idx="1371">
                  <c:v>114.25</c:v>
                </c:pt>
                <c:pt idx="1372">
                  <c:v>114.33333333333326</c:v>
                </c:pt>
                <c:pt idx="1373">
                  <c:v>114.41666666666674</c:v>
                </c:pt>
                <c:pt idx="1374">
                  <c:v>114.5</c:v>
                </c:pt>
                <c:pt idx="1375">
                  <c:v>114.58333333333326</c:v>
                </c:pt>
                <c:pt idx="1376">
                  <c:v>114.66666666666667</c:v>
                </c:pt>
                <c:pt idx="1377">
                  <c:v>114.75</c:v>
                </c:pt>
                <c:pt idx="1378">
                  <c:v>114.83333333333326</c:v>
                </c:pt>
                <c:pt idx="1379">
                  <c:v>114.91666666666674</c:v>
                </c:pt>
                <c:pt idx="1380">
                  <c:v>115</c:v>
                </c:pt>
                <c:pt idx="1381">
                  <c:v>115.08333333333326</c:v>
                </c:pt>
                <c:pt idx="1382">
                  <c:v>115.16666666666667</c:v>
                </c:pt>
                <c:pt idx="1383">
                  <c:v>115.25</c:v>
                </c:pt>
                <c:pt idx="1384">
                  <c:v>115.33333333333326</c:v>
                </c:pt>
                <c:pt idx="1385">
                  <c:v>115.41666666666674</c:v>
                </c:pt>
                <c:pt idx="1386">
                  <c:v>115.5</c:v>
                </c:pt>
                <c:pt idx="1387">
                  <c:v>115.58333333333326</c:v>
                </c:pt>
                <c:pt idx="1388">
                  <c:v>115.66666666666667</c:v>
                </c:pt>
                <c:pt idx="1389">
                  <c:v>115.75</c:v>
                </c:pt>
                <c:pt idx="1390">
                  <c:v>115.83333333333326</c:v>
                </c:pt>
                <c:pt idx="1391">
                  <c:v>115.91666666666674</c:v>
                </c:pt>
                <c:pt idx="1392">
                  <c:v>116</c:v>
                </c:pt>
                <c:pt idx="1393">
                  <c:v>116.08333333333326</c:v>
                </c:pt>
                <c:pt idx="1394">
                  <c:v>116.16666666666667</c:v>
                </c:pt>
                <c:pt idx="1395">
                  <c:v>116.25</c:v>
                </c:pt>
                <c:pt idx="1396">
                  <c:v>116.33333333333326</c:v>
                </c:pt>
                <c:pt idx="1397">
                  <c:v>116.41666666666674</c:v>
                </c:pt>
                <c:pt idx="1398">
                  <c:v>116.5</c:v>
                </c:pt>
                <c:pt idx="1399">
                  <c:v>116.58333333333326</c:v>
                </c:pt>
                <c:pt idx="1400">
                  <c:v>116.66666666666667</c:v>
                </c:pt>
                <c:pt idx="1401">
                  <c:v>116.75</c:v>
                </c:pt>
                <c:pt idx="1402">
                  <c:v>116.83333333333326</c:v>
                </c:pt>
                <c:pt idx="1403">
                  <c:v>116.91666666666674</c:v>
                </c:pt>
                <c:pt idx="1404">
                  <c:v>117</c:v>
                </c:pt>
                <c:pt idx="1405">
                  <c:v>117.08333333333326</c:v>
                </c:pt>
                <c:pt idx="1406">
                  <c:v>117.16666666666667</c:v>
                </c:pt>
                <c:pt idx="1407">
                  <c:v>117.25</c:v>
                </c:pt>
                <c:pt idx="1408">
                  <c:v>117.33333333333326</c:v>
                </c:pt>
                <c:pt idx="1409">
                  <c:v>117.41666666666674</c:v>
                </c:pt>
                <c:pt idx="1410">
                  <c:v>117.5</c:v>
                </c:pt>
                <c:pt idx="1411">
                  <c:v>117.58333333333326</c:v>
                </c:pt>
                <c:pt idx="1412">
                  <c:v>117.66666666666667</c:v>
                </c:pt>
                <c:pt idx="1413">
                  <c:v>117.75</c:v>
                </c:pt>
                <c:pt idx="1414">
                  <c:v>117.83333333333326</c:v>
                </c:pt>
                <c:pt idx="1415">
                  <c:v>117.91666666666674</c:v>
                </c:pt>
                <c:pt idx="1416">
                  <c:v>118</c:v>
                </c:pt>
                <c:pt idx="1417">
                  <c:v>118.08333333333326</c:v>
                </c:pt>
                <c:pt idx="1418">
                  <c:v>118.16666666666667</c:v>
                </c:pt>
                <c:pt idx="1419">
                  <c:v>118.25</c:v>
                </c:pt>
                <c:pt idx="1420">
                  <c:v>118.33333333333326</c:v>
                </c:pt>
                <c:pt idx="1421">
                  <c:v>118.41666666666674</c:v>
                </c:pt>
                <c:pt idx="1422">
                  <c:v>118.5</c:v>
                </c:pt>
                <c:pt idx="1423">
                  <c:v>118.58333333333326</c:v>
                </c:pt>
                <c:pt idx="1424">
                  <c:v>118.66666666666667</c:v>
                </c:pt>
                <c:pt idx="1425">
                  <c:v>118.75</c:v>
                </c:pt>
                <c:pt idx="1426">
                  <c:v>118.83333333333326</c:v>
                </c:pt>
                <c:pt idx="1427">
                  <c:v>118.91666666666674</c:v>
                </c:pt>
                <c:pt idx="1428">
                  <c:v>119</c:v>
                </c:pt>
                <c:pt idx="1429">
                  <c:v>119.08333333333326</c:v>
                </c:pt>
                <c:pt idx="1430">
                  <c:v>119.16666666666667</c:v>
                </c:pt>
                <c:pt idx="1431">
                  <c:v>119.25</c:v>
                </c:pt>
                <c:pt idx="1432">
                  <c:v>119.33333333333326</c:v>
                </c:pt>
                <c:pt idx="1433">
                  <c:v>119.41666666666674</c:v>
                </c:pt>
                <c:pt idx="1434">
                  <c:v>119.5</c:v>
                </c:pt>
                <c:pt idx="1435">
                  <c:v>119.58333333333326</c:v>
                </c:pt>
                <c:pt idx="1436">
                  <c:v>119.66666666666667</c:v>
                </c:pt>
                <c:pt idx="1437">
                  <c:v>119.75</c:v>
                </c:pt>
                <c:pt idx="1438">
                  <c:v>119.83333333333326</c:v>
                </c:pt>
                <c:pt idx="1439">
                  <c:v>119.91666666666674</c:v>
                </c:pt>
                <c:pt idx="1440">
                  <c:v>120</c:v>
                </c:pt>
                <c:pt idx="1441">
                  <c:v>120.08333333333326</c:v>
                </c:pt>
                <c:pt idx="1442">
                  <c:v>120.16666666666667</c:v>
                </c:pt>
                <c:pt idx="1443">
                  <c:v>120.25</c:v>
                </c:pt>
                <c:pt idx="1444">
                  <c:v>120.33333333333326</c:v>
                </c:pt>
                <c:pt idx="1445">
                  <c:v>120.41666666666674</c:v>
                </c:pt>
                <c:pt idx="1446">
                  <c:v>120.5</c:v>
                </c:pt>
                <c:pt idx="1447">
                  <c:v>120.58333333333326</c:v>
                </c:pt>
                <c:pt idx="1448">
                  <c:v>120.66666666666667</c:v>
                </c:pt>
                <c:pt idx="1449">
                  <c:v>120.75</c:v>
                </c:pt>
                <c:pt idx="1450">
                  <c:v>120.83333333333326</c:v>
                </c:pt>
                <c:pt idx="1451">
                  <c:v>120.91666666666674</c:v>
                </c:pt>
                <c:pt idx="1452">
                  <c:v>121</c:v>
                </c:pt>
                <c:pt idx="1453">
                  <c:v>121.08333333333326</c:v>
                </c:pt>
                <c:pt idx="1454">
                  <c:v>121.16666666666667</c:v>
                </c:pt>
                <c:pt idx="1455">
                  <c:v>121.25</c:v>
                </c:pt>
                <c:pt idx="1456">
                  <c:v>121.33333333333326</c:v>
                </c:pt>
                <c:pt idx="1457">
                  <c:v>121.41666666666674</c:v>
                </c:pt>
                <c:pt idx="1458">
                  <c:v>121.5</c:v>
                </c:pt>
                <c:pt idx="1459">
                  <c:v>121.58333333333326</c:v>
                </c:pt>
                <c:pt idx="1460">
                  <c:v>121.66666666666667</c:v>
                </c:pt>
                <c:pt idx="1461">
                  <c:v>121.75</c:v>
                </c:pt>
                <c:pt idx="1462">
                  <c:v>121.83333333333326</c:v>
                </c:pt>
                <c:pt idx="1463">
                  <c:v>121.91666666666674</c:v>
                </c:pt>
                <c:pt idx="1464">
                  <c:v>122</c:v>
                </c:pt>
                <c:pt idx="1465">
                  <c:v>122.08333333333326</c:v>
                </c:pt>
                <c:pt idx="1466">
                  <c:v>122.16666666666667</c:v>
                </c:pt>
                <c:pt idx="1467">
                  <c:v>122.25</c:v>
                </c:pt>
                <c:pt idx="1468">
                  <c:v>122.33333333333326</c:v>
                </c:pt>
                <c:pt idx="1469">
                  <c:v>122.41666666666674</c:v>
                </c:pt>
                <c:pt idx="1470">
                  <c:v>122.5</c:v>
                </c:pt>
                <c:pt idx="1471">
                  <c:v>122.58333333333326</c:v>
                </c:pt>
                <c:pt idx="1472">
                  <c:v>122.66666666666667</c:v>
                </c:pt>
                <c:pt idx="1473">
                  <c:v>122.75</c:v>
                </c:pt>
                <c:pt idx="1474">
                  <c:v>122.83333333333326</c:v>
                </c:pt>
                <c:pt idx="1475">
                  <c:v>122.91666666666674</c:v>
                </c:pt>
                <c:pt idx="1476">
                  <c:v>123</c:v>
                </c:pt>
                <c:pt idx="1477">
                  <c:v>123.08333333333326</c:v>
                </c:pt>
                <c:pt idx="1478">
                  <c:v>123.16666666666667</c:v>
                </c:pt>
                <c:pt idx="1479">
                  <c:v>123.25</c:v>
                </c:pt>
                <c:pt idx="1480">
                  <c:v>123.33333333333326</c:v>
                </c:pt>
                <c:pt idx="1481">
                  <c:v>123.41666666666674</c:v>
                </c:pt>
                <c:pt idx="1482">
                  <c:v>123.5</c:v>
                </c:pt>
                <c:pt idx="1483">
                  <c:v>123.58333333333326</c:v>
                </c:pt>
                <c:pt idx="1484">
                  <c:v>123.66666666666667</c:v>
                </c:pt>
                <c:pt idx="1485">
                  <c:v>123.75</c:v>
                </c:pt>
                <c:pt idx="1486">
                  <c:v>123.83333333333326</c:v>
                </c:pt>
                <c:pt idx="1487">
                  <c:v>123.91666666666674</c:v>
                </c:pt>
                <c:pt idx="1488">
                  <c:v>124</c:v>
                </c:pt>
                <c:pt idx="1489">
                  <c:v>124.08333333333326</c:v>
                </c:pt>
                <c:pt idx="1490">
                  <c:v>124.16666666666667</c:v>
                </c:pt>
                <c:pt idx="1491">
                  <c:v>124.25</c:v>
                </c:pt>
                <c:pt idx="1492">
                  <c:v>124.33333333333326</c:v>
                </c:pt>
                <c:pt idx="1493">
                  <c:v>124.41666666666674</c:v>
                </c:pt>
                <c:pt idx="1494">
                  <c:v>124.5</c:v>
                </c:pt>
                <c:pt idx="1495">
                  <c:v>124.58333333333326</c:v>
                </c:pt>
                <c:pt idx="1496">
                  <c:v>124.66666666666667</c:v>
                </c:pt>
                <c:pt idx="1497">
                  <c:v>124.75</c:v>
                </c:pt>
                <c:pt idx="1498">
                  <c:v>124.83333333333326</c:v>
                </c:pt>
                <c:pt idx="1499">
                  <c:v>124.91666666666674</c:v>
                </c:pt>
                <c:pt idx="1500">
                  <c:v>125</c:v>
                </c:pt>
                <c:pt idx="1501">
                  <c:v>125.08333333333326</c:v>
                </c:pt>
                <c:pt idx="1502">
                  <c:v>125.16666666666667</c:v>
                </c:pt>
                <c:pt idx="1503">
                  <c:v>125.25</c:v>
                </c:pt>
                <c:pt idx="1504">
                  <c:v>125.33333333333326</c:v>
                </c:pt>
                <c:pt idx="1505">
                  <c:v>125.41666666666674</c:v>
                </c:pt>
                <c:pt idx="1506">
                  <c:v>125.5</c:v>
                </c:pt>
                <c:pt idx="1507">
                  <c:v>125.58333333333326</c:v>
                </c:pt>
                <c:pt idx="1508">
                  <c:v>125.66666666666667</c:v>
                </c:pt>
                <c:pt idx="1509">
                  <c:v>125.75</c:v>
                </c:pt>
                <c:pt idx="1510">
                  <c:v>125.83333333333326</c:v>
                </c:pt>
                <c:pt idx="1511">
                  <c:v>125.91666666666674</c:v>
                </c:pt>
                <c:pt idx="1512">
                  <c:v>126</c:v>
                </c:pt>
                <c:pt idx="1513">
                  <c:v>126.08333333333326</c:v>
                </c:pt>
                <c:pt idx="1514">
                  <c:v>126.16666666666667</c:v>
                </c:pt>
                <c:pt idx="1515">
                  <c:v>126.25</c:v>
                </c:pt>
                <c:pt idx="1516">
                  <c:v>126.33333333333326</c:v>
                </c:pt>
                <c:pt idx="1517">
                  <c:v>126.41666666666674</c:v>
                </c:pt>
                <c:pt idx="1518">
                  <c:v>126.5</c:v>
                </c:pt>
                <c:pt idx="1519">
                  <c:v>126.58333333333326</c:v>
                </c:pt>
                <c:pt idx="1520">
                  <c:v>126.66666666666667</c:v>
                </c:pt>
                <c:pt idx="1521">
                  <c:v>126.75</c:v>
                </c:pt>
                <c:pt idx="1522">
                  <c:v>126.83333333333326</c:v>
                </c:pt>
                <c:pt idx="1523">
                  <c:v>126.91666666666674</c:v>
                </c:pt>
                <c:pt idx="1524">
                  <c:v>127</c:v>
                </c:pt>
                <c:pt idx="1525">
                  <c:v>127.08333333333326</c:v>
                </c:pt>
                <c:pt idx="1526">
                  <c:v>127.16666666666667</c:v>
                </c:pt>
                <c:pt idx="1527">
                  <c:v>127.25</c:v>
                </c:pt>
                <c:pt idx="1528">
                  <c:v>127.33333333333326</c:v>
                </c:pt>
                <c:pt idx="1529">
                  <c:v>127.41666666666674</c:v>
                </c:pt>
                <c:pt idx="1530">
                  <c:v>127.5</c:v>
                </c:pt>
                <c:pt idx="1531">
                  <c:v>127.58333333333326</c:v>
                </c:pt>
                <c:pt idx="1532">
                  <c:v>127.66666666666667</c:v>
                </c:pt>
                <c:pt idx="1533">
                  <c:v>127.75</c:v>
                </c:pt>
                <c:pt idx="1534">
                  <c:v>127.83333333333326</c:v>
                </c:pt>
                <c:pt idx="1535">
                  <c:v>127.91666666666674</c:v>
                </c:pt>
                <c:pt idx="1536">
                  <c:v>128</c:v>
                </c:pt>
                <c:pt idx="1537">
                  <c:v>128.08333333333348</c:v>
                </c:pt>
                <c:pt idx="1538">
                  <c:v>128.16666666666652</c:v>
                </c:pt>
                <c:pt idx="1539">
                  <c:v>128.25</c:v>
                </c:pt>
                <c:pt idx="1540">
                  <c:v>128.33333333333348</c:v>
                </c:pt>
                <c:pt idx="1541">
                  <c:v>128.41666666666652</c:v>
                </c:pt>
                <c:pt idx="1542">
                  <c:v>128.5</c:v>
                </c:pt>
                <c:pt idx="1543">
                  <c:v>128.58333333333348</c:v>
                </c:pt>
                <c:pt idx="1544">
                  <c:v>128.66666666666652</c:v>
                </c:pt>
                <c:pt idx="1545">
                  <c:v>128.75</c:v>
                </c:pt>
                <c:pt idx="1546">
                  <c:v>128.83333333333348</c:v>
                </c:pt>
                <c:pt idx="1547">
                  <c:v>128.91666666666652</c:v>
                </c:pt>
                <c:pt idx="1548">
                  <c:v>129</c:v>
                </c:pt>
                <c:pt idx="1549">
                  <c:v>129.08333333333348</c:v>
                </c:pt>
                <c:pt idx="1550">
                  <c:v>129.16666666666652</c:v>
                </c:pt>
                <c:pt idx="1551">
                  <c:v>129.25</c:v>
                </c:pt>
                <c:pt idx="1552">
                  <c:v>129.33333333333348</c:v>
                </c:pt>
                <c:pt idx="1553">
                  <c:v>129.41666666666652</c:v>
                </c:pt>
                <c:pt idx="1554">
                  <c:v>129.5</c:v>
                </c:pt>
                <c:pt idx="1555">
                  <c:v>129.58333333333348</c:v>
                </c:pt>
                <c:pt idx="1556">
                  <c:v>129.66666666666652</c:v>
                </c:pt>
                <c:pt idx="1557">
                  <c:v>129.75</c:v>
                </c:pt>
                <c:pt idx="1558">
                  <c:v>129.83333333333348</c:v>
                </c:pt>
                <c:pt idx="1559">
                  <c:v>129.91666666666652</c:v>
                </c:pt>
                <c:pt idx="1560">
                  <c:v>130</c:v>
                </c:pt>
                <c:pt idx="1561">
                  <c:v>130.08333333333348</c:v>
                </c:pt>
                <c:pt idx="1562">
                  <c:v>130.16666666666652</c:v>
                </c:pt>
                <c:pt idx="1563">
                  <c:v>130.25</c:v>
                </c:pt>
                <c:pt idx="1564">
                  <c:v>130.33333333333348</c:v>
                </c:pt>
                <c:pt idx="1565">
                  <c:v>130.41666666666652</c:v>
                </c:pt>
                <c:pt idx="1566">
                  <c:v>130.5</c:v>
                </c:pt>
                <c:pt idx="1567">
                  <c:v>130.58333333333348</c:v>
                </c:pt>
                <c:pt idx="1568">
                  <c:v>130.66666666666652</c:v>
                </c:pt>
                <c:pt idx="1569">
                  <c:v>130.75</c:v>
                </c:pt>
                <c:pt idx="1570">
                  <c:v>130.83333333333348</c:v>
                </c:pt>
                <c:pt idx="1571">
                  <c:v>130.91666666666652</c:v>
                </c:pt>
                <c:pt idx="1572">
                  <c:v>131</c:v>
                </c:pt>
                <c:pt idx="1573">
                  <c:v>131.08333333333348</c:v>
                </c:pt>
                <c:pt idx="1574">
                  <c:v>131.16666666666652</c:v>
                </c:pt>
                <c:pt idx="1575">
                  <c:v>131.25</c:v>
                </c:pt>
                <c:pt idx="1576">
                  <c:v>131.33333333333348</c:v>
                </c:pt>
                <c:pt idx="1577">
                  <c:v>131.41666666666652</c:v>
                </c:pt>
                <c:pt idx="1578">
                  <c:v>131.5</c:v>
                </c:pt>
                <c:pt idx="1579">
                  <c:v>131.58333333333348</c:v>
                </c:pt>
                <c:pt idx="1580">
                  <c:v>131.66666666666652</c:v>
                </c:pt>
                <c:pt idx="1581">
                  <c:v>131.75</c:v>
                </c:pt>
                <c:pt idx="1582">
                  <c:v>131.83333333333348</c:v>
                </c:pt>
                <c:pt idx="1583">
                  <c:v>131.91666666666652</c:v>
                </c:pt>
                <c:pt idx="1584">
                  <c:v>132</c:v>
                </c:pt>
                <c:pt idx="1585">
                  <c:v>132.08333333333348</c:v>
                </c:pt>
                <c:pt idx="1586">
                  <c:v>132.16666666666652</c:v>
                </c:pt>
                <c:pt idx="1587">
                  <c:v>132.25</c:v>
                </c:pt>
                <c:pt idx="1588">
                  <c:v>132.33333333333348</c:v>
                </c:pt>
                <c:pt idx="1589">
                  <c:v>132.41666666666652</c:v>
                </c:pt>
                <c:pt idx="1590">
                  <c:v>132.5</c:v>
                </c:pt>
                <c:pt idx="1591">
                  <c:v>132.58333333333348</c:v>
                </c:pt>
                <c:pt idx="1592">
                  <c:v>132.66666666666652</c:v>
                </c:pt>
                <c:pt idx="1593">
                  <c:v>132.75</c:v>
                </c:pt>
                <c:pt idx="1594">
                  <c:v>132.83333333333348</c:v>
                </c:pt>
                <c:pt idx="1595">
                  <c:v>132.91666666666652</c:v>
                </c:pt>
                <c:pt idx="1596">
                  <c:v>133</c:v>
                </c:pt>
                <c:pt idx="1597">
                  <c:v>133.08333333333348</c:v>
                </c:pt>
                <c:pt idx="1598">
                  <c:v>133.16666666666652</c:v>
                </c:pt>
                <c:pt idx="1599">
                  <c:v>133.25</c:v>
                </c:pt>
                <c:pt idx="1600">
                  <c:v>133.33333333333348</c:v>
                </c:pt>
                <c:pt idx="1601">
                  <c:v>133.41666666666652</c:v>
                </c:pt>
                <c:pt idx="1602">
                  <c:v>133.5</c:v>
                </c:pt>
                <c:pt idx="1603">
                  <c:v>133.58333333333348</c:v>
                </c:pt>
                <c:pt idx="1604">
                  <c:v>133.66666666666652</c:v>
                </c:pt>
                <c:pt idx="1605">
                  <c:v>133.75</c:v>
                </c:pt>
                <c:pt idx="1606">
                  <c:v>133.83333333333348</c:v>
                </c:pt>
                <c:pt idx="1607">
                  <c:v>133.91666666666652</c:v>
                </c:pt>
                <c:pt idx="1608">
                  <c:v>134</c:v>
                </c:pt>
                <c:pt idx="1609">
                  <c:v>134.08333333333348</c:v>
                </c:pt>
                <c:pt idx="1610">
                  <c:v>134.16666666666652</c:v>
                </c:pt>
                <c:pt idx="1611">
                  <c:v>134.25</c:v>
                </c:pt>
                <c:pt idx="1612">
                  <c:v>134.33333333333348</c:v>
                </c:pt>
                <c:pt idx="1613">
                  <c:v>134.41666666666652</c:v>
                </c:pt>
                <c:pt idx="1614">
                  <c:v>134.5</c:v>
                </c:pt>
                <c:pt idx="1615">
                  <c:v>134.58333333333348</c:v>
                </c:pt>
                <c:pt idx="1616">
                  <c:v>134.66666666666652</c:v>
                </c:pt>
                <c:pt idx="1617">
                  <c:v>134.75</c:v>
                </c:pt>
                <c:pt idx="1618">
                  <c:v>134.83333333333348</c:v>
                </c:pt>
                <c:pt idx="1619">
                  <c:v>134.91666666666652</c:v>
                </c:pt>
                <c:pt idx="1620">
                  <c:v>135</c:v>
                </c:pt>
                <c:pt idx="1621">
                  <c:v>135.08333333333348</c:v>
                </c:pt>
                <c:pt idx="1622">
                  <c:v>135.16666666666652</c:v>
                </c:pt>
                <c:pt idx="1623">
                  <c:v>135.25</c:v>
                </c:pt>
                <c:pt idx="1624">
                  <c:v>135.33333333333348</c:v>
                </c:pt>
                <c:pt idx="1625">
                  <c:v>135.41666666666652</c:v>
                </c:pt>
                <c:pt idx="1626">
                  <c:v>135.5</c:v>
                </c:pt>
                <c:pt idx="1627">
                  <c:v>135.58333333333348</c:v>
                </c:pt>
                <c:pt idx="1628">
                  <c:v>135.66666666666652</c:v>
                </c:pt>
                <c:pt idx="1629">
                  <c:v>135.75</c:v>
                </c:pt>
                <c:pt idx="1630">
                  <c:v>135.83333333333348</c:v>
                </c:pt>
                <c:pt idx="1631">
                  <c:v>135.91666666666652</c:v>
                </c:pt>
                <c:pt idx="1632">
                  <c:v>136</c:v>
                </c:pt>
                <c:pt idx="1633">
                  <c:v>136.08333333333348</c:v>
                </c:pt>
                <c:pt idx="1634">
                  <c:v>136.16666666666652</c:v>
                </c:pt>
                <c:pt idx="1635">
                  <c:v>136.25</c:v>
                </c:pt>
                <c:pt idx="1636">
                  <c:v>136.33333333333348</c:v>
                </c:pt>
                <c:pt idx="1637">
                  <c:v>136.41666666666652</c:v>
                </c:pt>
                <c:pt idx="1638">
                  <c:v>136.5</c:v>
                </c:pt>
                <c:pt idx="1639">
                  <c:v>136.58333333333348</c:v>
                </c:pt>
                <c:pt idx="1640">
                  <c:v>136.66666666666652</c:v>
                </c:pt>
                <c:pt idx="1641">
                  <c:v>136.75</c:v>
                </c:pt>
                <c:pt idx="1642">
                  <c:v>136.83333333333348</c:v>
                </c:pt>
                <c:pt idx="1643">
                  <c:v>136.91666666666652</c:v>
                </c:pt>
                <c:pt idx="1644">
                  <c:v>137</c:v>
                </c:pt>
                <c:pt idx="1645">
                  <c:v>137.08333333333348</c:v>
                </c:pt>
                <c:pt idx="1646">
                  <c:v>137.16666666666652</c:v>
                </c:pt>
                <c:pt idx="1647">
                  <c:v>137.25</c:v>
                </c:pt>
                <c:pt idx="1648">
                  <c:v>137.33333333333348</c:v>
                </c:pt>
                <c:pt idx="1649">
                  <c:v>137.41666666666652</c:v>
                </c:pt>
                <c:pt idx="1650">
                  <c:v>137.5</c:v>
                </c:pt>
                <c:pt idx="1651">
                  <c:v>137.58333333333348</c:v>
                </c:pt>
                <c:pt idx="1652">
                  <c:v>137.66666666666652</c:v>
                </c:pt>
                <c:pt idx="1653">
                  <c:v>137.75</c:v>
                </c:pt>
                <c:pt idx="1654">
                  <c:v>137.83333333333348</c:v>
                </c:pt>
                <c:pt idx="1655">
                  <c:v>137.91666666666652</c:v>
                </c:pt>
                <c:pt idx="1656">
                  <c:v>138</c:v>
                </c:pt>
                <c:pt idx="1657">
                  <c:v>138.08333333333348</c:v>
                </c:pt>
                <c:pt idx="1658">
                  <c:v>138.16666666666652</c:v>
                </c:pt>
                <c:pt idx="1659">
                  <c:v>138.25</c:v>
                </c:pt>
                <c:pt idx="1660">
                  <c:v>138.33333333333348</c:v>
                </c:pt>
                <c:pt idx="1661">
                  <c:v>138.41666666666652</c:v>
                </c:pt>
                <c:pt idx="1662">
                  <c:v>138.5</c:v>
                </c:pt>
                <c:pt idx="1663">
                  <c:v>138.58333333333348</c:v>
                </c:pt>
                <c:pt idx="1664">
                  <c:v>138.66666666666652</c:v>
                </c:pt>
                <c:pt idx="1665">
                  <c:v>138.75</c:v>
                </c:pt>
                <c:pt idx="1666">
                  <c:v>138.83333333333348</c:v>
                </c:pt>
                <c:pt idx="1667">
                  <c:v>138.91666666666652</c:v>
                </c:pt>
                <c:pt idx="1668">
                  <c:v>139</c:v>
                </c:pt>
                <c:pt idx="1669">
                  <c:v>139.08333333333348</c:v>
                </c:pt>
                <c:pt idx="1670">
                  <c:v>139.16666666666652</c:v>
                </c:pt>
                <c:pt idx="1671">
                  <c:v>139.25</c:v>
                </c:pt>
                <c:pt idx="1672">
                  <c:v>139.33333333333348</c:v>
                </c:pt>
                <c:pt idx="1673">
                  <c:v>139.41666666666652</c:v>
                </c:pt>
                <c:pt idx="1674">
                  <c:v>139.5</c:v>
                </c:pt>
                <c:pt idx="1675">
                  <c:v>139.58333333333348</c:v>
                </c:pt>
                <c:pt idx="1676">
                  <c:v>139.66666666666652</c:v>
                </c:pt>
                <c:pt idx="1677">
                  <c:v>139.75</c:v>
                </c:pt>
                <c:pt idx="1678">
                  <c:v>139.83333333333348</c:v>
                </c:pt>
                <c:pt idx="1679">
                  <c:v>139.91666666666652</c:v>
                </c:pt>
                <c:pt idx="1680">
                  <c:v>140</c:v>
                </c:pt>
                <c:pt idx="1681">
                  <c:v>140.08333333333348</c:v>
                </c:pt>
                <c:pt idx="1682">
                  <c:v>140.16666666666652</c:v>
                </c:pt>
                <c:pt idx="1683">
                  <c:v>140.25</c:v>
                </c:pt>
                <c:pt idx="1684">
                  <c:v>140.33333333333348</c:v>
                </c:pt>
                <c:pt idx="1685">
                  <c:v>140.41666666666652</c:v>
                </c:pt>
                <c:pt idx="1686">
                  <c:v>140.5</c:v>
                </c:pt>
                <c:pt idx="1687">
                  <c:v>140.58333333333348</c:v>
                </c:pt>
                <c:pt idx="1688">
                  <c:v>140.66666666666652</c:v>
                </c:pt>
                <c:pt idx="1689">
                  <c:v>140.75</c:v>
                </c:pt>
                <c:pt idx="1690">
                  <c:v>140.83333333333348</c:v>
                </c:pt>
                <c:pt idx="1691">
                  <c:v>140.91666666666652</c:v>
                </c:pt>
                <c:pt idx="1692">
                  <c:v>141</c:v>
                </c:pt>
                <c:pt idx="1693">
                  <c:v>141.08333333333348</c:v>
                </c:pt>
                <c:pt idx="1694">
                  <c:v>141.16666666666652</c:v>
                </c:pt>
                <c:pt idx="1695">
                  <c:v>141.25</c:v>
                </c:pt>
                <c:pt idx="1696">
                  <c:v>141.33333333333348</c:v>
                </c:pt>
                <c:pt idx="1697">
                  <c:v>141.41666666666652</c:v>
                </c:pt>
                <c:pt idx="1698">
                  <c:v>141.5</c:v>
                </c:pt>
                <c:pt idx="1699">
                  <c:v>141.58333333333348</c:v>
                </c:pt>
                <c:pt idx="1700">
                  <c:v>141.66666666666652</c:v>
                </c:pt>
                <c:pt idx="1701">
                  <c:v>141.75</c:v>
                </c:pt>
                <c:pt idx="1702">
                  <c:v>141.83333333333348</c:v>
                </c:pt>
                <c:pt idx="1703">
                  <c:v>141.91666666666652</c:v>
                </c:pt>
                <c:pt idx="1704">
                  <c:v>142</c:v>
                </c:pt>
                <c:pt idx="1705">
                  <c:v>142.08333333333348</c:v>
                </c:pt>
                <c:pt idx="1706">
                  <c:v>142.16666666666652</c:v>
                </c:pt>
                <c:pt idx="1707">
                  <c:v>142.25</c:v>
                </c:pt>
                <c:pt idx="1708">
                  <c:v>142.33333333333348</c:v>
                </c:pt>
                <c:pt idx="1709">
                  <c:v>142.41666666666652</c:v>
                </c:pt>
                <c:pt idx="1710">
                  <c:v>142.5</c:v>
                </c:pt>
                <c:pt idx="1711">
                  <c:v>142.58333333333348</c:v>
                </c:pt>
                <c:pt idx="1712">
                  <c:v>142.66666666666652</c:v>
                </c:pt>
                <c:pt idx="1713">
                  <c:v>142.75</c:v>
                </c:pt>
                <c:pt idx="1714">
                  <c:v>142.83333333333348</c:v>
                </c:pt>
                <c:pt idx="1715">
                  <c:v>142.91666666666652</c:v>
                </c:pt>
                <c:pt idx="1716">
                  <c:v>143</c:v>
                </c:pt>
                <c:pt idx="1717">
                  <c:v>143.08333333333348</c:v>
                </c:pt>
                <c:pt idx="1718">
                  <c:v>143.16666666666652</c:v>
                </c:pt>
                <c:pt idx="1719">
                  <c:v>143.25</c:v>
                </c:pt>
                <c:pt idx="1720">
                  <c:v>143.33333333333348</c:v>
                </c:pt>
                <c:pt idx="1721">
                  <c:v>143.41666666666652</c:v>
                </c:pt>
                <c:pt idx="1722">
                  <c:v>143.5</c:v>
                </c:pt>
                <c:pt idx="1723">
                  <c:v>143.58333333333348</c:v>
                </c:pt>
                <c:pt idx="1724">
                  <c:v>143.66666666666652</c:v>
                </c:pt>
                <c:pt idx="1725">
                  <c:v>143.75</c:v>
                </c:pt>
                <c:pt idx="1726">
                  <c:v>143.83333333333348</c:v>
                </c:pt>
                <c:pt idx="1727">
                  <c:v>143.91666666666652</c:v>
                </c:pt>
                <c:pt idx="1728">
                  <c:v>144</c:v>
                </c:pt>
                <c:pt idx="1729">
                  <c:v>144.08333333333348</c:v>
                </c:pt>
                <c:pt idx="1730">
                  <c:v>144.16666666666652</c:v>
                </c:pt>
                <c:pt idx="1731">
                  <c:v>144.25</c:v>
                </c:pt>
                <c:pt idx="1732">
                  <c:v>144.33333333333348</c:v>
                </c:pt>
                <c:pt idx="1733">
                  <c:v>144.41666666666652</c:v>
                </c:pt>
                <c:pt idx="1734">
                  <c:v>144.5</c:v>
                </c:pt>
                <c:pt idx="1735">
                  <c:v>144.58333333333348</c:v>
                </c:pt>
                <c:pt idx="1736">
                  <c:v>144.66666666666652</c:v>
                </c:pt>
                <c:pt idx="1737">
                  <c:v>144.75</c:v>
                </c:pt>
                <c:pt idx="1738">
                  <c:v>144.83333333333348</c:v>
                </c:pt>
                <c:pt idx="1739">
                  <c:v>144.91666666666652</c:v>
                </c:pt>
                <c:pt idx="1740">
                  <c:v>145</c:v>
                </c:pt>
                <c:pt idx="1741">
                  <c:v>145.08333333333348</c:v>
                </c:pt>
                <c:pt idx="1742">
                  <c:v>145.16666666666652</c:v>
                </c:pt>
                <c:pt idx="1743">
                  <c:v>145.25</c:v>
                </c:pt>
                <c:pt idx="1744">
                  <c:v>145.33333333333348</c:v>
                </c:pt>
                <c:pt idx="1745">
                  <c:v>145.41666666666652</c:v>
                </c:pt>
                <c:pt idx="1746">
                  <c:v>145.5</c:v>
                </c:pt>
                <c:pt idx="1747">
                  <c:v>145.58333333333348</c:v>
                </c:pt>
                <c:pt idx="1748">
                  <c:v>145.66666666666652</c:v>
                </c:pt>
                <c:pt idx="1749">
                  <c:v>145.75</c:v>
                </c:pt>
                <c:pt idx="1750">
                  <c:v>145.83333333333348</c:v>
                </c:pt>
                <c:pt idx="1751">
                  <c:v>145.91666666666652</c:v>
                </c:pt>
                <c:pt idx="1752">
                  <c:v>146</c:v>
                </c:pt>
                <c:pt idx="1753">
                  <c:v>146.08333333333348</c:v>
                </c:pt>
                <c:pt idx="1754">
                  <c:v>146.16666666666652</c:v>
                </c:pt>
                <c:pt idx="1755">
                  <c:v>146.25</c:v>
                </c:pt>
                <c:pt idx="1756">
                  <c:v>146.33333333333348</c:v>
                </c:pt>
                <c:pt idx="1757">
                  <c:v>146.41666666666652</c:v>
                </c:pt>
                <c:pt idx="1758">
                  <c:v>146.5</c:v>
                </c:pt>
                <c:pt idx="1759">
                  <c:v>146.58333333333348</c:v>
                </c:pt>
                <c:pt idx="1760">
                  <c:v>146.66666666666652</c:v>
                </c:pt>
                <c:pt idx="1761">
                  <c:v>146.75</c:v>
                </c:pt>
                <c:pt idx="1762">
                  <c:v>146.83333333333348</c:v>
                </c:pt>
                <c:pt idx="1763">
                  <c:v>146.91666666666652</c:v>
                </c:pt>
                <c:pt idx="1764">
                  <c:v>147</c:v>
                </c:pt>
                <c:pt idx="1765">
                  <c:v>147.08333333333348</c:v>
                </c:pt>
                <c:pt idx="1766">
                  <c:v>147.16666666666652</c:v>
                </c:pt>
                <c:pt idx="1767">
                  <c:v>147.25</c:v>
                </c:pt>
                <c:pt idx="1768">
                  <c:v>147.33333333333348</c:v>
                </c:pt>
                <c:pt idx="1769">
                  <c:v>147.41666666666652</c:v>
                </c:pt>
                <c:pt idx="1770">
                  <c:v>147.5</c:v>
                </c:pt>
                <c:pt idx="1771">
                  <c:v>147.58333333333348</c:v>
                </c:pt>
                <c:pt idx="1772">
                  <c:v>147.66666666666652</c:v>
                </c:pt>
                <c:pt idx="1773">
                  <c:v>147.75</c:v>
                </c:pt>
                <c:pt idx="1774">
                  <c:v>147.83333333333348</c:v>
                </c:pt>
                <c:pt idx="1775">
                  <c:v>147.91666666666652</c:v>
                </c:pt>
                <c:pt idx="1776">
                  <c:v>148</c:v>
                </c:pt>
                <c:pt idx="1777">
                  <c:v>148.08333333333348</c:v>
                </c:pt>
                <c:pt idx="1778">
                  <c:v>148.16666666666652</c:v>
                </c:pt>
                <c:pt idx="1779">
                  <c:v>148.25</c:v>
                </c:pt>
                <c:pt idx="1780">
                  <c:v>148.33333333333348</c:v>
                </c:pt>
                <c:pt idx="1781">
                  <c:v>148.41666666666652</c:v>
                </c:pt>
                <c:pt idx="1782">
                  <c:v>148.5</c:v>
                </c:pt>
                <c:pt idx="1783">
                  <c:v>148.58333333333348</c:v>
                </c:pt>
                <c:pt idx="1784">
                  <c:v>148.66666666666652</c:v>
                </c:pt>
                <c:pt idx="1785">
                  <c:v>148.75</c:v>
                </c:pt>
                <c:pt idx="1786">
                  <c:v>148.83333333333348</c:v>
                </c:pt>
                <c:pt idx="1787">
                  <c:v>148.91666666666652</c:v>
                </c:pt>
                <c:pt idx="1788">
                  <c:v>149</c:v>
                </c:pt>
                <c:pt idx="1789">
                  <c:v>149.08333333333348</c:v>
                </c:pt>
                <c:pt idx="1790">
                  <c:v>149.16666666666652</c:v>
                </c:pt>
                <c:pt idx="1791">
                  <c:v>149.25</c:v>
                </c:pt>
                <c:pt idx="1792">
                  <c:v>149.33333333333348</c:v>
                </c:pt>
                <c:pt idx="1793">
                  <c:v>149.41666666666652</c:v>
                </c:pt>
                <c:pt idx="1794">
                  <c:v>149.5</c:v>
                </c:pt>
                <c:pt idx="1795">
                  <c:v>149.58333333333348</c:v>
                </c:pt>
                <c:pt idx="1796">
                  <c:v>149.66666666666652</c:v>
                </c:pt>
                <c:pt idx="1797">
                  <c:v>149.75</c:v>
                </c:pt>
                <c:pt idx="1798">
                  <c:v>149.83333333333348</c:v>
                </c:pt>
                <c:pt idx="1799">
                  <c:v>149.91666666666652</c:v>
                </c:pt>
                <c:pt idx="1800">
                  <c:v>150</c:v>
                </c:pt>
                <c:pt idx="1801">
                  <c:v>150.08333333333348</c:v>
                </c:pt>
                <c:pt idx="1802">
                  <c:v>150.16666666666652</c:v>
                </c:pt>
                <c:pt idx="1803">
                  <c:v>150.25</c:v>
                </c:pt>
                <c:pt idx="1804">
                  <c:v>150.33333333333348</c:v>
                </c:pt>
                <c:pt idx="1805">
                  <c:v>150.41666666666652</c:v>
                </c:pt>
                <c:pt idx="1806">
                  <c:v>150.5</c:v>
                </c:pt>
                <c:pt idx="1807">
                  <c:v>150.58333333333348</c:v>
                </c:pt>
                <c:pt idx="1808">
                  <c:v>150.66666666666652</c:v>
                </c:pt>
                <c:pt idx="1809">
                  <c:v>150.75</c:v>
                </c:pt>
                <c:pt idx="1810">
                  <c:v>150.83333333333348</c:v>
                </c:pt>
                <c:pt idx="1811">
                  <c:v>150.91666666666652</c:v>
                </c:pt>
                <c:pt idx="1812">
                  <c:v>151</c:v>
                </c:pt>
                <c:pt idx="1813">
                  <c:v>151.08333333333348</c:v>
                </c:pt>
                <c:pt idx="1814">
                  <c:v>151.16666666666652</c:v>
                </c:pt>
                <c:pt idx="1815">
                  <c:v>151.25</c:v>
                </c:pt>
                <c:pt idx="1816">
                  <c:v>151.33333333333348</c:v>
                </c:pt>
                <c:pt idx="1817">
                  <c:v>151.41666666666652</c:v>
                </c:pt>
                <c:pt idx="1818">
                  <c:v>151.5</c:v>
                </c:pt>
                <c:pt idx="1819">
                  <c:v>151.58333333333348</c:v>
                </c:pt>
                <c:pt idx="1820">
                  <c:v>151.66666666666652</c:v>
                </c:pt>
                <c:pt idx="1821">
                  <c:v>151.75</c:v>
                </c:pt>
                <c:pt idx="1822">
                  <c:v>151.83333333333348</c:v>
                </c:pt>
                <c:pt idx="1823">
                  <c:v>151.91666666666652</c:v>
                </c:pt>
                <c:pt idx="1824">
                  <c:v>152</c:v>
                </c:pt>
                <c:pt idx="1825">
                  <c:v>152.08333333333348</c:v>
                </c:pt>
                <c:pt idx="1826">
                  <c:v>152.16666666666652</c:v>
                </c:pt>
                <c:pt idx="1827">
                  <c:v>152.25</c:v>
                </c:pt>
                <c:pt idx="1828">
                  <c:v>152.33333333333348</c:v>
                </c:pt>
                <c:pt idx="1829">
                  <c:v>152.41666666666652</c:v>
                </c:pt>
                <c:pt idx="1830">
                  <c:v>152.5</c:v>
                </c:pt>
                <c:pt idx="1831">
                  <c:v>152.58333333333348</c:v>
                </c:pt>
                <c:pt idx="1832">
                  <c:v>152.66666666666652</c:v>
                </c:pt>
                <c:pt idx="1833">
                  <c:v>152.75</c:v>
                </c:pt>
                <c:pt idx="1834">
                  <c:v>152.83333333333348</c:v>
                </c:pt>
                <c:pt idx="1835">
                  <c:v>152.91666666666652</c:v>
                </c:pt>
                <c:pt idx="1836">
                  <c:v>153</c:v>
                </c:pt>
                <c:pt idx="1837">
                  <c:v>153.08333333333348</c:v>
                </c:pt>
                <c:pt idx="1838">
                  <c:v>153.16666666666652</c:v>
                </c:pt>
                <c:pt idx="1839">
                  <c:v>153.25</c:v>
                </c:pt>
                <c:pt idx="1840">
                  <c:v>153.33333333333348</c:v>
                </c:pt>
                <c:pt idx="1841">
                  <c:v>153.41666666666652</c:v>
                </c:pt>
                <c:pt idx="1842">
                  <c:v>153.5</c:v>
                </c:pt>
                <c:pt idx="1843">
                  <c:v>153.58333333333348</c:v>
                </c:pt>
                <c:pt idx="1844">
                  <c:v>153.66666666666652</c:v>
                </c:pt>
                <c:pt idx="1845">
                  <c:v>153.75</c:v>
                </c:pt>
                <c:pt idx="1846">
                  <c:v>153.83333333333348</c:v>
                </c:pt>
                <c:pt idx="1847">
                  <c:v>153.91666666666652</c:v>
                </c:pt>
                <c:pt idx="1848">
                  <c:v>154</c:v>
                </c:pt>
                <c:pt idx="1849">
                  <c:v>154.08333333333348</c:v>
                </c:pt>
                <c:pt idx="1850">
                  <c:v>154.16666666666652</c:v>
                </c:pt>
                <c:pt idx="1851">
                  <c:v>154.25</c:v>
                </c:pt>
                <c:pt idx="1852">
                  <c:v>154.33333333333348</c:v>
                </c:pt>
                <c:pt idx="1853">
                  <c:v>154.41666666666652</c:v>
                </c:pt>
                <c:pt idx="1854">
                  <c:v>154.5</c:v>
                </c:pt>
                <c:pt idx="1855">
                  <c:v>154.58333333333348</c:v>
                </c:pt>
                <c:pt idx="1856">
                  <c:v>154.66666666666652</c:v>
                </c:pt>
                <c:pt idx="1857">
                  <c:v>154.75</c:v>
                </c:pt>
                <c:pt idx="1858">
                  <c:v>154.83333333333348</c:v>
                </c:pt>
                <c:pt idx="1859">
                  <c:v>154.91666666666652</c:v>
                </c:pt>
                <c:pt idx="1860">
                  <c:v>155</c:v>
                </c:pt>
                <c:pt idx="1861">
                  <c:v>155.08333333333348</c:v>
                </c:pt>
                <c:pt idx="1862">
                  <c:v>155.16666666666652</c:v>
                </c:pt>
                <c:pt idx="1863">
                  <c:v>155.25</c:v>
                </c:pt>
                <c:pt idx="1864">
                  <c:v>155.33333333333348</c:v>
                </c:pt>
                <c:pt idx="1865">
                  <c:v>155.41666666666652</c:v>
                </c:pt>
                <c:pt idx="1866">
                  <c:v>155.5</c:v>
                </c:pt>
                <c:pt idx="1867">
                  <c:v>155.58333333333348</c:v>
                </c:pt>
                <c:pt idx="1868">
                  <c:v>155.66666666666652</c:v>
                </c:pt>
                <c:pt idx="1869">
                  <c:v>155.75</c:v>
                </c:pt>
                <c:pt idx="1870">
                  <c:v>155.83333333333348</c:v>
                </c:pt>
                <c:pt idx="1871">
                  <c:v>155.91666666666652</c:v>
                </c:pt>
                <c:pt idx="1872">
                  <c:v>156</c:v>
                </c:pt>
                <c:pt idx="1873">
                  <c:v>156.08333333333348</c:v>
                </c:pt>
                <c:pt idx="1874">
                  <c:v>156.16666666666652</c:v>
                </c:pt>
                <c:pt idx="1875">
                  <c:v>156.25</c:v>
                </c:pt>
                <c:pt idx="1876">
                  <c:v>156.33333333333348</c:v>
                </c:pt>
                <c:pt idx="1877">
                  <c:v>156.41666666666652</c:v>
                </c:pt>
                <c:pt idx="1878">
                  <c:v>156.5</c:v>
                </c:pt>
                <c:pt idx="1879">
                  <c:v>156.58333333333348</c:v>
                </c:pt>
                <c:pt idx="1880">
                  <c:v>156.66666666666652</c:v>
                </c:pt>
                <c:pt idx="1881">
                  <c:v>156.75</c:v>
                </c:pt>
                <c:pt idx="1882">
                  <c:v>156.83333333333348</c:v>
                </c:pt>
                <c:pt idx="1883">
                  <c:v>156.91666666666652</c:v>
                </c:pt>
                <c:pt idx="1884">
                  <c:v>157</c:v>
                </c:pt>
                <c:pt idx="1885">
                  <c:v>157.08333333333348</c:v>
                </c:pt>
                <c:pt idx="1886">
                  <c:v>157.16666666666652</c:v>
                </c:pt>
                <c:pt idx="1887">
                  <c:v>157.25</c:v>
                </c:pt>
                <c:pt idx="1888">
                  <c:v>157.33333333333348</c:v>
                </c:pt>
                <c:pt idx="1889">
                  <c:v>157.41666666666652</c:v>
                </c:pt>
                <c:pt idx="1890">
                  <c:v>157.5</c:v>
                </c:pt>
                <c:pt idx="1891">
                  <c:v>157.58333333333348</c:v>
                </c:pt>
                <c:pt idx="1892">
                  <c:v>157.66666666666652</c:v>
                </c:pt>
                <c:pt idx="1893">
                  <c:v>157.75</c:v>
                </c:pt>
                <c:pt idx="1894">
                  <c:v>157.83333333333348</c:v>
                </c:pt>
                <c:pt idx="1895">
                  <c:v>157.91666666666652</c:v>
                </c:pt>
                <c:pt idx="1896">
                  <c:v>158</c:v>
                </c:pt>
                <c:pt idx="1897">
                  <c:v>158.08333333333348</c:v>
                </c:pt>
                <c:pt idx="1898">
                  <c:v>158.16666666666652</c:v>
                </c:pt>
                <c:pt idx="1899">
                  <c:v>158.25</c:v>
                </c:pt>
                <c:pt idx="1900">
                  <c:v>158.33333333333348</c:v>
                </c:pt>
                <c:pt idx="1901">
                  <c:v>158.41666666666652</c:v>
                </c:pt>
                <c:pt idx="1902">
                  <c:v>158.5</c:v>
                </c:pt>
                <c:pt idx="1903">
                  <c:v>158.58333333333348</c:v>
                </c:pt>
                <c:pt idx="1904">
                  <c:v>158.66666666666652</c:v>
                </c:pt>
                <c:pt idx="1905">
                  <c:v>158.75</c:v>
                </c:pt>
                <c:pt idx="1906">
                  <c:v>158.83333333333348</c:v>
                </c:pt>
                <c:pt idx="1907">
                  <c:v>158.91666666666652</c:v>
                </c:pt>
                <c:pt idx="1908">
                  <c:v>159</c:v>
                </c:pt>
                <c:pt idx="1909">
                  <c:v>159.08333333333348</c:v>
                </c:pt>
                <c:pt idx="1910">
                  <c:v>159.16666666666652</c:v>
                </c:pt>
                <c:pt idx="1911">
                  <c:v>159.25</c:v>
                </c:pt>
                <c:pt idx="1912">
                  <c:v>159.33333333333348</c:v>
                </c:pt>
                <c:pt idx="1913">
                  <c:v>159.41666666666652</c:v>
                </c:pt>
                <c:pt idx="1914">
                  <c:v>159.5</c:v>
                </c:pt>
                <c:pt idx="1915">
                  <c:v>159.58333333333348</c:v>
                </c:pt>
                <c:pt idx="1916">
                  <c:v>159.66666666666652</c:v>
                </c:pt>
                <c:pt idx="1917">
                  <c:v>159.75</c:v>
                </c:pt>
                <c:pt idx="1918">
                  <c:v>159.83333333333348</c:v>
                </c:pt>
                <c:pt idx="1919">
                  <c:v>159.91666666666652</c:v>
                </c:pt>
                <c:pt idx="1920">
                  <c:v>160</c:v>
                </c:pt>
                <c:pt idx="1921">
                  <c:v>160.08333333333348</c:v>
                </c:pt>
                <c:pt idx="1922">
                  <c:v>160.16666666666652</c:v>
                </c:pt>
                <c:pt idx="1923">
                  <c:v>160.25</c:v>
                </c:pt>
                <c:pt idx="1924">
                  <c:v>160.33333333333348</c:v>
                </c:pt>
                <c:pt idx="1925">
                  <c:v>160.41666666666652</c:v>
                </c:pt>
                <c:pt idx="1926">
                  <c:v>160.5</c:v>
                </c:pt>
                <c:pt idx="1927">
                  <c:v>160.58333333333348</c:v>
                </c:pt>
                <c:pt idx="1928">
                  <c:v>160.66666666666652</c:v>
                </c:pt>
                <c:pt idx="1929">
                  <c:v>160.75</c:v>
                </c:pt>
                <c:pt idx="1930">
                  <c:v>160.83333333333348</c:v>
                </c:pt>
                <c:pt idx="1931">
                  <c:v>160.91666666666652</c:v>
                </c:pt>
                <c:pt idx="1932">
                  <c:v>161</c:v>
                </c:pt>
                <c:pt idx="1933">
                  <c:v>161.08333333333348</c:v>
                </c:pt>
                <c:pt idx="1934">
                  <c:v>161.16666666666652</c:v>
                </c:pt>
                <c:pt idx="1935">
                  <c:v>161.25</c:v>
                </c:pt>
                <c:pt idx="1936">
                  <c:v>161.33333333333348</c:v>
                </c:pt>
                <c:pt idx="1937">
                  <c:v>161.41666666666652</c:v>
                </c:pt>
                <c:pt idx="1938">
                  <c:v>161.5</c:v>
                </c:pt>
                <c:pt idx="1939">
                  <c:v>161.58333333333348</c:v>
                </c:pt>
                <c:pt idx="1940">
                  <c:v>161.66666666666652</c:v>
                </c:pt>
                <c:pt idx="1941">
                  <c:v>161.75</c:v>
                </c:pt>
                <c:pt idx="1942">
                  <c:v>161.83333333333348</c:v>
                </c:pt>
                <c:pt idx="1943">
                  <c:v>161.91666666666652</c:v>
                </c:pt>
                <c:pt idx="1944">
                  <c:v>162</c:v>
                </c:pt>
                <c:pt idx="1945">
                  <c:v>162.08333333333348</c:v>
                </c:pt>
                <c:pt idx="1946">
                  <c:v>162.16666666666652</c:v>
                </c:pt>
                <c:pt idx="1947">
                  <c:v>162.25</c:v>
                </c:pt>
                <c:pt idx="1948">
                  <c:v>162.33333333333348</c:v>
                </c:pt>
                <c:pt idx="1949">
                  <c:v>162.41666666666652</c:v>
                </c:pt>
                <c:pt idx="1950">
                  <c:v>162.5</c:v>
                </c:pt>
                <c:pt idx="1951">
                  <c:v>162.58333333333348</c:v>
                </c:pt>
                <c:pt idx="1952">
                  <c:v>162.66666666666652</c:v>
                </c:pt>
                <c:pt idx="1953">
                  <c:v>162.75</c:v>
                </c:pt>
                <c:pt idx="1954">
                  <c:v>162.83333333333348</c:v>
                </c:pt>
                <c:pt idx="1955">
                  <c:v>162.91666666666652</c:v>
                </c:pt>
                <c:pt idx="1956">
                  <c:v>163</c:v>
                </c:pt>
                <c:pt idx="1957">
                  <c:v>163.08333333333348</c:v>
                </c:pt>
                <c:pt idx="1958">
                  <c:v>163.16666666666652</c:v>
                </c:pt>
                <c:pt idx="1959">
                  <c:v>163.25</c:v>
                </c:pt>
                <c:pt idx="1960">
                  <c:v>163.33333333333348</c:v>
                </c:pt>
                <c:pt idx="1961">
                  <c:v>163.41666666666652</c:v>
                </c:pt>
                <c:pt idx="1962">
                  <c:v>163.5</c:v>
                </c:pt>
                <c:pt idx="1963">
                  <c:v>163.58333333333348</c:v>
                </c:pt>
                <c:pt idx="1964">
                  <c:v>163.66666666666652</c:v>
                </c:pt>
                <c:pt idx="1965">
                  <c:v>163.75</c:v>
                </c:pt>
                <c:pt idx="1966">
                  <c:v>163.83333333333348</c:v>
                </c:pt>
                <c:pt idx="1967">
                  <c:v>163.91666666666652</c:v>
                </c:pt>
                <c:pt idx="1968">
                  <c:v>164</c:v>
                </c:pt>
                <c:pt idx="1969">
                  <c:v>164.08333333333348</c:v>
                </c:pt>
                <c:pt idx="1970">
                  <c:v>164.16666666666652</c:v>
                </c:pt>
                <c:pt idx="1971">
                  <c:v>164.25</c:v>
                </c:pt>
                <c:pt idx="1972">
                  <c:v>164.33333333333348</c:v>
                </c:pt>
                <c:pt idx="1973">
                  <c:v>164.41666666666652</c:v>
                </c:pt>
                <c:pt idx="1974">
                  <c:v>164.5</c:v>
                </c:pt>
                <c:pt idx="1975">
                  <c:v>164.58333333333348</c:v>
                </c:pt>
                <c:pt idx="1976">
                  <c:v>164.66666666666652</c:v>
                </c:pt>
                <c:pt idx="1977">
                  <c:v>164.75</c:v>
                </c:pt>
                <c:pt idx="1978">
                  <c:v>164.83333333333348</c:v>
                </c:pt>
                <c:pt idx="1979">
                  <c:v>164.91666666666652</c:v>
                </c:pt>
                <c:pt idx="1980">
                  <c:v>165</c:v>
                </c:pt>
                <c:pt idx="1981">
                  <c:v>165.08333333333348</c:v>
                </c:pt>
                <c:pt idx="1982">
                  <c:v>165.16666666666652</c:v>
                </c:pt>
                <c:pt idx="1983">
                  <c:v>165.25</c:v>
                </c:pt>
                <c:pt idx="1984">
                  <c:v>165.33333333333348</c:v>
                </c:pt>
                <c:pt idx="1985">
                  <c:v>165.41666666666652</c:v>
                </c:pt>
                <c:pt idx="1986">
                  <c:v>165.5</c:v>
                </c:pt>
                <c:pt idx="1987">
                  <c:v>165.58333333333348</c:v>
                </c:pt>
                <c:pt idx="1988">
                  <c:v>165.66666666666652</c:v>
                </c:pt>
                <c:pt idx="1989">
                  <c:v>165.75</c:v>
                </c:pt>
                <c:pt idx="1990">
                  <c:v>165.83333333333348</c:v>
                </c:pt>
                <c:pt idx="1991">
                  <c:v>165.91666666666652</c:v>
                </c:pt>
                <c:pt idx="1992">
                  <c:v>166</c:v>
                </c:pt>
                <c:pt idx="1993">
                  <c:v>166.08333333333348</c:v>
                </c:pt>
                <c:pt idx="1994">
                  <c:v>166.16666666666652</c:v>
                </c:pt>
                <c:pt idx="1995">
                  <c:v>166.25</c:v>
                </c:pt>
                <c:pt idx="1996">
                  <c:v>166.33333333333348</c:v>
                </c:pt>
                <c:pt idx="1997">
                  <c:v>166.41666666666652</c:v>
                </c:pt>
                <c:pt idx="1998">
                  <c:v>166.5</c:v>
                </c:pt>
                <c:pt idx="1999">
                  <c:v>166.58333333333348</c:v>
                </c:pt>
                <c:pt idx="2000">
                  <c:v>166.66666666666652</c:v>
                </c:pt>
                <c:pt idx="2001">
                  <c:v>166.75</c:v>
                </c:pt>
                <c:pt idx="2002">
                  <c:v>166.83333333333348</c:v>
                </c:pt>
                <c:pt idx="2003">
                  <c:v>166.91666666666652</c:v>
                </c:pt>
                <c:pt idx="2004">
                  <c:v>167</c:v>
                </c:pt>
                <c:pt idx="2005">
                  <c:v>167.08333333333348</c:v>
                </c:pt>
                <c:pt idx="2006">
                  <c:v>167.16666666666652</c:v>
                </c:pt>
                <c:pt idx="2007">
                  <c:v>167.25</c:v>
                </c:pt>
                <c:pt idx="2008">
                  <c:v>167.33333333333348</c:v>
                </c:pt>
                <c:pt idx="2009">
                  <c:v>167.41666666666652</c:v>
                </c:pt>
                <c:pt idx="2010">
                  <c:v>167.5</c:v>
                </c:pt>
                <c:pt idx="2011">
                  <c:v>167.58333333333348</c:v>
                </c:pt>
                <c:pt idx="2012">
                  <c:v>167.66666666666652</c:v>
                </c:pt>
                <c:pt idx="2013">
                  <c:v>167.75</c:v>
                </c:pt>
                <c:pt idx="2014">
                  <c:v>167.83333333333348</c:v>
                </c:pt>
                <c:pt idx="2015">
                  <c:v>167.91666666666652</c:v>
                </c:pt>
                <c:pt idx="2016">
                  <c:v>168</c:v>
                </c:pt>
                <c:pt idx="2017">
                  <c:v>168.08333333333348</c:v>
                </c:pt>
                <c:pt idx="2018">
                  <c:v>168.16666666666652</c:v>
                </c:pt>
                <c:pt idx="2019">
                  <c:v>168.25</c:v>
                </c:pt>
                <c:pt idx="2020">
                  <c:v>168.33333333333348</c:v>
                </c:pt>
                <c:pt idx="2021">
                  <c:v>168.41666666666652</c:v>
                </c:pt>
                <c:pt idx="2022">
                  <c:v>168.5</c:v>
                </c:pt>
                <c:pt idx="2023">
                  <c:v>168.58333333333348</c:v>
                </c:pt>
                <c:pt idx="2024">
                  <c:v>168.66666666666652</c:v>
                </c:pt>
                <c:pt idx="2025">
                  <c:v>168.75</c:v>
                </c:pt>
                <c:pt idx="2026">
                  <c:v>168.83333333333348</c:v>
                </c:pt>
                <c:pt idx="2027">
                  <c:v>168.91666666666652</c:v>
                </c:pt>
                <c:pt idx="2028">
                  <c:v>169</c:v>
                </c:pt>
                <c:pt idx="2029">
                  <c:v>169.08333333333348</c:v>
                </c:pt>
                <c:pt idx="2030">
                  <c:v>169.16666666666652</c:v>
                </c:pt>
                <c:pt idx="2031">
                  <c:v>169.25</c:v>
                </c:pt>
                <c:pt idx="2032">
                  <c:v>169.33333333333348</c:v>
                </c:pt>
                <c:pt idx="2033">
                  <c:v>169.41666666666652</c:v>
                </c:pt>
                <c:pt idx="2034">
                  <c:v>169.5</c:v>
                </c:pt>
                <c:pt idx="2035">
                  <c:v>169.58333333333348</c:v>
                </c:pt>
                <c:pt idx="2036">
                  <c:v>169.66666666666652</c:v>
                </c:pt>
                <c:pt idx="2037">
                  <c:v>169.75</c:v>
                </c:pt>
                <c:pt idx="2038">
                  <c:v>169.83333333333348</c:v>
                </c:pt>
                <c:pt idx="2039">
                  <c:v>169.91666666666652</c:v>
                </c:pt>
                <c:pt idx="2040">
                  <c:v>170</c:v>
                </c:pt>
                <c:pt idx="2041">
                  <c:v>170.08333333333348</c:v>
                </c:pt>
                <c:pt idx="2042">
                  <c:v>170.16666666666652</c:v>
                </c:pt>
                <c:pt idx="2043">
                  <c:v>170.25</c:v>
                </c:pt>
                <c:pt idx="2044">
                  <c:v>170.33333333333348</c:v>
                </c:pt>
                <c:pt idx="2045">
                  <c:v>170.41666666666652</c:v>
                </c:pt>
                <c:pt idx="2046">
                  <c:v>170.5</c:v>
                </c:pt>
                <c:pt idx="2047">
                  <c:v>170.58333333333348</c:v>
                </c:pt>
                <c:pt idx="2048">
                  <c:v>170.66666666666652</c:v>
                </c:pt>
                <c:pt idx="2049">
                  <c:v>170.75</c:v>
                </c:pt>
                <c:pt idx="2050">
                  <c:v>170.83333333333348</c:v>
                </c:pt>
                <c:pt idx="2051">
                  <c:v>170.91666666666652</c:v>
                </c:pt>
                <c:pt idx="2052">
                  <c:v>171</c:v>
                </c:pt>
                <c:pt idx="2053">
                  <c:v>171.08333333333348</c:v>
                </c:pt>
                <c:pt idx="2054">
                  <c:v>171.16666666666652</c:v>
                </c:pt>
                <c:pt idx="2055">
                  <c:v>171.25</c:v>
                </c:pt>
                <c:pt idx="2056">
                  <c:v>171.33333333333348</c:v>
                </c:pt>
                <c:pt idx="2057">
                  <c:v>171.41666666666652</c:v>
                </c:pt>
                <c:pt idx="2058">
                  <c:v>171.5</c:v>
                </c:pt>
                <c:pt idx="2059">
                  <c:v>171.58333333333348</c:v>
                </c:pt>
                <c:pt idx="2060">
                  <c:v>171.66666666666652</c:v>
                </c:pt>
                <c:pt idx="2061">
                  <c:v>171.75</c:v>
                </c:pt>
                <c:pt idx="2062">
                  <c:v>171.83333333333348</c:v>
                </c:pt>
                <c:pt idx="2063">
                  <c:v>171.91666666666652</c:v>
                </c:pt>
                <c:pt idx="2064">
                  <c:v>172</c:v>
                </c:pt>
                <c:pt idx="2065">
                  <c:v>172.08333333333348</c:v>
                </c:pt>
                <c:pt idx="2066">
                  <c:v>172.16666666666652</c:v>
                </c:pt>
                <c:pt idx="2067">
                  <c:v>172.25</c:v>
                </c:pt>
                <c:pt idx="2068">
                  <c:v>172.33333333333348</c:v>
                </c:pt>
                <c:pt idx="2069">
                  <c:v>172.41666666666652</c:v>
                </c:pt>
                <c:pt idx="2070">
                  <c:v>172.5</c:v>
                </c:pt>
                <c:pt idx="2071">
                  <c:v>172.58333333333348</c:v>
                </c:pt>
                <c:pt idx="2072">
                  <c:v>172.66666666666652</c:v>
                </c:pt>
                <c:pt idx="2073">
                  <c:v>172.75</c:v>
                </c:pt>
                <c:pt idx="2074">
                  <c:v>172.83333333333348</c:v>
                </c:pt>
                <c:pt idx="2075">
                  <c:v>172.91666666666652</c:v>
                </c:pt>
                <c:pt idx="2076">
                  <c:v>173</c:v>
                </c:pt>
                <c:pt idx="2077">
                  <c:v>173.08333333333348</c:v>
                </c:pt>
                <c:pt idx="2078">
                  <c:v>173.16666666666652</c:v>
                </c:pt>
                <c:pt idx="2079">
                  <c:v>173.25</c:v>
                </c:pt>
                <c:pt idx="2080">
                  <c:v>173.33333333333348</c:v>
                </c:pt>
                <c:pt idx="2081">
                  <c:v>173.41666666666652</c:v>
                </c:pt>
                <c:pt idx="2082">
                  <c:v>173.5</c:v>
                </c:pt>
                <c:pt idx="2083">
                  <c:v>173.58333333333348</c:v>
                </c:pt>
                <c:pt idx="2084">
                  <c:v>173.66666666666652</c:v>
                </c:pt>
                <c:pt idx="2085">
                  <c:v>173.75</c:v>
                </c:pt>
                <c:pt idx="2086">
                  <c:v>173.83333333333348</c:v>
                </c:pt>
                <c:pt idx="2087">
                  <c:v>173.91666666666652</c:v>
                </c:pt>
                <c:pt idx="2088">
                  <c:v>174</c:v>
                </c:pt>
                <c:pt idx="2089">
                  <c:v>174.08333333333348</c:v>
                </c:pt>
                <c:pt idx="2090">
                  <c:v>174.16666666666652</c:v>
                </c:pt>
                <c:pt idx="2091">
                  <c:v>174.25</c:v>
                </c:pt>
                <c:pt idx="2092">
                  <c:v>174.33333333333348</c:v>
                </c:pt>
                <c:pt idx="2093">
                  <c:v>174.41666666666652</c:v>
                </c:pt>
                <c:pt idx="2094">
                  <c:v>174.5</c:v>
                </c:pt>
                <c:pt idx="2095">
                  <c:v>174.58333333333348</c:v>
                </c:pt>
                <c:pt idx="2096">
                  <c:v>174.66666666666652</c:v>
                </c:pt>
                <c:pt idx="2097">
                  <c:v>174.75</c:v>
                </c:pt>
                <c:pt idx="2098">
                  <c:v>174.83333333333348</c:v>
                </c:pt>
                <c:pt idx="2099">
                  <c:v>174.91666666666652</c:v>
                </c:pt>
                <c:pt idx="2100">
                  <c:v>175</c:v>
                </c:pt>
                <c:pt idx="2101">
                  <c:v>175.08333333333348</c:v>
                </c:pt>
                <c:pt idx="2102">
                  <c:v>175.16666666666652</c:v>
                </c:pt>
                <c:pt idx="2103">
                  <c:v>175.25</c:v>
                </c:pt>
                <c:pt idx="2104">
                  <c:v>175.33333333333348</c:v>
                </c:pt>
                <c:pt idx="2105">
                  <c:v>175.41666666666652</c:v>
                </c:pt>
                <c:pt idx="2106">
                  <c:v>175.5</c:v>
                </c:pt>
                <c:pt idx="2107">
                  <c:v>175.58333333333348</c:v>
                </c:pt>
                <c:pt idx="2108">
                  <c:v>175.66666666666652</c:v>
                </c:pt>
                <c:pt idx="2109">
                  <c:v>175.75</c:v>
                </c:pt>
                <c:pt idx="2110">
                  <c:v>175.83333333333348</c:v>
                </c:pt>
                <c:pt idx="2111">
                  <c:v>175.91666666666652</c:v>
                </c:pt>
                <c:pt idx="2112">
                  <c:v>176</c:v>
                </c:pt>
                <c:pt idx="2113">
                  <c:v>176.08333333333348</c:v>
                </c:pt>
                <c:pt idx="2114">
                  <c:v>176.16666666666652</c:v>
                </c:pt>
                <c:pt idx="2115">
                  <c:v>176.25</c:v>
                </c:pt>
                <c:pt idx="2116">
                  <c:v>176.33333333333348</c:v>
                </c:pt>
                <c:pt idx="2117">
                  <c:v>176.41666666666652</c:v>
                </c:pt>
                <c:pt idx="2118">
                  <c:v>176.5</c:v>
                </c:pt>
                <c:pt idx="2119">
                  <c:v>176.58333333333348</c:v>
                </c:pt>
                <c:pt idx="2120">
                  <c:v>176.66666666666652</c:v>
                </c:pt>
                <c:pt idx="2121">
                  <c:v>176.75</c:v>
                </c:pt>
                <c:pt idx="2122">
                  <c:v>176.83333333333348</c:v>
                </c:pt>
                <c:pt idx="2123">
                  <c:v>176.91666666666652</c:v>
                </c:pt>
                <c:pt idx="2124">
                  <c:v>177</c:v>
                </c:pt>
                <c:pt idx="2125">
                  <c:v>177.08333333333348</c:v>
                </c:pt>
                <c:pt idx="2126">
                  <c:v>177.16666666666652</c:v>
                </c:pt>
                <c:pt idx="2127">
                  <c:v>177.25</c:v>
                </c:pt>
                <c:pt idx="2128">
                  <c:v>177.33333333333348</c:v>
                </c:pt>
                <c:pt idx="2129">
                  <c:v>177.41666666666652</c:v>
                </c:pt>
                <c:pt idx="2130">
                  <c:v>177.5</c:v>
                </c:pt>
                <c:pt idx="2131">
                  <c:v>177.58333333333348</c:v>
                </c:pt>
                <c:pt idx="2132">
                  <c:v>177.66666666666652</c:v>
                </c:pt>
                <c:pt idx="2133">
                  <c:v>177.75</c:v>
                </c:pt>
                <c:pt idx="2134">
                  <c:v>177.83333333333348</c:v>
                </c:pt>
                <c:pt idx="2135">
                  <c:v>177.91666666666652</c:v>
                </c:pt>
                <c:pt idx="2136">
                  <c:v>178</c:v>
                </c:pt>
                <c:pt idx="2137">
                  <c:v>178.08333333333348</c:v>
                </c:pt>
                <c:pt idx="2138">
                  <c:v>178.16666666666652</c:v>
                </c:pt>
                <c:pt idx="2139">
                  <c:v>178.25</c:v>
                </c:pt>
                <c:pt idx="2140">
                  <c:v>178.33333333333348</c:v>
                </c:pt>
                <c:pt idx="2141">
                  <c:v>178.41666666666652</c:v>
                </c:pt>
                <c:pt idx="2142">
                  <c:v>178.5</c:v>
                </c:pt>
                <c:pt idx="2143">
                  <c:v>178.58333333333348</c:v>
                </c:pt>
                <c:pt idx="2144">
                  <c:v>178.66666666666652</c:v>
                </c:pt>
                <c:pt idx="2145">
                  <c:v>178.75</c:v>
                </c:pt>
                <c:pt idx="2146">
                  <c:v>178.83333333333348</c:v>
                </c:pt>
                <c:pt idx="2147">
                  <c:v>178.91666666666652</c:v>
                </c:pt>
                <c:pt idx="2148">
                  <c:v>179</c:v>
                </c:pt>
                <c:pt idx="2149">
                  <c:v>179.08333333333348</c:v>
                </c:pt>
                <c:pt idx="2150">
                  <c:v>179.16666666666652</c:v>
                </c:pt>
                <c:pt idx="2151">
                  <c:v>179.25</c:v>
                </c:pt>
                <c:pt idx="2152">
                  <c:v>179.33333333333348</c:v>
                </c:pt>
                <c:pt idx="2153">
                  <c:v>179.41666666666652</c:v>
                </c:pt>
                <c:pt idx="2154">
                  <c:v>179.5</c:v>
                </c:pt>
                <c:pt idx="2155">
                  <c:v>179.58333333333348</c:v>
                </c:pt>
                <c:pt idx="2156">
                  <c:v>179.66666666666652</c:v>
                </c:pt>
                <c:pt idx="2157">
                  <c:v>179.75</c:v>
                </c:pt>
                <c:pt idx="2158">
                  <c:v>179.83333333333348</c:v>
                </c:pt>
                <c:pt idx="2159">
                  <c:v>179.91666666666652</c:v>
                </c:pt>
                <c:pt idx="2160">
                  <c:v>180</c:v>
                </c:pt>
                <c:pt idx="2161">
                  <c:v>180.08333333333348</c:v>
                </c:pt>
                <c:pt idx="2162">
                  <c:v>180.16666666666652</c:v>
                </c:pt>
                <c:pt idx="2163">
                  <c:v>180.25</c:v>
                </c:pt>
                <c:pt idx="2164">
                  <c:v>180.33333333333348</c:v>
                </c:pt>
                <c:pt idx="2165">
                  <c:v>180.41666666666652</c:v>
                </c:pt>
                <c:pt idx="2166">
                  <c:v>180.5</c:v>
                </c:pt>
                <c:pt idx="2167">
                  <c:v>180.58333333333348</c:v>
                </c:pt>
                <c:pt idx="2168">
                  <c:v>180.66666666666652</c:v>
                </c:pt>
                <c:pt idx="2169">
                  <c:v>180.75</c:v>
                </c:pt>
                <c:pt idx="2170">
                  <c:v>180.83333333333348</c:v>
                </c:pt>
                <c:pt idx="2171">
                  <c:v>180.91666666666652</c:v>
                </c:pt>
                <c:pt idx="2172">
                  <c:v>181</c:v>
                </c:pt>
                <c:pt idx="2173">
                  <c:v>181.08333333333348</c:v>
                </c:pt>
                <c:pt idx="2174">
                  <c:v>181.16666666666652</c:v>
                </c:pt>
                <c:pt idx="2175">
                  <c:v>181.25</c:v>
                </c:pt>
                <c:pt idx="2176">
                  <c:v>181.33333333333348</c:v>
                </c:pt>
                <c:pt idx="2177">
                  <c:v>181.41666666666652</c:v>
                </c:pt>
                <c:pt idx="2178">
                  <c:v>181.5</c:v>
                </c:pt>
                <c:pt idx="2179">
                  <c:v>181.58333333333348</c:v>
                </c:pt>
                <c:pt idx="2180">
                  <c:v>181.66666666666652</c:v>
                </c:pt>
                <c:pt idx="2181">
                  <c:v>181.75</c:v>
                </c:pt>
                <c:pt idx="2182">
                  <c:v>181.83333333333348</c:v>
                </c:pt>
                <c:pt idx="2183">
                  <c:v>181.91666666666652</c:v>
                </c:pt>
                <c:pt idx="2184">
                  <c:v>182</c:v>
                </c:pt>
                <c:pt idx="2185">
                  <c:v>182.08333333333348</c:v>
                </c:pt>
                <c:pt idx="2186">
                  <c:v>182.16666666666652</c:v>
                </c:pt>
                <c:pt idx="2187">
                  <c:v>182.25</c:v>
                </c:pt>
                <c:pt idx="2188">
                  <c:v>182.33333333333348</c:v>
                </c:pt>
                <c:pt idx="2189">
                  <c:v>182.41666666666652</c:v>
                </c:pt>
                <c:pt idx="2190">
                  <c:v>182.5</c:v>
                </c:pt>
                <c:pt idx="2191">
                  <c:v>182.58333333333348</c:v>
                </c:pt>
                <c:pt idx="2192">
                  <c:v>182.66666666666652</c:v>
                </c:pt>
                <c:pt idx="2193">
                  <c:v>182.75</c:v>
                </c:pt>
                <c:pt idx="2194">
                  <c:v>182.83333333333348</c:v>
                </c:pt>
                <c:pt idx="2195">
                  <c:v>182.91666666666652</c:v>
                </c:pt>
                <c:pt idx="2196">
                  <c:v>183</c:v>
                </c:pt>
                <c:pt idx="2197">
                  <c:v>183.08333333333348</c:v>
                </c:pt>
                <c:pt idx="2198">
                  <c:v>183.16666666666652</c:v>
                </c:pt>
                <c:pt idx="2199">
                  <c:v>183.25</c:v>
                </c:pt>
                <c:pt idx="2200">
                  <c:v>183.33333333333348</c:v>
                </c:pt>
                <c:pt idx="2201">
                  <c:v>183.41666666666652</c:v>
                </c:pt>
                <c:pt idx="2202">
                  <c:v>183.5</c:v>
                </c:pt>
                <c:pt idx="2203">
                  <c:v>183.58333333333348</c:v>
                </c:pt>
                <c:pt idx="2204">
                  <c:v>183.66666666666652</c:v>
                </c:pt>
                <c:pt idx="2205">
                  <c:v>183.75</c:v>
                </c:pt>
                <c:pt idx="2206">
                  <c:v>183.83333333333348</c:v>
                </c:pt>
                <c:pt idx="2207">
                  <c:v>183.91666666666652</c:v>
                </c:pt>
                <c:pt idx="2208">
                  <c:v>184</c:v>
                </c:pt>
                <c:pt idx="2209">
                  <c:v>184.08333333333348</c:v>
                </c:pt>
                <c:pt idx="2210">
                  <c:v>184.16666666666652</c:v>
                </c:pt>
                <c:pt idx="2211">
                  <c:v>184.25</c:v>
                </c:pt>
                <c:pt idx="2212">
                  <c:v>184.33333333333348</c:v>
                </c:pt>
                <c:pt idx="2213">
                  <c:v>184.41666666666652</c:v>
                </c:pt>
                <c:pt idx="2214">
                  <c:v>184.5</c:v>
                </c:pt>
                <c:pt idx="2215">
                  <c:v>184.58333333333348</c:v>
                </c:pt>
                <c:pt idx="2216">
                  <c:v>184.66666666666652</c:v>
                </c:pt>
                <c:pt idx="2217">
                  <c:v>184.75</c:v>
                </c:pt>
                <c:pt idx="2218">
                  <c:v>184.83333333333348</c:v>
                </c:pt>
                <c:pt idx="2219">
                  <c:v>184.91666666666652</c:v>
                </c:pt>
                <c:pt idx="2220">
                  <c:v>185</c:v>
                </c:pt>
                <c:pt idx="2221">
                  <c:v>185.08333333333348</c:v>
                </c:pt>
                <c:pt idx="2222">
                  <c:v>185.16666666666652</c:v>
                </c:pt>
                <c:pt idx="2223">
                  <c:v>185.25</c:v>
                </c:pt>
                <c:pt idx="2224">
                  <c:v>185.33333333333348</c:v>
                </c:pt>
                <c:pt idx="2225">
                  <c:v>185.41666666666652</c:v>
                </c:pt>
                <c:pt idx="2226">
                  <c:v>185.5</c:v>
                </c:pt>
                <c:pt idx="2227">
                  <c:v>185.58333333333348</c:v>
                </c:pt>
                <c:pt idx="2228">
                  <c:v>185.66666666666652</c:v>
                </c:pt>
                <c:pt idx="2229">
                  <c:v>185.75</c:v>
                </c:pt>
                <c:pt idx="2230">
                  <c:v>185.83333333333348</c:v>
                </c:pt>
                <c:pt idx="2231">
                  <c:v>185.91666666666652</c:v>
                </c:pt>
                <c:pt idx="2232">
                  <c:v>186</c:v>
                </c:pt>
                <c:pt idx="2233">
                  <c:v>186.08333333333348</c:v>
                </c:pt>
                <c:pt idx="2234">
                  <c:v>186.16666666666652</c:v>
                </c:pt>
                <c:pt idx="2235">
                  <c:v>186.25</c:v>
                </c:pt>
                <c:pt idx="2236">
                  <c:v>186.33333333333348</c:v>
                </c:pt>
                <c:pt idx="2237">
                  <c:v>186.41666666666652</c:v>
                </c:pt>
                <c:pt idx="2238">
                  <c:v>186.5</c:v>
                </c:pt>
                <c:pt idx="2239">
                  <c:v>186.58333333333348</c:v>
                </c:pt>
                <c:pt idx="2240">
                  <c:v>186.66666666666652</c:v>
                </c:pt>
                <c:pt idx="2241">
                  <c:v>186.75</c:v>
                </c:pt>
                <c:pt idx="2242">
                  <c:v>186.83333333333348</c:v>
                </c:pt>
                <c:pt idx="2243">
                  <c:v>186.91666666666652</c:v>
                </c:pt>
                <c:pt idx="2244">
                  <c:v>187</c:v>
                </c:pt>
                <c:pt idx="2245">
                  <c:v>187.08333333333348</c:v>
                </c:pt>
                <c:pt idx="2246">
                  <c:v>187.16666666666652</c:v>
                </c:pt>
                <c:pt idx="2247">
                  <c:v>187.25</c:v>
                </c:pt>
                <c:pt idx="2248">
                  <c:v>187.33333333333348</c:v>
                </c:pt>
                <c:pt idx="2249">
                  <c:v>187.41666666666652</c:v>
                </c:pt>
                <c:pt idx="2250">
                  <c:v>187.5</c:v>
                </c:pt>
                <c:pt idx="2251">
                  <c:v>187.58333333333348</c:v>
                </c:pt>
                <c:pt idx="2252">
                  <c:v>187.66666666666652</c:v>
                </c:pt>
                <c:pt idx="2253">
                  <c:v>187.75</c:v>
                </c:pt>
                <c:pt idx="2254">
                  <c:v>187.83333333333348</c:v>
                </c:pt>
                <c:pt idx="2255">
                  <c:v>187.91666666666652</c:v>
                </c:pt>
                <c:pt idx="2256">
                  <c:v>188</c:v>
                </c:pt>
                <c:pt idx="2257">
                  <c:v>188.08333333333348</c:v>
                </c:pt>
                <c:pt idx="2258">
                  <c:v>188.16666666666652</c:v>
                </c:pt>
                <c:pt idx="2259">
                  <c:v>188.25</c:v>
                </c:pt>
                <c:pt idx="2260">
                  <c:v>188.33333333333348</c:v>
                </c:pt>
                <c:pt idx="2261">
                  <c:v>188.41666666666652</c:v>
                </c:pt>
                <c:pt idx="2262">
                  <c:v>188.5</c:v>
                </c:pt>
                <c:pt idx="2263">
                  <c:v>188.58333333333348</c:v>
                </c:pt>
                <c:pt idx="2264">
                  <c:v>188.66666666666652</c:v>
                </c:pt>
                <c:pt idx="2265">
                  <c:v>188.75</c:v>
                </c:pt>
                <c:pt idx="2266">
                  <c:v>188.83333333333348</c:v>
                </c:pt>
                <c:pt idx="2267">
                  <c:v>188.91666666666652</c:v>
                </c:pt>
                <c:pt idx="2268">
                  <c:v>189</c:v>
                </c:pt>
                <c:pt idx="2269">
                  <c:v>189.08333333333348</c:v>
                </c:pt>
                <c:pt idx="2270">
                  <c:v>189.16666666666652</c:v>
                </c:pt>
                <c:pt idx="2271">
                  <c:v>189.25</c:v>
                </c:pt>
                <c:pt idx="2272">
                  <c:v>189.33333333333348</c:v>
                </c:pt>
                <c:pt idx="2273">
                  <c:v>189.41666666666652</c:v>
                </c:pt>
                <c:pt idx="2274">
                  <c:v>189.5</c:v>
                </c:pt>
                <c:pt idx="2275">
                  <c:v>189.58333333333348</c:v>
                </c:pt>
                <c:pt idx="2276">
                  <c:v>189.66666666666652</c:v>
                </c:pt>
                <c:pt idx="2277">
                  <c:v>189.75</c:v>
                </c:pt>
                <c:pt idx="2278">
                  <c:v>189.83333333333348</c:v>
                </c:pt>
                <c:pt idx="2279">
                  <c:v>189.91666666666652</c:v>
                </c:pt>
                <c:pt idx="2280">
                  <c:v>190</c:v>
                </c:pt>
                <c:pt idx="2281">
                  <c:v>190.08333333333348</c:v>
                </c:pt>
                <c:pt idx="2282">
                  <c:v>190.16666666666652</c:v>
                </c:pt>
                <c:pt idx="2283">
                  <c:v>190.25</c:v>
                </c:pt>
                <c:pt idx="2284">
                  <c:v>190.33333333333348</c:v>
                </c:pt>
                <c:pt idx="2285">
                  <c:v>190.41666666666652</c:v>
                </c:pt>
                <c:pt idx="2286">
                  <c:v>190.5</c:v>
                </c:pt>
                <c:pt idx="2287">
                  <c:v>190.58333333333348</c:v>
                </c:pt>
                <c:pt idx="2288">
                  <c:v>190.66666666666652</c:v>
                </c:pt>
                <c:pt idx="2289">
                  <c:v>190.75</c:v>
                </c:pt>
                <c:pt idx="2290">
                  <c:v>190.83333333333348</c:v>
                </c:pt>
                <c:pt idx="2291">
                  <c:v>190.91666666666652</c:v>
                </c:pt>
                <c:pt idx="2292">
                  <c:v>191</c:v>
                </c:pt>
                <c:pt idx="2293">
                  <c:v>191.08333333333348</c:v>
                </c:pt>
                <c:pt idx="2294">
                  <c:v>191.16666666666652</c:v>
                </c:pt>
                <c:pt idx="2295">
                  <c:v>191.25</c:v>
                </c:pt>
                <c:pt idx="2296">
                  <c:v>191.33333333333348</c:v>
                </c:pt>
                <c:pt idx="2297">
                  <c:v>191.41666666666652</c:v>
                </c:pt>
                <c:pt idx="2298">
                  <c:v>191.5</c:v>
                </c:pt>
                <c:pt idx="2299">
                  <c:v>191.58333333333348</c:v>
                </c:pt>
                <c:pt idx="2300">
                  <c:v>191.66666666666652</c:v>
                </c:pt>
                <c:pt idx="2301">
                  <c:v>191.75</c:v>
                </c:pt>
                <c:pt idx="2302">
                  <c:v>191.83333333333348</c:v>
                </c:pt>
                <c:pt idx="2303">
                  <c:v>191.91666666666652</c:v>
                </c:pt>
                <c:pt idx="2304">
                  <c:v>192</c:v>
                </c:pt>
                <c:pt idx="2305">
                  <c:v>192.08333333333348</c:v>
                </c:pt>
                <c:pt idx="2306">
                  <c:v>192.16666666666652</c:v>
                </c:pt>
                <c:pt idx="2307">
                  <c:v>192.25</c:v>
                </c:pt>
                <c:pt idx="2308">
                  <c:v>192.33333333333348</c:v>
                </c:pt>
                <c:pt idx="2309">
                  <c:v>192.41666666666652</c:v>
                </c:pt>
                <c:pt idx="2310">
                  <c:v>192.5</c:v>
                </c:pt>
                <c:pt idx="2311">
                  <c:v>192.58333333333348</c:v>
                </c:pt>
                <c:pt idx="2312">
                  <c:v>192.66666666666652</c:v>
                </c:pt>
                <c:pt idx="2313">
                  <c:v>192.75</c:v>
                </c:pt>
                <c:pt idx="2314">
                  <c:v>192.83333333333348</c:v>
                </c:pt>
                <c:pt idx="2315">
                  <c:v>192.91666666666652</c:v>
                </c:pt>
                <c:pt idx="2316">
                  <c:v>193</c:v>
                </c:pt>
                <c:pt idx="2317">
                  <c:v>193.08333333333348</c:v>
                </c:pt>
                <c:pt idx="2318">
                  <c:v>193.16666666666652</c:v>
                </c:pt>
                <c:pt idx="2319">
                  <c:v>193.25</c:v>
                </c:pt>
                <c:pt idx="2320">
                  <c:v>193.33333333333348</c:v>
                </c:pt>
                <c:pt idx="2321">
                  <c:v>193.41666666666652</c:v>
                </c:pt>
                <c:pt idx="2322">
                  <c:v>193.5</c:v>
                </c:pt>
                <c:pt idx="2323">
                  <c:v>193.58333333333348</c:v>
                </c:pt>
                <c:pt idx="2324">
                  <c:v>193.66666666666652</c:v>
                </c:pt>
                <c:pt idx="2325">
                  <c:v>193.75</c:v>
                </c:pt>
                <c:pt idx="2326">
                  <c:v>193.83333333333348</c:v>
                </c:pt>
                <c:pt idx="2327">
                  <c:v>193.91666666666652</c:v>
                </c:pt>
                <c:pt idx="2328">
                  <c:v>194</c:v>
                </c:pt>
                <c:pt idx="2329">
                  <c:v>194.08333333333348</c:v>
                </c:pt>
                <c:pt idx="2330">
                  <c:v>194.16666666666652</c:v>
                </c:pt>
                <c:pt idx="2331">
                  <c:v>194.25</c:v>
                </c:pt>
                <c:pt idx="2332">
                  <c:v>194.33333333333348</c:v>
                </c:pt>
                <c:pt idx="2333">
                  <c:v>194.41666666666652</c:v>
                </c:pt>
                <c:pt idx="2334">
                  <c:v>194.5</c:v>
                </c:pt>
                <c:pt idx="2335">
                  <c:v>194.58333333333348</c:v>
                </c:pt>
                <c:pt idx="2336">
                  <c:v>194.66666666666652</c:v>
                </c:pt>
                <c:pt idx="2337">
                  <c:v>194.75</c:v>
                </c:pt>
                <c:pt idx="2338">
                  <c:v>194.83333333333348</c:v>
                </c:pt>
                <c:pt idx="2339">
                  <c:v>194.91666666666652</c:v>
                </c:pt>
                <c:pt idx="2340">
                  <c:v>195</c:v>
                </c:pt>
                <c:pt idx="2341">
                  <c:v>195.08333333333348</c:v>
                </c:pt>
                <c:pt idx="2342">
                  <c:v>195.16666666666652</c:v>
                </c:pt>
                <c:pt idx="2343">
                  <c:v>195.25</c:v>
                </c:pt>
                <c:pt idx="2344">
                  <c:v>195.33333333333348</c:v>
                </c:pt>
                <c:pt idx="2345">
                  <c:v>195.41666666666652</c:v>
                </c:pt>
                <c:pt idx="2346">
                  <c:v>195.5</c:v>
                </c:pt>
                <c:pt idx="2347">
                  <c:v>195.58333333333348</c:v>
                </c:pt>
                <c:pt idx="2348">
                  <c:v>195.66666666666652</c:v>
                </c:pt>
                <c:pt idx="2349">
                  <c:v>195.75</c:v>
                </c:pt>
                <c:pt idx="2350">
                  <c:v>195.83333333333348</c:v>
                </c:pt>
                <c:pt idx="2351">
                  <c:v>195.91666666666652</c:v>
                </c:pt>
                <c:pt idx="2352">
                  <c:v>196</c:v>
                </c:pt>
                <c:pt idx="2353">
                  <c:v>196.08333333333348</c:v>
                </c:pt>
                <c:pt idx="2354">
                  <c:v>196.16666666666652</c:v>
                </c:pt>
                <c:pt idx="2355">
                  <c:v>196.25</c:v>
                </c:pt>
                <c:pt idx="2356">
                  <c:v>196.33333333333348</c:v>
                </c:pt>
                <c:pt idx="2357">
                  <c:v>196.41666666666652</c:v>
                </c:pt>
                <c:pt idx="2358">
                  <c:v>196.5</c:v>
                </c:pt>
                <c:pt idx="2359">
                  <c:v>196.58333333333348</c:v>
                </c:pt>
                <c:pt idx="2360">
                  <c:v>196.66666666666652</c:v>
                </c:pt>
                <c:pt idx="2361">
                  <c:v>196.75</c:v>
                </c:pt>
                <c:pt idx="2362">
                  <c:v>196.83333333333348</c:v>
                </c:pt>
                <c:pt idx="2363">
                  <c:v>196.91666666666652</c:v>
                </c:pt>
                <c:pt idx="2364">
                  <c:v>197</c:v>
                </c:pt>
                <c:pt idx="2365">
                  <c:v>197.08333333333348</c:v>
                </c:pt>
                <c:pt idx="2366">
                  <c:v>197.16666666666652</c:v>
                </c:pt>
                <c:pt idx="2367">
                  <c:v>197.25</c:v>
                </c:pt>
                <c:pt idx="2368">
                  <c:v>197.33333333333348</c:v>
                </c:pt>
                <c:pt idx="2369">
                  <c:v>197.41666666666652</c:v>
                </c:pt>
                <c:pt idx="2370">
                  <c:v>197.5</c:v>
                </c:pt>
                <c:pt idx="2371">
                  <c:v>197.58333333333348</c:v>
                </c:pt>
                <c:pt idx="2372">
                  <c:v>197.66666666666652</c:v>
                </c:pt>
                <c:pt idx="2373">
                  <c:v>197.75</c:v>
                </c:pt>
                <c:pt idx="2374">
                  <c:v>197.83333333333348</c:v>
                </c:pt>
                <c:pt idx="2375">
                  <c:v>197.91666666666652</c:v>
                </c:pt>
                <c:pt idx="2376">
                  <c:v>198</c:v>
                </c:pt>
                <c:pt idx="2377">
                  <c:v>198.08333333333348</c:v>
                </c:pt>
                <c:pt idx="2378">
                  <c:v>198.16666666666652</c:v>
                </c:pt>
                <c:pt idx="2379">
                  <c:v>198.25</c:v>
                </c:pt>
                <c:pt idx="2380">
                  <c:v>198.33333333333348</c:v>
                </c:pt>
                <c:pt idx="2381">
                  <c:v>198.41666666666652</c:v>
                </c:pt>
                <c:pt idx="2382">
                  <c:v>198.5</c:v>
                </c:pt>
                <c:pt idx="2383">
                  <c:v>198.58333333333348</c:v>
                </c:pt>
                <c:pt idx="2384">
                  <c:v>198.66666666666652</c:v>
                </c:pt>
                <c:pt idx="2385">
                  <c:v>198.75</c:v>
                </c:pt>
                <c:pt idx="2386">
                  <c:v>198.83333333333348</c:v>
                </c:pt>
                <c:pt idx="2387">
                  <c:v>198.91666666666652</c:v>
                </c:pt>
                <c:pt idx="2388">
                  <c:v>199</c:v>
                </c:pt>
                <c:pt idx="2389">
                  <c:v>199.08333333333348</c:v>
                </c:pt>
                <c:pt idx="2390">
                  <c:v>199.16666666666652</c:v>
                </c:pt>
                <c:pt idx="2391">
                  <c:v>199.25</c:v>
                </c:pt>
                <c:pt idx="2392">
                  <c:v>199.33333333333348</c:v>
                </c:pt>
                <c:pt idx="2393">
                  <c:v>199.41666666666652</c:v>
                </c:pt>
                <c:pt idx="2394">
                  <c:v>199.5</c:v>
                </c:pt>
                <c:pt idx="2395">
                  <c:v>199.58333333333348</c:v>
                </c:pt>
                <c:pt idx="2396">
                  <c:v>199.66666666666652</c:v>
                </c:pt>
                <c:pt idx="2397">
                  <c:v>199.75</c:v>
                </c:pt>
                <c:pt idx="2398">
                  <c:v>199.83333333333348</c:v>
                </c:pt>
                <c:pt idx="2399">
                  <c:v>199.91666666666652</c:v>
                </c:pt>
                <c:pt idx="2400">
                  <c:v>200</c:v>
                </c:pt>
                <c:pt idx="2401">
                  <c:v>200.08333333333348</c:v>
                </c:pt>
                <c:pt idx="2402">
                  <c:v>200.16666666666652</c:v>
                </c:pt>
                <c:pt idx="2403">
                  <c:v>200.25</c:v>
                </c:pt>
                <c:pt idx="2404">
                  <c:v>200.33333333333348</c:v>
                </c:pt>
                <c:pt idx="2405">
                  <c:v>200.41666666666652</c:v>
                </c:pt>
                <c:pt idx="2406">
                  <c:v>200.5</c:v>
                </c:pt>
                <c:pt idx="2407">
                  <c:v>200.58333333333348</c:v>
                </c:pt>
                <c:pt idx="2408">
                  <c:v>200.66666666666652</c:v>
                </c:pt>
                <c:pt idx="2409">
                  <c:v>200.75</c:v>
                </c:pt>
                <c:pt idx="2410">
                  <c:v>200.83333333333348</c:v>
                </c:pt>
                <c:pt idx="2411">
                  <c:v>200.91666666666652</c:v>
                </c:pt>
                <c:pt idx="2412">
                  <c:v>201</c:v>
                </c:pt>
                <c:pt idx="2413">
                  <c:v>201.08333333333348</c:v>
                </c:pt>
                <c:pt idx="2414">
                  <c:v>201.16666666666652</c:v>
                </c:pt>
                <c:pt idx="2415">
                  <c:v>201.25</c:v>
                </c:pt>
                <c:pt idx="2416">
                  <c:v>201.33333333333348</c:v>
                </c:pt>
                <c:pt idx="2417">
                  <c:v>201.41666666666652</c:v>
                </c:pt>
                <c:pt idx="2418">
                  <c:v>201.5</c:v>
                </c:pt>
                <c:pt idx="2419">
                  <c:v>201.58333333333348</c:v>
                </c:pt>
                <c:pt idx="2420">
                  <c:v>201.66666666666652</c:v>
                </c:pt>
                <c:pt idx="2421">
                  <c:v>201.75</c:v>
                </c:pt>
                <c:pt idx="2422">
                  <c:v>201.83333333333348</c:v>
                </c:pt>
                <c:pt idx="2423">
                  <c:v>201.91666666666652</c:v>
                </c:pt>
                <c:pt idx="2424">
                  <c:v>202</c:v>
                </c:pt>
                <c:pt idx="2425">
                  <c:v>202.08333333333348</c:v>
                </c:pt>
                <c:pt idx="2426">
                  <c:v>202.16666666666652</c:v>
                </c:pt>
                <c:pt idx="2427">
                  <c:v>202.25</c:v>
                </c:pt>
                <c:pt idx="2428">
                  <c:v>202.33333333333348</c:v>
                </c:pt>
                <c:pt idx="2429">
                  <c:v>202.41666666666652</c:v>
                </c:pt>
                <c:pt idx="2430">
                  <c:v>202.5</c:v>
                </c:pt>
                <c:pt idx="2431">
                  <c:v>202.58333333333348</c:v>
                </c:pt>
                <c:pt idx="2432">
                  <c:v>202.66666666666652</c:v>
                </c:pt>
                <c:pt idx="2433">
                  <c:v>202.75</c:v>
                </c:pt>
                <c:pt idx="2434">
                  <c:v>202.83333333333348</c:v>
                </c:pt>
                <c:pt idx="2435">
                  <c:v>202.91666666666652</c:v>
                </c:pt>
                <c:pt idx="2436">
                  <c:v>203</c:v>
                </c:pt>
                <c:pt idx="2437">
                  <c:v>203.08333333333348</c:v>
                </c:pt>
                <c:pt idx="2438">
                  <c:v>203.16666666666652</c:v>
                </c:pt>
                <c:pt idx="2439">
                  <c:v>203.25</c:v>
                </c:pt>
                <c:pt idx="2440">
                  <c:v>203.33333333333348</c:v>
                </c:pt>
                <c:pt idx="2441">
                  <c:v>203.41666666666652</c:v>
                </c:pt>
                <c:pt idx="2442">
                  <c:v>203.5</c:v>
                </c:pt>
                <c:pt idx="2443">
                  <c:v>203.58333333333348</c:v>
                </c:pt>
                <c:pt idx="2444">
                  <c:v>203.66666666666652</c:v>
                </c:pt>
                <c:pt idx="2445">
                  <c:v>203.75</c:v>
                </c:pt>
                <c:pt idx="2446">
                  <c:v>203.83333333333348</c:v>
                </c:pt>
                <c:pt idx="2447">
                  <c:v>203.91666666666652</c:v>
                </c:pt>
                <c:pt idx="2448">
                  <c:v>204</c:v>
                </c:pt>
                <c:pt idx="2449">
                  <c:v>204.08333333333348</c:v>
                </c:pt>
                <c:pt idx="2450">
                  <c:v>204.16666666666652</c:v>
                </c:pt>
                <c:pt idx="2451">
                  <c:v>204.25</c:v>
                </c:pt>
                <c:pt idx="2452">
                  <c:v>204.33333333333348</c:v>
                </c:pt>
                <c:pt idx="2453">
                  <c:v>204.41666666666652</c:v>
                </c:pt>
                <c:pt idx="2454">
                  <c:v>204.5</c:v>
                </c:pt>
                <c:pt idx="2455">
                  <c:v>204.58333333333348</c:v>
                </c:pt>
                <c:pt idx="2456">
                  <c:v>204.66666666666652</c:v>
                </c:pt>
                <c:pt idx="2457">
                  <c:v>204.75</c:v>
                </c:pt>
                <c:pt idx="2458">
                  <c:v>204.83333333333348</c:v>
                </c:pt>
                <c:pt idx="2459">
                  <c:v>204.91666666666652</c:v>
                </c:pt>
                <c:pt idx="2460">
                  <c:v>205</c:v>
                </c:pt>
                <c:pt idx="2461">
                  <c:v>205.08333333333348</c:v>
                </c:pt>
                <c:pt idx="2462">
                  <c:v>205.16666666666652</c:v>
                </c:pt>
                <c:pt idx="2463">
                  <c:v>205.25</c:v>
                </c:pt>
                <c:pt idx="2464">
                  <c:v>205.33333333333348</c:v>
                </c:pt>
                <c:pt idx="2465">
                  <c:v>205.41666666666652</c:v>
                </c:pt>
                <c:pt idx="2466">
                  <c:v>205.5</c:v>
                </c:pt>
                <c:pt idx="2467">
                  <c:v>205.58333333333348</c:v>
                </c:pt>
                <c:pt idx="2468">
                  <c:v>205.66666666666652</c:v>
                </c:pt>
                <c:pt idx="2469">
                  <c:v>205.75</c:v>
                </c:pt>
                <c:pt idx="2470">
                  <c:v>205.83333333333348</c:v>
                </c:pt>
                <c:pt idx="2471">
                  <c:v>205.91666666666652</c:v>
                </c:pt>
                <c:pt idx="2472">
                  <c:v>206</c:v>
                </c:pt>
                <c:pt idx="2473">
                  <c:v>206.08333333333348</c:v>
                </c:pt>
                <c:pt idx="2474">
                  <c:v>206.16666666666652</c:v>
                </c:pt>
                <c:pt idx="2475">
                  <c:v>206.25</c:v>
                </c:pt>
                <c:pt idx="2476">
                  <c:v>206.33333333333348</c:v>
                </c:pt>
                <c:pt idx="2477">
                  <c:v>206.41666666666652</c:v>
                </c:pt>
                <c:pt idx="2478">
                  <c:v>206.5</c:v>
                </c:pt>
                <c:pt idx="2479">
                  <c:v>206.58333333333348</c:v>
                </c:pt>
                <c:pt idx="2480">
                  <c:v>206.66666666666652</c:v>
                </c:pt>
                <c:pt idx="2481">
                  <c:v>206.75</c:v>
                </c:pt>
                <c:pt idx="2482">
                  <c:v>206.83333333333348</c:v>
                </c:pt>
                <c:pt idx="2483">
                  <c:v>206.91666666666652</c:v>
                </c:pt>
                <c:pt idx="2484">
                  <c:v>207</c:v>
                </c:pt>
                <c:pt idx="2485">
                  <c:v>207.08333333333348</c:v>
                </c:pt>
                <c:pt idx="2486">
                  <c:v>207.16666666666652</c:v>
                </c:pt>
                <c:pt idx="2487">
                  <c:v>207.25</c:v>
                </c:pt>
                <c:pt idx="2488">
                  <c:v>207.33333333333348</c:v>
                </c:pt>
                <c:pt idx="2489">
                  <c:v>207.41666666666652</c:v>
                </c:pt>
                <c:pt idx="2490">
                  <c:v>207.5</c:v>
                </c:pt>
                <c:pt idx="2491">
                  <c:v>207.58333333333348</c:v>
                </c:pt>
                <c:pt idx="2492">
                  <c:v>207.66666666666652</c:v>
                </c:pt>
                <c:pt idx="2493">
                  <c:v>207.75</c:v>
                </c:pt>
                <c:pt idx="2494">
                  <c:v>207.83333333333348</c:v>
                </c:pt>
                <c:pt idx="2495">
                  <c:v>207.91666666666652</c:v>
                </c:pt>
                <c:pt idx="2496">
                  <c:v>208</c:v>
                </c:pt>
                <c:pt idx="2497">
                  <c:v>208.08333333333348</c:v>
                </c:pt>
                <c:pt idx="2498">
                  <c:v>208.16666666666652</c:v>
                </c:pt>
                <c:pt idx="2499">
                  <c:v>208.25</c:v>
                </c:pt>
                <c:pt idx="2500">
                  <c:v>208.33333333333348</c:v>
                </c:pt>
                <c:pt idx="2501">
                  <c:v>208.41666666666652</c:v>
                </c:pt>
                <c:pt idx="2502">
                  <c:v>208.5</c:v>
                </c:pt>
                <c:pt idx="2503">
                  <c:v>208.58333333333348</c:v>
                </c:pt>
                <c:pt idx="2504">
                  <c:v>208.66666666666652</c:v>
                </c:pt>
                <c:pt idx="2505">
                  <c:v>208.75</c:v>
                </c:pt>
                <c:pt idx="2506">
                  <c:v>208.83333333333348</c:v>
                </c:pt>
                <c:pt idx="2507">
                  <c:v>208.91666666666652</c:v>
                </c:pt>
                <c:pt idx="2508">
                  <c:v>209</c:v>
                </c:pt>
                <c:pt idx="2509">
                  <c:v>209.08333333333348</c:v>
                </c:pt>
                <c:pt idx="2510">
                  <c:v>209.16666666666652</c:v>
                </c:pt>
                <c:pt idx="2511">
                  <c:v>209.25</c:v>
                </c:pt>
                <c:pt idx="2512">
                  <c:v>209.33333333333348</c:v>
                </c:pt>
                <c:pt idx="2513">
                  <c:v>209.41666666666652</c:v>
                </c:pt>
                <c:pt idx="2514">
                  <c:v>209.5</c:v>
                </c:pt>
                <c:pt idx="2515">
                  <c:v>209.58333333333348</c:v>
                </c:pt>
                <c:pt idx="2516">
                  <c:v>209.66666666666652</c:v>
                </c:pt>
                <c:pt idx="2517">
                  <c:v>209.75</c:v>
                </c:pt>
                <c:pt idx="2518">
                  <c:v>209.83333333333348</c:v>
                </c:pt>
                <c:pt idx="2519">
                  <c:v>209.91666666666652</c:v>
                </c:pt>
                <c:pt idx="2520">
                  <c:v>210</c:v>
                </c:pt>
                <c:pt idx="2521">
                  <c:v>210.08333333333348</c:v>
                </c:pt>
                <c:pt idx="2522">
                  <c:v>210.16666666666652</c:v>
                </c:pt>
                <c:pt idx="2523">
                  <c:v>210.25</c:v>
                </c:pt>
                <c:pt idx="2524">
                  <c:v>210.33333333333348</c:v>
                </c:pt>
                <c:pt idx="2525">
                  <c:v>210.41666666666652</c:v>
                </c:pt>
                <c:pt idx="2526">
                  <c:v>210.5</c:v>
                </c:pt>
                <c:pt idx="2527">
                  <c:v>210.58333333333348</c:v>
                </c:pt>
                <c:pt idx="2528">
                  <c:v>210.66666666666652</c:v>
                </c:pt>
                <c:pt idx="2529">
                  <c:v>210.75</c:v>
                </c:pt>
                <c:pt idx="2530">
                  <c:v>210.83333333333348</c:v>
                </c:pt>
                <c:pt idx="2531">
                  <c:v>210.91666666666652</c:v>
                </c:pt>
                <c:pt idx="2532">
                  <c:v>211</c:v>
                </c:pt>
                <c:pt idx="2533">
                  <c:v>211.08333333333348</c:v>
                </c:pt>
                <c:pt idx="2534">
                  <c:v>211.16666666666652</c:v>
                </c:pt>
                <c:pt idx="2535">
                  <c:v>211.25</c:v>
                </c:pt>
                <c:pt idx="2536">
                  <c:v>211.33333333333348</c:v>
                </c:pt>
                <c:pt idx="2537">
                  <c:v>211.41666666666652</c:v>
                </c:pt>
                <c:pt idx="2538">
                  <c:v>211.5</c:v>
                </c:pt>
                <c:pt idx="2539">
                  <c:v>211.58333333333348</c:v>
                </c:pt>
                <c:pt idx="2540">
                  <c:v>211.66666666666652</c:v>
                </c:pt>
                <c:pt idx="2541">
                  <c:v>211.75</c:v>
                </c:pt>
                <c:pt idx="2542">
                  <c:v>211.83333333333348</c:v>
                </c:pt>
                <c:pt idx="2543">
                  <c:v>211.91666666666652</c:v>
                </c:pt>
                <c:pt idx="2544">
                  <c:v>212</c:v>
                </c:pt>
                <c:pt idx="2545">
                  <c:v>212.08333333333348</c:v>
                </c:pt>
                <c:pt idx="2546">
                  <c:v>212.16666666666652</c:v>
                </c:pt>
                <c:pt idx="2547">
                  <c:v>212.25</c:v>
                </c:pt>
                <c:pt idx="2548">
                  <c:v>212.33333333333348</c:v>
                </c:pt>
                <c:pt idx="2549">
                  <c:v>212.41666666666652</c:v>
                </c:pt>
                <c:pt idx="2550">
                  <c:v>212.5</c:v>
                </c:pt>
                <c:pt idx="2551">
                  <c:v>212.58333333333348</c:v>
                </c:pt>
                <c:pt idx="2552">
                  <c:v>212.66666666666652</c:v>
                </c:pt>
                <c:pt idx="2553">
                  <c:v>212.75</c:v>
                </c:pt>
                <c:pt idx="2554">
                  <c:v>212.83333333333348</c:v>
                </c:pt>
                <c:pt idx="2555">
                  <c:v>212.91666666666652</c:v>
                </c:pt>
                <c:pt idx="2556">
                  <c:v>213</c:v>
                </c:pt>
                <c:pt idx="2557">
                  <c:v>213.08333333333348</c:v>
                </c:pt>
                <c:pt idx="2558">
                  <c:v>213.16666666666652</c:v>
                </c:pt>
                <c:pt idx="2559">
                  <c:v>213.25</c:v>
                </c:pt>
                <c:pt idx="2560">
                  <c:v>213.33333333333348</c:v>
                </c:pt>
                <c:pt idx="2561">
                  <c:v>213.41666666666652</c:v>
                </c:pt>
                <c:pt idx="2562">
                  <c:v>213.5</c:v>
                </c:pt>
                <c:pt idx="2563">
                  <c:v>213.58333333333348</c:v>
                </c:pt>
                <c:pt idx="2564">
                  <c:v>213.66666666666652</c:v>
                </c:pt>
                <c:pt idx="2565">
                  <c:v>213.75</c:v>
                </c:pt>
                <c:pt idx="2566">
                  <c:v>213.83333333333348</c:v>
                </c:pt>
                <c:pt idx="2567">
                  <c:v>213.91666666666652</c:v>
                </c:pt>
                <c:pt idx="2568">
                  <c:v>214</c:v>
                </c:pt>
                <c:pt idx="2569">
                  <c:v>214.08333333333348</c:v>
                </c:pt>
                <c:pt idx="2570">
                  <c:v>214.16666666666652</c:v>
                </c:pt>
                <c:pt idx="2571">
                  <c:v>214.25</c:v>
                </c:pt>
                <c:pt idx="2572">
                  <c:v>214.33333333333348</c:v>
                </c:pt>
                <c:pt idx="2573">
                  <c:v>214.41666666666652</c:v>
                </c:pt>
                <c:pt idx="2574">
                  <c:v>214.5</c:v>
                </c:pt>
                <c:pt idx="2575">
                  <c:v>214.58333333333348</c:v>
                </c:pt>
                <c:pt idx="2576">
                  <c:v>214.66666666666652</c:v>
                </c:pt>
                <c:pt idx="2577">
                  <c:v>214.75</c:v>
                </c:pt>
                <c:pt idx="2578">
                  <c:v>214.83333333333348</c:v>
                </c:pt>
                <c:pt idx="2579">
                  <c:v>214.91666666666652</c:v>
                </c:pt>
                <c:pt idx="2580">
                  <c:v>215</c:v>
                </c:pt>
                <c:pt idx="2581">
                  <c:v>215.08333333333348</c:v>
                </c:pt>
                <c:pt idx="2582">
                  <c:v>215.16666666666652</c:v>
                </c:pt>
                <c:pt idx="2583">
                  <c:v>215.25</c:v>
                </c:pt>
                <c:pt idx="2584">
                  <c:v>215.33333333333348</c:v>
                </c:pt>
                <c:pt idx="2585">
                  <c:v>215.41666666666652</c:v>
                </c:pt>
                <c:pt idx="2586">
                  <c:v>215.5</c:v>
                </c:pt>
                <c:pt idx="2587">
                  <c:v>215.58333333333348</c:v>
                </c:pt>
                <c:pt idx="2588">
                  <c:v>215.66666666666652</c:v>
                </c:pt>
                <c:pt idx="2589">
                  <c:v>215.75</c:v>
                </c:pt>
                <c:pt idx="2590">
                  <c:v>215.83333333333348</c:v>
                </c:pt>
                <c:pt idx="2591">
                  <c:v>215.91666666666652</c:v>
                </c:pt>
                <c:pt idx="2592">
                  <c:v>216</c:v>
                </c:pt>
                <c:pt idx="2593">
                  <c:v>216.08333333333348</c:v>
                </c:pt>
                <c:pt idx="2594">
                  <c:v>216.16666666666652</c:v>
                </c:pt>
                <c:pt idx="2595">
                  <c:v>216.25</c:v>
                </c:pt>
                <c:pt idx="2596">
                  <c:v>216.33333333333348</c:v>
                </c:pt>
                <c:pt idx="2597">
                  <c:v>216.41666666666652</c:v>
                </c:pt>
                <c:pt idx="2598">
                  <c:v>216.5</c:v>
                </c:pt>
                <c:pt idx="2599">
                  <c:v>216.58333333333348</c:v>
                </c:pt>
                <c:pt idx="2600">
                  <c:v>216.66666666666652</c:v>
                </c:pt>
                <c:pt idx="2601">
                  <c:v>216.75</c:v>
                </c:pt>
                <c:pt idx="2602">
                  <c:v>216.83333333333348</c:v>
                </c:pt>
                <c:pt idx="2603">
                  <c:v>216.91666666666652</c:v>
                </c:pt>
                <c:pt idx="2604">
                  <c:v>217</c:v>
                </c:pt>
                <c:pt idx="2605">
                  <c:v>217.08333333333348</c:v>
                </c:pt>
                <c:pt idx="2606">
                  <c:v>217.16666666666652</c:v>
                </c:pt>
                <c:pt idx="2607">
                  <c:v>217.25</c:v>
                </c:pt>
                <c:pt idx="2608">
                  <c:v>217.33333333333348</c:v>
                </c:pt>
                <c:pt idx="2609">
                  <c:v>217.41666666666652</c:v>
                </c:pt>
                <c:pt idx="2610">
                  <c:v>217.5</c:v>
                </c:pt>
                <c:pt idx="2611">
                  <c:v>217.58333333333348</c:v>
                </c:pt>
                <c:pt idx="2612">
                  <c:v>217.66666666666652</c:v>
                </c:pt>
                <c:pt idx="2613">
                  <c:v>217.75</c:v>
                </c:pt>
                <c:pt idx="2614">
                  <c:v>217.83333333333348</c:v>
                </c:pt>
                <c:pt idx="2615">
                  <c:v>217.91666666666652</c:v>
                </c:pt>
                <c:pt idx="2616">
                  <c:v>218</c:v>
                </c:pt>
                <c:pt idx="2617">
                  <c:v>218.08333333333348</c:v>
                </c:pt>
                <c:pt idx="2618">
                  <c:v>218.16666666666652</c:v>
                </c:pt>
                <c:pt idx="2619">
                  <c:v>218.25</c:v>
                </c:pt>
                <c:pt idx="2620">
                  <c:v>218.33333333333348</c:v>
                </c:pt>
                <c:pt idx="2621">
                  <c:v>218.41666666666652</c:v>
                </c:pt>
                <c:pt idx="2622">
                  <c:v>218.5</c:v>
                </c:pt>
                <c:pt idx="2623">
                  <c:v>218.58333333333348</c:v>
                </c:pt>
                <c:pt idx="2624">
                  <c:v>218.66666666666652</c:v>
                </c:pt>
                <c:pt idx="2625">
                  <c:v>218.75</c:v>
                </c:pt>
                <c:pt idx="2626">
                  <c:v>218.83333333333348</c:v>
                </c:pt>
                <c:pt idx="2627">
                  <c:v>218.91666666666652</c:v>
                </c:pt>
                <c:pt idx="2628">
                  <c:v>219</c:v>
                </c:pt>
                <c:pt idx="2629">
                  <c:v>219.08333333333348</c:v>
                </c:pt>
                <c:pt idx="2630">
                  <c:v>219.16666666666652</c:v>
                </c:pt>
                <c:pt idx="2631">
                  <c:v>219.25</c:v>
                </c:pt>
                <c:pt idx="2632">
                  <c:v>219.33333333333348</c:v>
                </c:pt>
                <c:pt idx="2633">
                  <c:v>219.41666666666652</c:v>
                </c:pt>
                <c:pt idx="2634">
                  <c:v>219.5</c:v>
                </c:pt>
                <c:pt idx="2635">
                  <c:v>219.58333333333348</c:v>
                </c:pt>
                <c:pt idx="2636">
                  <c:v>219.66666666666652</c:v>
                </c:pt>
                <c:pt idx="2637">
                  <c:v>219.75</c:v>
                </c:pt>
                <c:pt idx="2638">
                  <c:v>219.83333333333348</c:v>
                </c:pt>
                <c:pt idx="2639">
                  <c:v>219.91666666666652</c:v>
                </c:pt>
                <c:pt idx="2640">
                  <c:v>220</c:v>
                </c:pt>
                <c:pt idx="2641">
                  <c:v>220.08333333333348</c:v>
                </c:pt>
                <c:pt idx="2642">
                  <c:v>220.16666666666652</c:v>
                </c:pt>
                <c:pt idx="2643">
                  <c:v>220.25</c:v>
                </c:pt>
                <c:pt idx="2644">
                  <c:v>220.33333333333348</c:v>
                </c:pt>
                <c:pt idx="2645">
                  <c:v>220.41666666666652</c:v>
                </c:pt>
                <c:pt idx="2646">
                  <c:v>220.5</c:v>
                </c:pt>
                <c:pt idx="2647">
                  <c:v>220.58333333333348</c:v>
                </c:pt>
                <c:pt idx="2648">
                  <c:v>220.66666666666652</c:v>
                </c:pt>
                <c:pt idx="2649">
                  <c:v>220.75</c:v>
                </c:pt>
                <c:pt idx="2650">
                  <c:v>220.83333333333348</c:v>
                </c:pt>
                <c:pt idx="2651">
                  <c:v>220.91666666666652</c:v>
                </c:pt>
                <c:pt idx="2652">
                  <c:v>221</c:v>
                </c:pt>
                <c:pt idx="2653">
                  <c:v>221.08333333333348</c:v>
                </c:pt>
                <c:pt idx="2654">
                  <c:v>221.16666666666652</c:v>
                </c:pt>
                <c:pt idx="2655">
                  <c:v>221.25</c:v>
                </c:pt>
                <c:pt idx="2656">
                  <c:v>221.33333333333348</c:v>
                </c:pt>
                <c:pt idx="2657">
                  <c:v>221.41666666666652</c:v>
                </c:pt>
                <c:pt idx="2658">
                  <c:v>221.5</c:v>
                </c:pt>
                <c:pt idx="2659">
                  <c:v>221.58333333333348</c:v>
                </c:pt>
                <c:pt idx="2660">
                  <c:v>221.66666666666652</c:v>
                </c:pt>
                <c:pt idx="2661">
                  <c:v>221.75</c:v>
                </c:pt>
                <c:pt idx="2662">
                  <c:v>221.83333333333348</c:v>
                </c:pt>
                <c:pt idx="2663">
                  <c:v>221.91666666666652</c:v>
                </c:pt>
                <c:pt idx="2664">
                  <c:v>222</c:v>
                </c:pt>
                <c:pt idx="2665">
                  <c:v>222.08333333333348</c:v>
                </c:pt>
                <c:pt idx="2666">
                  <c:v>222.16666666666652</c:v>
                </c:pt>
                <c:pt idx="2667">
                  <c:v>222.25</c:v>
                </c:pt>
                <c:pt idx="2668">
                  <c:v>222.33333333333348</c:v>
                </c:pt>
                <c:pt idx="2669">
                  <c:v>222.41666666666652</c:v>
                </c:pt>
                <c:pt idx="2670">
                  <c:v>222.5</c:v>
                </c:pt>
                <c:pt idx="2671">
                  <c:v>222.58333333333348</c:v>
                </c:pt>
                <c:pt idx="2672">
                  <c:v>222.66666666666652</c:v>
                </c:pt>
                <c:pt idx="2673">
                  <c:v>222.75</c:v>
                </c:pt>
                <c:pt idx="2674">
                  <c:v>222.83333333333348</c:v>
                </c:pt>
                <c:pt idx="2675">
                  <c:v>222.91666666666652</c:v>
                </c:pt>
                <c:pt idx="2676">
                  <c:v>223</c:v>
                </c:pt>
                <c:pt idx="2677">
                  <c:v>223.08333333333348</c:v>
                </c:pt>
                <c:pt idx="2678">
                  <c:v>223.16666666666652</c:v>
                </c:pt>
                <c:pt idx="2679">
                  <c:v>223.25</c:v>
                </c:pt>
                <c:pt idx="2680">
                  <c:v>223.33333333333348</c:v>
                </c:pt>
                <c:pt idx="2681">
                  <c:v>223.41666666666652</c:v>
                </c:pt>
                <c:pt idx="2682">
                  <c:v>223.5</c:v>
                </c:pt>
                <c:pt idx="2683">
                  <c:v>223.58333333333348</c:v>
                </c:pt>
                <c:pt idx="2684">
                  <c:v>223.66666666666652</c:v>
                </c:pt>
                <c:pt idx="2685">
                  <c:v>223.75</c:v>
                </c:pt>
                <c:pt idx="2686">
                  <c:v>223.83333333333348</c:v>
                </c:pt>
                <c:pt idx="2687">
                  <c:v>223.91666666666652</c:v>
                </c:pt>
                <c:pt idx="2688">
                  <c:v>224</c:v>
                </c:pt>
                <c:pt idx="2689">
                  <c:v>224.08333333333348</c:v>
                </c:pt>
                <c:pt idx="2690">
                  <c:v>224.16666666666652</c:v>
                </c:pt>
                <c:pt idx="2691">
                  <c:v>224.25</c:v>
                </c:pt>
                <c:pt idx="2692">
                  <c:v>224.33333333333348</c:v>
                </c:pt>
                <c:pt idx="2693">
                  <c:v>224.41666666666652</c:v>
                </c:pt>
                <c:pt idx="2694">
                  <c:v>224.5</c:v>
                </c:pt>
                <c:pt idx="2695">
                  <c:v>224.58333333333348</c:v>
                </c:pt>
                <c:pt idx="2696">
                  <c:v>224.66666666666652</c:v>
                </c:pt>
                <c:pt idx="2697">
                  <c:v>224.75</c:v>
                </c:pt>
                <c:pt idx="2698">
                  <c:v>224.83333333333348</c:v>
                </c:pt>
                <c:pt idx="2699">
                  <c:v>224.91666666666652</c:v>
                </c:pt>
                <c:pt idx="2700">
                  <c:v>225</c:v>
                </c:pt>
                <c:pt idx="2701">
                  <c:v>225.08333333333348</c:v>
                </c:pt>
                <c:pt idx="2702">
                  <c:v>225.16666666666652</c:v>
                </c:pt>
                <c:pt idx="2703">
                  <c:v>225.25</c:v>
                </c:pt>
                <c:pt idx="2704">
                  <c:v>225.33333333333348</c:v>
                </c:pt>
                <c:pt idx="2705">
                  <c:v>225.41666666666652</c:v>
                </c:pt>
                <c:pt idx="2706">
                  <c:v>225.5</c:v>
                </c:pt>
                <c:pt idx="2707">
                  <c:v>225.58333333333348</c:v>
                </c:pt>
                <c:pt idx="2708">
                  <c:v>225.66666666666652</c:v>
                </c:pt>
                <c:pt idx="2709">
                  <c:v>225.75</c:v>
                </c:pt>
                <c:pt idx="2710">
                  <c:v>225.83333333333348</c:v>
                </c:pt>
                <c:pt idx="2711">
                  <c:v>225.91666666666652</c:v>
                </c:pt>
                <c:pt idx="2712">
                  <c:v>226</c:v>
                </c:pt>
                <c:pt idx="2713">
                  <c:v>226.08333333333348</c:v>
                </c:pt>
                <c:pt idx="2714">
                  <c:v>226.16666666666652</c:v>
                </c:pt>
                <c:pt idx="2715">
                  <c:v>226.25</c:v>
                </c:pt>
                <c:pt idx="2716">
                  <c:v>226.33333333333348</c:v>
                </c:pt>
                <c:pt idx="2717">
                  <c:v>226.41666666666652</c:v>
                </c:pt>
                <c:pt idx="2718">
                  <c:v>226.5</c:v>
                </c:pt>
                <c:pt idx="2719">
                  <c:v>226.58333333333348</c:v>
                </c:pt>
                <c:pt idx="2720">
                  <c:v>226.66666666666652</c:v>
                </c:pt>
                <c:pt idx="2721">
                  <c:v>226.75</c:v>
                </c:pt>
                <c:pt idx="2722">
                  <c:v>226.83333333333348</c:v>
                </c:pt>
                <c:pt idx="2723">
                  <c:v>226.91666666666652</c:v>
                </c:pt>
                <c:pt idx="2724">
                  <c:v>227</c:v>
                </c:pt>
                <c:pt idx="2725">
                  <c:v>227.08333333333348</c:v>
                </c:pt>
                <c:pt idx="2726">
                  <c:v>227.16666666666652</c:v>
                </c:pt>
                <c:pt idx="2727">
                  <c:v>227.25</c:v>
                </c:pt>
                <c:pt idx="2728">
                  <c:v>227.33333333333348</c:v>
                </c:pt>
                <c:pt idx="2729">
                  <c:v>227.41666666666652</c:v>
                </c:pt>
                <c:pt idx="2730">
                  <c:v>227.5</c:v>
                </c:pt>
                <c:pt idx="2731">
                  <c:v>227.58333333333348</c:v>
                </c:pt>
                <c:pt idx="2732">
                  <c:v>227.66666666666652</c:v>
                </c:pt>
                <c:pt idx="2733">
                  <c:v>227.75</c:v>
                </c:pt>
                <c:pt idx="2734">
                  <c:v>227.83333333333348</c:v>
                </c:pt>
                <c:pt idx="2735">
                  <c:v>227.91666666666652</c:v>
                </c:pt>
                <c:pt idx="2736">
                  <c:v>228</c:v>
                </c:pt>
                <c:pt idx="2737">
                  <c:v>228.08333333333348</c:v>
                </c:pt>
                <c:pt idx="2738">
                  <c:v>228.16666666666652</c:v>
                </c:pt>
                <c:pt idx="2739">
                  <c:v>228.25</c:v>
                </c:pt>
                <c:pt idx="2740">
                  <c:v>228.33333333333348</c:v>
                </c:pt>
                <c:pt idx="2741">
                  <c:v>228.41666666666652</c:v>
                </c:pt>
                <c:pt idx="2742">
                  <c:v>228.5</c:v>
                </c:pt>
                <c:pt idx="2743">
                  <c:v>228.58333333333348</c:v>
                </c:pt>
                <c:pt idx="2744">
                  <c:v>228.66666666666652</c:v>
                </c:pt>
                <c:pt idx="2745">
                  <c:v>228.75</c:v>
                </c:pt>
                <c:pt idx="2746">
                  <c:v>228.83333333333348</c:v>
                </c:pt>
                <c:pt idx="2747">
                  <c:v>228.91666666666652</c:v>
                </c:pt>
                <c:pt idx="2748">
                  <c:v>229</c:v>
                </c:pt>
                <c:pt idx="2749">
                  <c:v>229.08333333333348</c:v>
                </c:pt>
                <c:pt idx="2750">
                  <c:v>229.16666666666652</c:v>
                </c:pt>
                <c:pt idx="2751">
                  <c:v>229.25</c:v>
                </c:pt>
                <c:pt idx="2752">
                  <c:v>229.33333333333348</c:v>
                </c:pt>
                <c:pt idx="2753">
                  <c:v>229.41666666666652</c:v>
                </c:pt>
                <c:pt idx="2754">
                  <c:v>229.5</c:v>
                </c:pt>
                <c:pt idx="2755">
                  <c:v>229.58333333333348</c:v>
                </c:pt>
                <c:pt idx="2756">
                  <c:v>229.66666666666652</c:v>
                </c:pt>
                <c:pt idx="2757">
                  <c:v>229.75</c:v>
                </c:pt>
                <c:pt idx="2758">
                  <c:v>229.83333333333348</c:v>
                </c:pt>
                <c:pt idx="2759">
                  <c:v>229.91666666666652</c:v>
                </c:pt>
                <c:pt idx="2760">
                  <c:v>230</c:v>
                </c:pt>
                <c:pt idx="2761">
                  <c:v>230.08333333333348</c:v>
                </c:pt>
                <c:pt idx="2762">
                  <c:v>230.16666666666652</c:v>
                </c:pt>
                <c:pt idx="2763">
                  <c:v>230.25</c:v>
                </c:pt>
                <c:pt idx="2764">
                  <c:v>230.33333333333348</c:v>
                </c:pt>
                <c:pt idx="2765">
                  <c:v>230.41666666666652</c:v>
                </c:pt>
                <c:pt idx="2766">
                  <c:v>230.5</c:v>
                </c:pt>
                <c:pt idx="2767">
                  <c:v>230.58333333333348</c:v>
                </c:pt>
                <c:pt idx="2768">
                  <c:v>230.66666666666652</c:v>
                </c:pt>
                <c:pt idx="2769">
                  <c:v>230.75</c:v>
                </c:pt>
                <c:pt idx="2770">
                  <c:v>230.83333333333348</c:v>
                </c:pt>
                <c:pt idx="2771">
                  <c:v>230.91666666666652</c:v>
                </c:pt>
                <c:pt idx="2772">
                  <c:v>231</c:v>
                </c:pt>
                <c:pt idx="2773">
                  <c:v>231.08333333333348</c:v>
                </c:pt>
                <c:pt idx="2774">
                  <c:v>231.16666666666652</c:v>
                </c:pt>
                <c:pt idx="2775">
                  <c:v>231.25</c:v>
                </c:pt>
                <c:pt idx="2776">
                  <c:v>231.33333333333348</c:v>
                </c:pt>
                <c:pt idx="2777">
                  <c:v>231.41666666666652</c:v>
                </c:pt>
                <c:pt idx="2778">
                  <c:v>231.5</c:v>
                </c:pt>
                <c:pt idx="2779">
                  <c:v>231.58333333333348</c:v>
                </c:pt>
                <c:pt idx="2780">
                  <c:v>231.66666666666652</c:v>
                </c:pt>
                <c:pt idx="2781">
                  <c:v>231.75</c:v>
                </c:pt>
                <c:pt idx="2782">
                  <c:v>231.83333333333348</c:v>
                </c:pt>
                <c:pt idx="2783">
                  <c:v>231.91666666666652</c:v>
                </c:pt>
                <c:pt idx="2784">
                  <c:v>232</c:v>
                </c:pt>
                <c:pt idx="2785">
                  <c:v>232.08333333333348</c:v>
                </c:pt>
                <c:pt idx="2786">
                  <c:v>232.16666666666652</c:v>
                </c:pt>
                <c:pt idx="2787">
                  <c:v>232.25</c:v>
                </c:pt>
                <c:pt idx="2788">
                  <c:v>232.33333333333348</c:v>
                </c:pt>
                <c:pt idx="2789">
                  <c:v>232.41666666666652</c:v>
                </c:pt>
                <c:pt idx="2790">
                  <c:v>232.5</c:v>
                </c:pt>
                <c:pt idx="2791">
                  <c:v>232.58333333333348</c:v>
                </c:pt>
                <c:pt idx="2792">
                  <c:v>232.66666666666652</c:v>
                </c:pt>
                <c:pt idx="2793">
                  <c:v>232.75</c:v>
                </c:pt>
                <c:pt idx="2794">
                  <c:v>232.83333333333348</c:v>
                </c:pt>
                <c:pt idx="2795">
                  <c:v>232.91666666666652</c:v>
                </c:pt>
                <c:pt idx="2796">
                  <c:v>233</c:v>
                </c:pt>
                <c:pt idx="2797">
                  <c:v>233.08333333333348</c:v>
                </c:pt>
                <c:pt idx="2798">
                  <c:v>233.16666666666652</c:v>
                </c:pt>
                <c:pt idx="2799">
                  <c:v>233.25</c:v>
                </c:pt>
                <c:pt idx="2800">
                  <c:v>233.33333333333348</c:v>
                </c:pt>
                <c:pt idx="2801">
                  <c:v>233.41666666666652</c:v>
                </c:pt>
                <c:pt idx="2802">
                  <c:v>233.5</c:v>
                </c:pt>
                <c:pt idx="2803">
                  <c:v>233.58333333333348</c:v>
                </c:pt>
                <c:pt idx="2804">
                  <c:v>233.66666666666652</c:v>
                </c:pt>
                <c:pt idx="2805">
                  <c:v>233.75</c:v>
                </c:pt>
                <c:pt idx="2806">
                  <c:v>233.83333333333348</c:v>
                </c:pt>
                <c:pt idx="2807">
                  <c:v>233.91666666666652</c:v>
                </c:pt>
                <c:pt idx="2808">
                  <c:v>234</c:v>
                </c:pt>
                <c:pt idx="2809">
                  <c:v>234.08333333333348</c:v>
                </c:pt>
                <c:pt idx="2810">
                  <c:v>234.16666666666652</c:v>
                </c:pt>
                <c:pt idx="2811">
                  <c:v>234.25</c:v>
                </c:pt>
                <c:pt idx="2812">
                  <c:v>234.33333333333348</c:v>
                </c:pt>
                <c:pt idx="2813">
                  <c:v>234.41666666666652</c:v>
                </c:pt>
                <c:pt idx="2814">
                  <c:v>234.5</c:v>
                </c:pt>
                <c:pt idx="2815">
                  <c:v>234.58333333333348</c:v>
                </c:pt>
                <c:pt idx="2816">
                  <c:v>234.66666666666652</c:v>
                </c:pt>
                <c:pt idx="2817">
                  <c:v>234.75</c:v>
                </c:pt>
                <c:pt idx="2818">
                  <c:v>234.83333333333348</c:v>
                </c:pt>
                <c:pt idx="2819">
                  <c:v>234.91666666666652</c:v>
                </c:pt>
                <c:pt idx="2820">
                  <c:v>235</c:v>
                </c:pt>
                <c:pt idx="2821">
                  <c:v>235.08333333333348</c:v>
                </c:pt>
                <c:pt idx="2822">
                  <c:v>235.16666666666652</c:v>
                </c:pt>
                <c:pt idx="2823">
                  <c:v>235.25</c:v>
                </c:pt>
                <c:pt idx="2824">
                  <c:v>235.33333333333348</c:v>
                </c:pt>
                <c:pt idx="2825">
                  <c:v>235.41666666666652</c:v>
                </c:pt>
                <c:pt idx="2826">
                  <c:v>235.5</c:v>
                </c:pt>
                <c:pt idx="2827">
                  <c:v>235.58333333333348</c:v>
                </c:pt>
                <c:pt idx="2828">
                  <c:v>235.66666666666652</c:v>
                </c:pt>
                <c:pt idx="2829">
                  <c:v>235.75</c:v>
                </c:pt>
                <c:pt idx="2830">
                  <c:v>235.83333333333348</c:v>
                </c:pt>
                <c:pt idx="2831">
                  <c:v>235.91666666666652</c:v>
                </c:pt>
                <c:pt idx="2832">
                  <c:v>236</c:v>
                </c:pt>
                <c:pt idx="2833">
                  <c:v>236.08333333333348</c:v>
                </c:pt>
                <c:pt idx="2834">
                  <c:v>236.16666666666652</c:v>
                </c:pt>
                <c:pt idx="2835">
                  <c:v>236.25</c:v>
                </c:pt>
                <c:pt idx="2836">
                  <c:v>236.33333333333348</c:v>
                </c:pt>
                <c:pt idx="2837">
                  <c:v>236.41666666666652</c:v>
                </c:pt>
                <c:pt idx="2838">
                  <c:v>236.5</c:v>
                </c:pt>
                <c:pt idx="2839">
                  <c:v>236.58333333333348</c:v>
                </c:pt>
                <c:pt idx="2840">
                  <c:v>236.66666666666652</c:v>
                </c:pt>
                <c:pt idx="2841">
                  <c:v>236.75</c:v>
                </c:pt>
                <c:pt idx="2842">
                  <c:v>236.83333333333348</c:v>
                </c:pt>
                <c:pt idx="2843">
                  <c:v>236.91666666666652</c:v>
                </c:pt>
                <c:pt idx="2844">
                  <c:v>237</c:v>
                </c:pt>
                <c:pt idx="2845">
                  <c:v>237.08333333333348</c:v>
                </c:pt>
                <c:pt idx="2846">
                  <c:v>237.16666666666652</c:v>
                </c:pt>
                <c:pt idx="2847">
                  <c:v>237.25</c:v>
                </c:pt>
                <c:pt idx="2848">
                  <c:v>237.33333333333348</c:v>
                </c:pt>
                <c:pt idx="2849">
                  <c:v>237.41666666666652</c:v>
                </c:pt>
                <c:pt idx="2850">
                  <c:v>237.5</c:v>
                </c:pt>
                <c:pt idx="2851">
                  <c:v>237.58333333333348</c:v>
                </c:pt>
                <c:pt idx="2852">
                  <c:v>237.66666666666652</c:v>
                </c:pt>
                <c:pt idx="2853">
                  <c:v>237.75</c:v>
                </c:pt>
                <c:pt idx="2854">
                  <c:v>237.83333333333348</c:v>
                </c:pt>
                <c:pt idx="2855">
                  <c:v>237.91666666666652</c:v>
                </c:pt>
                <c:pt idx="2856">
                  <c:v>238</c:v>
                </c:pt>
                <c:pt idx="2857">
                  <c:v>238.08333333333348</c:v>
                </c:pt>
                <c:pt idx="2858">
                  <c:v>238.16666666666652</c:v>
                </c:pt>
                <c:pt idx="2859">
                  <c:v>238.25</c:v>
                </c:pt>
                <c:pt idx="2860">
                  <c:v>238.33333333333348</c:v>
                </c:pt>
                <c:pt idx="2861">
                  <c:v>238.41666666666652</c:v>
                </c:pt>
                <c:pt idx="2862">
                  <c:v>238.5</c:v>
                </c:pt>
                <c:pt idx="2863">
                  <c:v>238.58333333333348</c:v>
                </c:pt>
                <c:pt idx="2864">
                  <c:v>238.66666666666652</c:v>
                </c:pt>
                <c:pt idx="2865">
                  <c:v>238.75</c:v>
                </c:pt>
                <c:pt idx="2866">
                  <c:v>238.83333333333348</c:v>
                </c:pt>
                <c:pt idx="2867">
                  <c:v>238.91666666666652</c:v>
                </c:pt>
                <c:pt idx="2868">
                  <c:v>239</c:v>
                </c:pt>
                <c:pt idx="2869">
                  <c:v>239.08333333333348</c:v>
                </c:pt>
                <c:pt idx="2870">
                  <c:v>239.16666666666652</c:v>
                </c:pt>
                <c:pt idx="2871">
                  <c:v>239.25</c:v>
                </c:pt>
                <c:pt idx="2872">
                  <c:v>239.33333333333348</c:v>
                </c:pt>
                <c:pt idx="2873">
                  <c:v>239.41666666666652</c:v>
                </c:pt>
                <c:pt idx="2874">
                  <c:v>239.5</c:v>
                </c:pt>
                <c:pt idx="2875">
                  <c:v>239.58333333333348</c:v>
                </c:pt>
                <c:pt idx="2876">
                  <c:v>239.66666666666652</c:v>
                </c:pt>
                <c:pt idx="2877">
                  <c:v>239.75</c:v>
                </c:pt>
                <c:pt idx="2878">
                  <c:v>239.83333333333348</c:v>
                </c:pt>
                <c:pt idx="2879">
                  <c:v>239.91666666666652</c:v>
                </c:pt>
                <c:pt idx="2880">
                  <c:v>240</c:v>
                </c:pt>
                <c:pt idx="2881">
                  <c:v>240.08333333333348</c:v>
                </c:pt>
                <c:pt idx="2882">
                  <c:v>240.16666666666652</c:v>
                </c:pt>
                <c:pt idx="2883">
                  <c:v>240.25</c:v>
                </c:pt>
                <c:pt idx="2884">
                  <c:v>240.33333333333348</c:v>
                </c:pt>
                <c:pt idx="2885">
                  <c:v>240.41666666666652</c:v>
                </c:pt>
                <c:pt idx="2886">
                  <c:v>240.5</c:v>
                </c:pt>
                <c:pt idx="2887">
                  <c:v>240.58333333333348</c:v>
                </c:pt>
                <c:pt idx="2888">
                  <c:v>240.66666666666652</c:v>
                </c:pt>
                <c:pt idx="2889">
                  <c:v>240.75</c:v>
                </c:pt>
                <c:pt idx="2890">
                  <c:v>240.83333333333348</c:v>
                </c:pt>
                <c:pt idx="2891">
                  <c:v>240.91666666666652</c:v>
                </c:pt>
                <c:pt idx="2892">
                  <c:v>241</c:v>
                </c:pt>
                <c:pt idx="2893">
                  <c:v>241.08333333333348</c:v>
                </c:pt>
                <c:pt idx="2894">
                  <c:v>241.16666666666652</c:v>
                </c:pt>
                <c:pt idx="2895">
                  <c:v>241.25</c:v>
                </c:pt>
                <c:pt idx="2896">
                  <c:v>241.33333333333348</c:v>
                </c:pt>
                <c:pt idx="2897">
                  <c:v>241.41666666666652</c:v>
                </c:pt>
                <c:pt idx="2898">
                  <c:v>241.5</c:v>
                </c:pt>
                <c:pt idx="2899">
                  <c:v>241.58333333333348</c:v>
                </c:pt>
                <c:pt idx="2900">
                  <c:v>241.66666666666652</c:v>
                </c:pt>
                <c:pt idx="2901">
                  <c:v>241.75</c:v>
                </c:pt>
                <c:pt idx="2902">
                  <c:v>241.83333333333348</c:v>
                </c:pt>
                <c:pt idx="2903">
                  <c:v>241.91666666666652</c:v>
                </c:pt>
                <c:pt idx="2904">
                  <c:v>242</c:v>
                </c:pt>
                <c:pt idx="2905">
                  <c:v>242.08333333333348</c:v>
                </c:pt>
                <c:pt idx="2906">
                  <c:v>242.16666666666652</c:v>
                </c:pt>
                <c:pt idx="2907">
                  <c:v>242.25</c:v>
                </c:pt>
                <c:pt idx="2908">
                  <c:v>242.33333333333348</c:v>
                </c:pt>
                <c:pt idx="2909">
                  <c:v>242.41666666666652</c:v>
                </c:pt>
                <c:pt idx="2910">
                  <c:v>242.5</c:v>
                </c:pt>
                <c:pt idx="2911">
                  <c:v>242.58333333333348</c:v>
                </c:pt>
                <c:pt idx="2912">
                  <c:v>242.66666666666652</c:v>
                </c:pt>
                <c:pt idx="2913">
                  <c:v>242.75</c:v>
                </c:pt>
                <c:pt idx="2914">
                  <c:v>242.83333333333348</c:v>
                </c:pt>
                <c:pt idx="2915">
                  <c:v>242.91666666666652</c:v>
                </c:pt>
                <c:pt idx="2916">
                  <c:v>243</c:v>
                </c:pt>
                <c:pt idx="2917">
                  <c:v>243.08333333333348</c:v>
                </c:pt>
                <c:pt idx="2918">
                  <c:v>243.16666666666652</c:v>
                </c:pt>
                <c:pt idx="2919">
                  <c:v>243.25</c:v>
                </c:pt>
                <c:pt idx="2920">
                  <c:v>243.33333333333348</c:v>
                </c:pt>
                <c:pt idx="2921">
                  <c:v>243.41666666666652</c:v>
                </c:pt>
                <c:pt idx="2922">
                  <c:v>243.5</c:v>
                </c:pt>
                <c:pt idx="2923">
                  <c:v>243.58333333333348</c:v>
                </c:pt>
                <c:pt idx="2924">
                  <c:v>243.66666666666652</c:v>
                </c:pt>
                <c:pt idx="2925">
                  <c:v>243.75</c:v>
                </c:pt>
                <c:pt idx="2926">
                  <c:v>243.83333333333348</c:v>
                </c:pt>
                <c:pt idx="2927">
                  <c:v>243.91666666666652</c:v>
                </c:pt>
                <c:pt idx="2928">
                  <c:v>244</c:v>
                </c:pt>
                <c:pt idx="2929">
                  <c:v>244.08333333333348</c:v>
                </c:pt>
                <c:pt idx="2930">
                  <c:v>244.16666666666652</c:v>
                </c:pt>
                <c:pt idx="2931">
                  <c:v>244.25</c:v>
                </c:pt>
                <c:pt idx="2932">
                  <c:v>244.33333333333348</c:v>
                </c:pt>
                <c:pt idx="2933">
                  <c:v>244.41666666666652</c:v>
                </c:pt>
                <c:pt idx="2934">
                  <c:v>244.5</c:v>
                </c:pt>
                <c:pt idx="2935">
                  <c:v>244.58333333333348</c:v>
                </c:pt>
                <c:pt idx="2936">
                  <c:v>244.66666666666652</c:v>
                </c:pt>
                <c:pt idx="2937">
                  <c:v>244.75</c:v>
                </c:pt>
                <c:pt idx="2938">
                  <c:v>244.83333333333348</c:v>
                </c:pt>
                <c:pt idx="2939">
                  <c:v>244.91666666666652</c:v>
                </c:pt>
                <c:pt idx="2940">
                  <c:v>245</c:v>
                </c:pt>
                <c:pt idx="2941">
                  <c:v>245.08333333333348</c:v>
                </c:pt>
                <c:pt idx="2942">
                  <c:v>245.16666666666652</c:v>
                </c:pt>
                <c:pt idx="2943">
                  <c:v>245.25</c:v>
                </c:pt>
                <c:pt idx="2944">
                  <c:v>245.33333333333348</c:v>
                </c:pt>
                <c:pt idx="2945">
                  <c:v>245.41666666666652</c:v>
                </c:pt>
                <c:pt idx="2946">
                  <c:v>245.5</c:v>
                </c:pt>
                <c:pt idx="2947">
                  <c:v>245.58333333333348</c:v>
                </c:pt>
                <c:pt idx="2948">
                  <c:v>245.66666666666652</c:v>
                </c:pt>
                <c:pt idx="2949">
                  <c:v>245.75</c:v>
                </c:pt>
                <c:pt idx="2950">
                  <c:v>245.83333333333348</c:v>
                </c:pt>
                <c:pt idx="2951">
                  <c:v>245.91666666666652</c:v>
                </c:pt>
                <c:pt idx="2952">
                  <c:v>246</c:v>
                </c:pt>
                <c:pt idx="2953">
                  <c:v>246.08333333333348</c:v>
                </c:pt>
                <c:pt idx="2954">
                  <c:v>246.16666666666652</c:v>
                </c:pt>
                <c:pt idx="2955">
                  <c:v>246.25</c:v>
                </c:pt>
                <c:pt idx="2956">
                  <c:v>246.33333333333348</c:v>
                </c:pt>
                <c:pt idx="2957">
                  <c:v>246.41666666666652</c:v>
                </c:pt>
                <c:pt idx="2958">
                  <c:v>246.5</c:v>
                </c:pt>
                <c:pt idx="2959">
                  <c:v>246.58333333333348</c:v>
                </c:pt>
                <c:pt idx="2960">
                  <c:v>246.66666666666652</c:v>
                </c:pt>
                <c:pt idx="2961">
                  <c:v>246.75</c:v>
                </c:pt>
                <c:pt idx="2962">
                  <c:v>246.83333333333348</c:v>
                </c:pt>
                <c:pt idx="2963">
                  <c:v>246.91666666666652</c:v>
                </c:pt>
                <c:pt idx="2964">
                  <c:v>247</c:v>
                </c:pt>
                <c:pt idx="2965">
                  <c:v>247.08333333333348</c:v>
                </c:pt>
                <c:pt idx="2966">
                  <c:v>247.16666666666652</c:v>
                </c:pt>
                <c:pt idx="2967">
                  <c:v>247.25</c:v>
                </c:pt>
                <c:pt idx="2968">
                  <c:v>247.33333333333348</c:v>
                </c:pt>
                <c:pt idx="2969">
                  <c:v>247.41666666666652</c:v>
                </c:pt>
                <c:pt idx="2970">
                  <c:v>247.5</c:v>
                </c:pt>
                <c:pt idx="2971">
                  <c:v>247.58333333333348</c:v>
                </c:pt>
                <c:pt idx="2972">
                  <c:v>247.66666666666652</c:v>
                </c:pt>
                <c:pt idx="2973">
                  <c:v>247.75</c:v>
                </c:pt>
                <c:pt idx="2974">
                  <c:v>247.83333333333348</c:v>
                </c:pt>
                <c:pt idx="2975">
                  <c:v>247.91666666666652</c:v>
                </c:pt>
                <c:pt idx="2976">
                  <c:v>248</c:v>
                </c:pt>
                <c:pt idx="2977">
                  <c:v>248.08333333333348</c:v>
                </c:pt>
                <c:pt idx="2978">
                  <c:v>248.16666666666652</c:v>
                </c:pt>
                <c:pt idx="2979">
                  <c:v>248.25</c:v>
                </c:pt>
                <c:pt idx="2980">
                  <c:v>248.33333333333348</c:v>
                </c:pt>
                <c:pt idx="2981">
                  <c:v>248.41666666666652</c:v>
                </c:pt>
                <c:pt idx="2982">
                  <c:v>248.5</c:v>
                </c:pt>
                <c:pt idx="2983">
                  <c:v>248.58333333333348</c:v>
                </c:pt>
                <c:pt idx="2984">
                  <c:v>248.66666666666652</c:v>
                </c:pt>
                <c:pt idx="2985">
                  <c:v>248.75</c:v>
                </c:pt>
                <c:pt idx="2986">
                  <c:v>248.83333333333348</c:v>
                </c:pt>
                <c:pt idx="2987">
                  <c:v>248.91666666666652</c:v>
                </c:pt>
                <c:pt idx="2988">
                  <c:v>249</c:v>
                </c:pt>
                <c:pt idx="2989">
                  <c:v>249.08333333333348</c:v>
                </c:pt>
                <c:pt idx="2990">
                  <c:v>249.16666666666652</c:v>
                </c:pt>
                <c:pt idx="2991">
                  <c:v>249.25</c:v>
                </c:pt>
                <c:pt idx="2992">
                  <c:v>249.33333333333348</c:v>
                </c:pt>
                <c:pt idx="2993">
                  <c:v>249.41666666666652</c:v>
                </c:pt>
                <c:pt idx="2994">
                  <c:v>249.5</c:v>
                </c:pt>
                <c:pt idx="2995">
                  <c:v>249.58333333333348</c:v>
                </c:pt>
                <c:pt idx="2996">
                  <c:v>249.66666666666652</c:v>
                </c:pt>
                <c:pt idx="2997">
                  <c:v>249.75</c:v>
                </c:pt>
                <c:pt idx="2998">
                  <c:v>249.83333333333348</c:v>
                </c:pt>
                <c:pt idx="2999">
                  <c:v>249.91666666666652</c:v>
                </c:pt>
                <c:pt idx="3000">
                  <c:v>250</c:v>
                </c:pt>
                <c:pt idx="3001">
                  <c:v>250.08333333333348</c:v>
                </c:pt>
                <c:pt idx="3002">
                  <c:v>250.16666666666652</c:v>
                </c:pt>
                <c:pt idx="3003">
                  <c:v>250.25</c:v>
                </c:pt>
                <c:pt idx="3004">
                  <c:v>250.33333333333348</c:v>
                </c:pt>
                <c:pt idx="3005">
                  <c:v>250.41666666666652</c:v>
                </c:pt>
                <c:pt idx="3006">
                  <c:v>250.5</c:v>
                </c:pt>
                <c:pt idx="3007">
                  <c:v>250.58333333333348</c:v>
                </c:pt>
                <c:pt idx="3008">
                  <c:v>250.66666666666652</c:v>
                </c:pt>
                <c:pt idx="3009">
                  <c:v>250.75</c:v>
                </c:pt>
                <c:pt idx="3010">
                  <c:v>250.83333333333348</c:v>
                </c:pt>
                <c:pt idx="3011">
                  <c:v>250.91666666666652</c:v>
                </c:pt>
                <c:pt idx="3012">
                  <c:v>251</c:v>
                </c:pt>
                <c:pt idx="3013">
                  <c:v>251.08333333333348</c:v>
                </c:pt>
                <c:pt idx="3014">
                  <c:v>251.16666666666652</c:v>
                </c:pt>
                <c:pt idx="3015">
                  <c:v>251.25</c:v>
                </c:pt>
                <c:pt idx="3016">
                  <c:v>251.33333333333348</c:v>
                </c:pt>
                <c:pt idx="3017">
                  <c:v>251.41666666666652</c:v>
                </c:pt>
                <c:pt idx="3018">
                  <c:v>251.5</c:v>
                </c:pt>
                <c:pt idx="3019">
                  <c:v>251.58333333333348</c:v>
                </c:pt>
                <c:pt idx="3020">
                  <c:v>251.66666666666652</c:v>
                </c:pt>
                <c:pt idx="3021">
                  <c:v>251.75</c:v>
                </c:pt>
                <c:pt idx="3022">
                  <c:v>251.83333333333348</c:v>
                </c:pt>
                <c:pt idx="3023">
                  <c:v>251.91666666666652</c:v>
                </c:pt>
                <c:pt idx="3024">
                  <c:v>252</c:v>
                </c:pt>
                <c:pt idx="3025">
                  <c:v>252.08333333333348</c:v>
                </c:pt>
                <c:pt idx="3026">
                  <c:v>252.16666666666652</c:v>
                </c:pt>
                <c:pt idx="3027">
                  <c:v>252.25</c:v>
                </c:pt>
                <c:pt idx="3028">
                  <c:v>252.33333333333348</c:v>
                </c:pt>
                <c:pt idx="3029">
                  <c:v>252.41666666666652</c:v>
                </c:pt>
                <c:pt idx="3030">
                  <c:v>252.5</c:v>
                </c:pt>
                <c:pt idx="3031">
                  <c:v>252.58333333333348</c:v>
                </c:pt>
                <c:pt idx="3032">
                  <c:v>252.66666666666652</c:v>
                </c:pt>
                <c:pt idx="3033">
                  <c:v>252.75</c:v>
                </c:pt>
                <c:pt idx="3034">
                  <c:v>252.83333333333348</c:v>
                </c:pt>
                <c:pt idx="3035">
                  <c:v>252.91666666666652</c:v>
                </c:pt>
                <c:pt idx="3036">
                  <c:v>253</c:v>
                </c:pt>
                <c:pt idx="3037">
                  <c:v>253.08333333333348</c:v>
                </c:pt>
                <c:pt idx="3038">
                  <c:v>253.16666666666652</c:v>
                </c:pt>
                <c:pt idx="3039">
                  <c:v>253.25</c:v>
                </c:pt>
                <c:pt idx="3040">
                  <c:v>253.33333333333348</c:v>
                </c:pt>
                <c:pt idx="3041">
                  <c:v>253.41666666666652</c:v>
                </c:pt>
                <c:pt idx="3042">
                  <c:v>253.5</c:v>
                </c:pt>
                <c:pt idx="3043">
                  <c:v>253.58333333333348</c:v>
                </c:pt>
                <c:pt idx="3044">
                  <c:v>253.66666666666652</c:v>
                </c:pt>
                <c:pt idx="3045">
                  <c:v>253.75</c:v>
                </c:pt>
                <c:pt idx="3046">
                  <c:v>253.83333333333348</c:v>
                </c:pt>
                <c:pt idx="3047">
                  <c:v>253.91666666666652</c:v>
                </c:pt>
                <c:pt idx="3048">
                  <c:v>254</c:v>
                </c:pt>
                <c:pt idx="3049">
                  <c:v>254.08333333333348</c:v>
                </c:pt>
                <c:pt idx="3050">
                  <c:v>254.16666666666652</c:v>
                </c:pt>
                <c:pt idx="3051">
                  <c:v>254.25</c:v>
                </c:pt>
                <c:pt idx="3052">
                  <c:v>254.33333333333348</c:v>
                </c:pt>
                <c:pt idx="3053">
                  <c:v>254.41666666666652</c:v>
                </c:pt>
                <c:pt idx="3054">
                  <c:v>254.5</c:v>
                </c:pt>
                <c:pt idx="3055">
                  <c:v>254.58333333333348</c:v>
                </c:pt>
                <c:pt idx="3056">
                  <c:v>254.66666666666652</c:v>
                </c:pt>
                <c:pt idx="3057">
                  <c:v>254.75</c:v>
                </c:pt>
                <c:pt idx="3058">
                  <c:v>254.83333333333348</c:v>
                </c:pt>
                <c:pt idx="3059">
                  <c:v>254.91666666666652</c:v>
                </c:pt>
                <c:pt idx="3060">
                  <c:v>255</c:v>
                </c:pt>
                <c:pt idx="3061">
                  <c:v>255.08333333333348</c:v>
                </c:pt>
                <c:pt idx="3062">
                  <c:v>255.16666666666652</c:v>
                </c:pt>
                <c:pt idx="3063">
                  <c:v>255.25</c:v>
                </c:pt>
                <c:pt idx="3064">
                  <c:v>255.33333333333348</c:v>
                </c:pt>
                <c:pt idx="3065">
                  <c:v>255.41666666666652</c:v>
                </c:pt>
                <c:pt idx="3066">
                  <c:v>255.5</c:v>
                </c:pt>
                <c:pt idx="3067">
                  <c:v>255.58333333333348</c:v>
                </c:pt>
                <c:pt idx="3068">
                  <c:v>255.66666666666652</c:v>
                </c:pt>
                <c:pt idx="3069">
                  <c:v>255.75</c:v>
                </c:pt>
                <c:pt idx="3070">
                  <c:v>255.83333333333348</c:v>
                </c:pt>
                <c:pt idx="3071">
                  <c:v>255.91666666666652</c:v>
                </c:pt>
                <c:pt idx="3072">
                  <c:v>256</c:v>
                </c:pt>
                <c:pt idx="3073">
                  <c:v>256.08333333333331</c:v>
                </c:pt>
                <c:pt idx="3074">
                  <c:v>256.16666666666703</c:v>
                </c:pt>
                <c:pt idx="3075">
                  <c:v>256.25</c:v>
                </c:pt>
                <c:pt idx="3076">
                  <c:v>256.33333333333331</c:v>
                </c:pt>
                <c:pt idx="3077">
                  <c:v>256.41666666666674</c:v>
                </c:pt>
                <c:pt idx="3078">
                  <c:v>256.5</c:v>
                </c:pt>
                <c:pt idx="3079">
                  <c:v>256.58333333333331</c:v>
                </c:pt>
                <c:pt idx="3080">
                  <c:v>256.66666666666703</c:v>
                </c:pt>
                <c:pt idx="3081">
                  <c:v>256.75</c:v>
                </c:pt>
                <c:pt idx="3082">
                  <c:v>256.83333333333331</c:v>
                </c:pt>
                <c:pt idx="3083">
                  <c:v>256.91666666666674</c:v>
                </c:pt>
                <c:pt idx="3084">
                  <c:v>257</c:v>
                </c:pt>
                <c:pt idx="3085">
                  <c:v>257.08333333333331</c:v>
                </c:pt>
                <c:pt idx="3086">
                  <c:v>257.16666666666703</c:v>
                </c:pt>
                <c:pt idx="3087">
                  <c:v>257.25</c:v>
                </c:pt>
                <c:pt idx="3088">
                  <c:v>257.33333333333331</c:v>
                </c:pt>
                <c:pt idx="3089">
                  <c:v>257.41666666666674</c:v>
                </c:pt>
                <c:pt idx="3090">
                  <c:v>257.5</c:v>
                </c:pt>
                <c:pt idx="3091">
                  <c:v>257.58333333333331</c:v>
                </c:pt>
                <c:pt idx="3092">
                  <c:v>257.66666666666703</c:v>
                </c:pt>
                <c:pt idx="3093">
                  <c:v>257.75</c:v>
                </c:pt>
                <c:pt idx="3094">
                  <c:v>257.83333333333331</c:v>
                </c:pt>
                <c:pt idx="3095">
                  <c:v>257.91666666666674</c:v>
                </c:pt>
                <c:pt idx="3096">
                  <c:v>258</c:v>
                </c:pt>
                <c:pt idx="3097">
                  <c:v>258.08333333333331</c:v>
                </c:pt>
                <c:pt idx="3098">
                  <c:v>258.16666666666703</c:v>
                </c:pt>
                <c:pt idx="3099">
                  <c:v>258.25</c:v>
                </c:pt>
                <c:pt idx="3100">
                  <c:v>258.33333333333331</c:v>
                </c:pt>
                <c:pt idx="3101">
                  <c:v>258.41666666666674</c:v>
                </c:pt>
                <c:pt idx="3102">
                  <c:v>258.5</c:v>
                </c:pt>
                <c:pt idx="3103">
                  <c:v>258.58333333333331</c:v>
                </c:pt>
                <c:pt idx="3104">
                  <c:v>258.66666666666703</c:v>
                </c:pt>
                <c:pt idx="3105">
                  <c:v>258.75</c:v>
                </c:pt>
                <c:pt idx="3106">
                  <c:v>258.83333333333331</c:v>
                </c:pt>
                <c:pt idx="3107">
                  <c:v>258.91666666666674</c:v>
                </c:pt>
                <c:pt idx="3108">
                  <c:v>259</c:v>
                </c:pt>
                <c:pt idx="3109">
                  <c:v>259.08333333333331</c:v>
                </c:pt>
                <c:pt idx="3110">
                  <c:v>259.16666666666703</c:v>
                </c:pt>
                <c:pt idx="3111">
                  <c:v>259.25</c:v>
                </c:pt>
                <c:pt idx="3112">
                  <c:v>259.33333333333331</c:v>
                </c:pt>
                <c:pt idx="3113">
                  <c:v>259.41666666666674</c:v>
                </c:pt>
                <c:pt idx="3114">
                  <c:v>259.5</c:v>
                </c:pt>
                <c:pt idx="3115">
                  <c:v>259.58333333333331</c:v>
                </c:pt>
                <c:pt idx="3116">
                  <c:v>259.66666666666703</c:v>
                </c:pt>
                <c:pt idx="3117">
                  <c:v>259.75</c:v>
                </c:pt>
                <c:pt idx="3118">
                  <c:v>259.83333333333331</c:v>
                </c:pt>
                <c:pt idx="3119">
                  <c:v>259.91666666666674</c:v>
                </c:pt>
                <c:pt idx="3120">
                  <c:v>260</c:v>
                </c:pt>
                <c:pt idx="3121">
                  <c:v>260.08333333333331</c:v>
                </c:pt>
                <c:pt idx="3122">
                  <c:v>260.16666666666703</c:v>
                </c:pt>
                <c:pt idx="3123">
                  <c:v>260.25</c:v>
                </c:pt>
                <c:pt idx="3124">
                  <c:v>260.33333333333331</c:v>
                </c:pt>
                <c:pt idx="3125">
                  <c:v>260.41666666666674</c:v>
                </c:pt>
                <c:pt idx="3126">
                  <c:v>260.5</c:v>
                </c:pt>
                <c:pt idx="3127">
                  <c:v>260.58333333333331</c:v>
                </c:pt>
                <c:pt idx="3128">
                  <c:v>260.66666666666703</c:v>
                </c:pt>
                <c:pt idx="3129">
                  <c:v>260.75</c:v>
                </c:pt>
                <c:pt idx="3130">
                  <c:v>260.83333333333331</c:v>
                </c:pt>
                <c:pt idx="3131">
                  <c:v>260.91666666666674</c:v>
                </c:pt>
                <c:pt idx="3132">
                  <c:v>261</c:v>
                </c:pt>
                <c:pt idx="3133">
                  <c:v>261.08333333333331</c:v>
                </c:pt>
                <c:pt idx="3134">
                  <c:v>261.16666666666703</c:v>
                </c:pt>
                <c:pt idx="3135">
                  <c:v>261.25</c:v>
                </c:pt>
                <c:pt idx="3136">
                  <c:v>261.33333333333331</c:v>
                </c:pt>
                <c:pt idx="3137">
                  <c:v>261.41666666666674</c:v>
                </c:pt>
                <c:pt idx="3138">
                  <c:v>261.5</c:v>
                </c:pt>
                <c:pt idx="3139">
                  <c:v>261.58333333333331</c:v>
                </c:pt>
                <c:pt idx="3140">
                  <c:v>261.66666666666703</c:v>
                </c:pt>
                <c:pt idx="3141">
                  <c:v>261.75</c:v>
                </c:pt>
                <c:pt idx="3142">
                  <c:v>261.83333333333331</c:v>
                </c:pt>
                <c:pt idx="3143">
                  <c:v>261.91666666666674</c:v>
                </c:pt>
                <c:pt idx="3144">
                  <c:v>262</c:v>
                </c:pt>
                <c:pt idx="3145">
                  <c:v>262.08333333333331</c:v>
                </c:pt>
                <c:pt idx="3146">
                  <c:v>262.16666666666703</c:v>
                </c:pt>
                <c:pt idx="3147">
                  <c:v>262.25</c:v>
                </c:pt>
                <c:pt idx="3148">
                  <c:v>262.33333333333331</c:v>
                </c:pt>
                <c:pt idx="3149">
                  <c:v>262.41666666666674</c:v>
                </c:pt>
                <c:pt idx="3150">
                  <c:v>262.5</c:v>
                </c:pt>
                <c:pt idx="3151">
                  <c:v>262.58333333333331</c:v>
                </c:pt>
                <c:pt idx="3152">
                  <c:v>262.66666666666703</c:v>
                </c:pt>
                <c:pt idx="3153">
                  <c:v>262.75</c:v>
                </c:pt>
                <c:pt idx="3154">
                  <c:v>262.83333333333331</c:v>
                </c:pt>
                <c:pt idx="3155">
                  <c:v>262.91666666666674</c:v>
                </c:pt>
                <c:pt idx="3156">
                  <c:v>263</c:v>
                </c:pt>
                <c:pt idx="3157">
                  <c:v>263.08333333333331</c:v>
                </c:pt>
                <c:pt idx="3158">
                  <c:v>263.16666666666703</c:v>
                </c:pt>
                <c:pt idx="3159">
                  <c:v>263.25</c:v>
                </c:pt>
                <c:pt idx="3160">
                  <c:v>263.33333333333331</c:v>
                </c:pt>
                <c:pt idx="3161">
                  <c:v>263.41666666666674</c:v>
                </c:pt>
                <c:pt idx="3162">
                  <c:v>263.5</c:v>
                </c:pt>
                <c:pt idx="3163">
                  <c:v>263.58333333333331</c:v>
                </c:pt>
                <c:pt idx="3164">
                  <c:v>263.66666666666703</c:v>
                </c:pt>
                <c:pt idx="3165">
                  <c:v>263.75</c:v>
                </c:pt>
                <c:pt idx="3166">
                  <c:v>263.83333333333331</c:v>
                </c:pt>
                <c:pt idx="3167">
                  <c:v>263.91666666666674</c:v>
                </c:pt>
                <c:pt idx="3168">
                  <c:v>264</c:v>
                </c:pt>
                <c:pt idx="3169">
                  <c:v>264.08333333333331</c:v>
                </c:pt>
                <c:pt idx="3170">
                  <c:v>264.16666666666703</c:v>
                </c:pt>
                <c:pt idx="3171">
                  <c:v>264.25</c:v>
                </c:pt>
                <c:pt idx="3172">
                  <c:v>264.33333333333331</c:v>
                </c:pt>
                <c:pt idx="3173">
                  <c:v>264.41666666666674</c:v>
                </c:pt>
                <c:pt idx="3174">
                  <c:v>264.5</c:v>
                </c:pt>
                <c:pt idx="3175">
                  <c:v>264.58333333333331</c:v>
                </c:pt>
                <c:pt idx="3176">
                  <c:v>264.66666666666703</c:v>
                </c:pt>
                <c:pt idx="3177">
                  <c:v>264.75</c:v>
                </c:pt>
                <c:pt idx="3178">
                  <c:v>264.83333333333331</c:v>
                </c:pt>
                <c:pt idx="3179">
                  <c:v>264.91666666666674</c:v>
                </c:pt>
                <c:pt idx="3180">
                  <c:v>265</c:v>
                </c:pt>
                <c:pt idx="3181">
                  <c:v>265.08333333333331</c:v>
                </c:pt>
                <c:pt idx="3182">
                  <c:v>265.16666666666703</c:v>
                </c:pt>
                <c:pt idx="3183">
                  <c:v>265.25</c:v>
                </c:pt>
                <c:pt idx="3184">
                  <c:v>265.33333333333331</c:v>
                </c:pt>
                <c:pt idx="3185">
                  <c:v>265.41666666666674</c:v>
                </c:pt>
                <c:pt idx="3186">
                  <c:v>265.5</c:v>
                </c:pt>
                <c:pt idx="3187">
                  <c:v>265.58333333333331</c:v>
                </c:pt>
                <c:pt idx="3188">
                  <c:v>265.66666666666703</c:v>
                </c:pt>
                <c:pt idx="3189">
                  <c:v>265.75</c:v>
                </c:pt>
                <c:pt idx="3190">
                  <c:v>265.83333333333331</c:v>
                </c:pt>
                <c:pt idx="3191">
                  <c:v>265.91666666666674</c:v>
                </c:pt>
                <c:pt idx="3192">
                  <c:v>266</c:v>
                </c:pt>
                <c:pt idx="3193">
                  <c:v>266.08333333333331</c:v>
                </c:pt>
                <c:pt idx="3194">
                  <c:v>266.16666666666703</c:v>
                </c:pt>
                <c:pt idx="3195">
                  <c:v>266.25</c:v>
                </c:pt>
                <c:pt idx="3196">
                  <c:v>266.33333333333331</c:v>
                </c:pt>
                <c:pt idx="3197">
                  <c:v>266.41666666666674</c:v>
                </c:pt>
                <c:pt idx="3198">
                  <c:v>266.5</c:v>
                </c:pt>
                <c:pt idx="3199">
                  <c:v>266.58333333333331</c:v>
                </c:pt>
                <c:pt idx="3200">
                  <c:v>266.66666666666703</c:v>
                </c:pt>
                <c:pt idx="3201">
                  <c:v>266.75</c:v>
                </c:pt>
                <c:pt idx="3202">
                  <c:v>266.83333333333331</c:v>
                </c:pt>
                <c:pt idx="3203">
                  <c:v>266.91666666666674</c:v>
                </c:pt>
                <c:pt idx="3204">
                  <c:v>267</c:v>
                </c:pt>
                <c:pt idx="3205">
                  <c:v>267.08333333333331</c:v>
                </c:pt>
                <c:pt idx="3206">
                  <c:v>267.16666666666703</c:v>
                </c:pt>
                <c:pt idx="3207">
                  <c:v>267.25</c:v>
                </c:pt>
                <c:pt idx="3208">
                  <c:v>267.33333333333331</c:v>
                </c:pt>
                <c:pt idx="3209">
                  <c:v>267.41666666666674</c:v>
                </c:pt>
                <c:pt idx="3210">
                  <c:v>267.5</c:v>
                </c:pt>
                <c:pt idx="3211">
                  <c:v>267.58333333333331</c:v>
                </c:pt>
                <c:pt idx="3212">
                  <c:v>267.66666666666703</c:v>
                </c:pt>
                <c:pt idx="3213">
                  <c:v>267.75</c:v>
                </c:pt>
                <c:pt idx="3214">
                  <c:v>267.83333333333331</c:v>
                </c:pt>
                <c:pt idx="3215">
                  <c:v>267.91666666666674</c:v>
                </c:pt>
                <c:pt idx="3216">
                  <c:v>268</c:v>
                </c:pt>
                <c:pt idx="3217">
                  <c:v>268.08333333333331</c:v>
                </c:pt>
                <c:pt idx="3218">
                  <c:v>268.16666666666703</c:v>
                </c:pt>
                <c:pt idx="3219">
                  <c:v>268.25</c:v>
                </c:pt>
                <c:pt idx="3220">
                  <c:v>268.33333333333331</c:v>
                </c:pt>
                <c:pt idx="3221">
                  <c:v>268.41666666666674</c:v>
                </c:pt>
                <c:pt idx="3222">
                  <c:v>268.5</c:v>
                </c:pt>
                <c:pt idx="3223">
                  <c:v>268.58333333333331</c:v>
                </c:pt>
                <c:pt idx="3224">
                  <c:v>268.66666666666703</c:v>
                </c:pt>
                <c:pt idx="3225">
                  <c:v>268.75</c:v>
                </c:pt>
                <c:pt idx="3226">
                  <c:v>268.83333333333331</c:v>
                </c:pt>
                <c:pt idx="3227">
                  <c:v>268.91666666666674</c:v>
                </c:pt>
                <c:pt idx="3228">
                  <c:v>269</c:v>
                </c:pt>
                <c:pt idx="3229">
                  <c:v>269.08333333333331</c:v>
                </c:pt>
                <c:pt idx="3230">
                  <c:v>269.16666666666703</c:v>
                </c:pt>
                <c:pt idx="3231">
                  <c:v>269.25</c:v>
                </c:pt>
                <c:pt idx="3232">
                  <c:v>269.33333333333331</c:v>
                </c:pt>
                <c:pt idx="3233">
                  <c:v>269.41666666666674</c:v>
                </c:pt>
                <c:pt idx="3234">
                  <c:v>269.5</c:v>
                </c:pt>
                <c:pt idx="3235">
                  <c:v>269.58333333333331</c:v>
                </c:pt>
                <c:pt idx="3236">
                  <c:v>269.66666666666703</c:v>
                </c:pt>
                <c:pt idx="3237">
                  <c:v>269.75</c:v>
                </c:pt>
                <c:pt idx="3238">
                  <c:v>269.83333333333331</c:v>
                </c:pt>
                <c:pt idx="3239">
                  <c:v>269.91666666666674</c:v>
                </c:pt>
                <c:pt idx="3240">
                  <c:v>270</c:v>
                </c:pt>
                <c:pt idx="3241">
                  <c:v>270.08333333333331</c:v>
                </c:pt>
                <c:pt idx="3242">
                  <c:v>270.16666666666703</c:v>
                </c:pt>
                <c:pt idx="3243">
                  <c:v>270.25</c:v>
                </c:pt>
                <c:pt idx="3244">
                  <c:v>270.33333333333331</c:v>
                </c:pt>
                <c:pt idx="3245">
                  <c:v>270.41666666666674</c:v>
                </c:pt>
                <c:pt idx="3246">
                  <c:v>270.5</c:v>
                </c:pt>
                <c:pt idx="3247">
                  <c:v>270.58333333333331</c:v>
                </c:pt>
                <c:pt idx="3248">
                  <c:v>270.66666666666703</c:v>
                </c:pt>
                <c:pt idx="3249">
                  <c:v>270.75</c:v>
                </c:pt>
                <c:pt idx="3250">
                  <c:v>270.83333333333331</c:v>
                </c:pt>
                <c:pt idx="3251">
                  <c:v>270.91666666666674</c:v>
                </c:pt>
                <c:pt idx="3252">
                  <c:v>271</c:v>
                </c:pt>
                <c:pt idx="3253">
                  <c:v>271.08333333333331</c:v>
                </c:pt>
                <c:pt idx="3254">
                  <c:v>271.16666666666703</c:v>
                </c:pt>
                <c:pt idx="3255">
                  <c:v>271.25</c:v>
                </c:pt>
                <c:pt idx="3256">
                  <c:v>271.33333333333331</c:v>
                </c:pt>
                <c:pt idx="3257">
                  <c:v>271.41666666666674</c:v>
                </c:pt>
                <c:pt idx="3258">
                  <c:v>271.5</c:v>
                </c:pt>
                <c:pt idx="3259">
                  <c:v>271.58333333333331</c:v>
                </c:pt>
                <c:pt idx="3260">
                  <c:v>271.66666666666703</c:v>
                </c:pt>
                <c:pt idx="3261">
                  <c:v>271.75</c:v>
                </c:pt>
                <c:pt idx="3262">
                  <c:v>271.83333333333331</c:v>
                </c:pt>
                <c:pt idx="3263">
                  <c:v>271.91666666666674</c:v>
                </c:pt>
                <c:pt idx="3264">
                  <c:v>272</c:v>
                </c:pt>
                <c:pt idx="3265">
                  <c:v>272.08333333333331</c:v>
                </c:pt>
                <c:pt idx="3266">
                  <c:v>272.16666666666703</c:v>
                </c:pt>
                <c:pt idx="3267">
                  <c:v>272.25</c:v>
                </c:pt>
                <c:pt idx="3268">
                  <c:v>272.33333333333331</c:v>
                </c:pt>
                <c:pt idx="3269">
                  <c:v>272.41666666666674</c:v>
                </c:pt>
                <c:pt idx="3270">
                  <c:v>272.5</c:v>
                </c:pt>
                <c:pt idx="3271">
                  <c:v>272.58333333333331</c:v>
                </c:pt>
                <c:pt idx="3272">
                  <c:v>272.66666666666703</c:v>
                </c:pt>
                <c:pt idx="3273">
                  <c:v>272.75</c:v>
                </c:pt>
                <c:pt idx="3274">
                  <c:v>272.83333333333331</c:v>
                </c:pt>
                <c:pt idx="3275">
                  <c:v>272.91666666666674</c:v>
                </c:pt>
                <c:pt idx="3276">
                  <c:v>273</c:v>
                </c:pt>
                <c:pt idx="3277">
                  <c:v>273.08333333333331</c:v>
                </c:pt>
                <c:pt idx="3278">
                  <c:v>273.16666666666703</c:v>
                </c:pt>
                <c:pt idx="3279">
                  <c:v>273.25</c:v>
                </c:pt>
                <c:pt idx="3280">
                  <c:v>273.33333333333331</c:v>
                </c:pt>
                <c:pt idx="3281">
                  <c:v>273.41666666666674</c:v>
                </c:pt>
                <c:pt idx="3282">
                  <c:v>273.5</c:v>
                </c:pt>
                <c:pt idx="3283">
                  <c:v>273.58333333333331</c:v>
                </c:pt>
                <c:pt idx="3284">
                  <c:v>273.66666666666703</c:v>
                </c:pt>
                <c:pt idx="3285">
                  <c:v>273.75</c:v>
                </c:pt>
                <c:pt idx="3286">
                  <c:v>273.83333333333331</c:v>
                </c:pt>
                <c:pt idx="3287">
                  <c:v>273.91666666666674</c:v>
                </c:pt>
                <c:pt idx="3288">
                  <c:v>274</c:v>
                </c:pt>
                <c:pt idx="3289">
                  <c:v>274.08333333333331</c:v>
                </c:pt>
                <c:pt idx="3290">
                  <c:v>274.16666666666703</c:v>
                </c:pt>
                <c:pt idx="3291">
                  <c:v>274.25</c:v>
                </c:pt>
                <c:pt idx="3292">
                  <c:v>274.33333333333331</c:v>
                </c:pt>
                <c:pt idx="3293">
                  <c:v>274.41666666666674</c:v>
                </c:pt>
                <c:pt idx="3294">
                  <c:v>274.5</c:v>
                </c:pt>
                <c:pt idx="3295">
                  <c:v>274.58333333333331</c:v>
                </c:pt>
                <c:pt idx="3296">
                  <c:v>274.66666666666703</c:v>
                </c:pt>
                <c:pt idx="3297">
                  <c:v>274.75</c:v>
                </c:pt>
                <c:pt idx="3298">
                  <c:v>274.83333333333331</c:v>
                </c:pt>
                <c:pt idx="3299">
                  <c:v>274.91666666666674</c:v>
                </c:pt>
                <c:pt idx="3300">
                  <c:v>275</c:v>
                </c:pt>
                <c:pt idx="3301">
                  <c:v>275.08333333333331</c:v>
                </c:pt>
                <c:pt idx="3302">
                  <c:v>275.16666666666703</c:v>
                </c:pt>
                <c:pt idx="3303">
                  <c:v>275.25</c:v>
                </c:pt>
                <c:pt idx="3304">
                  <c:v>275.33333333333331</c:v>
                </c:pt>
                <c:pt idx="3305">
                  <c:v>275.41666666666674</c:v>
                </c:pt>
                <c:pt idx="3306">
                  <c:v>275.5</c:v>
                </c:pt>
                <c:pt idx="3307">
                  <c:v>275.58333333333331</c:v>
                </c:pt>
                <c:pt idx="3308">
                  <c:v>275.66666666666703</c:v>
                </c:pt>
                <c:pt idx="3309">
                  <c:v>275.75</c:v>
                </c:pt>
                <c:pt idx="3310">
                  <c:v>275.83333333333331</c:v>
                </c:pt>
                <c:pt idx="3311">
                  <c:v>275.91666666666674</c:v>
                </c:pt>
                <c:pt idx="3312">
                  <c:v>276</c:v>
                </c:pt>
                <c:pt idx="3313">
                  <c:v>276.08333333333331</c:v>
                </c:pt>
                <c:pt idx="3314">
                  <c:v>276.16666666666703</c:v>
                </c:pt>
                <c:pt idx="3315">
                  <c:v>276.25</c:v>
                </c:pt>
                <c:pt idx="3316">
                  <c:v>276.33333333333331</c:v>
                </c:pt>
                <c:pt idx="3317">
                  <c:v>276.41666666666674</c:v>
                </c:pt>
                <c:pt idx="3318">
                  <c:v>276.5</c:v>
                </c:pt>
                <c:pt idx="3319">
                  <c:v>276.58333333333331</c:v>
                </c:pt>
                <c:pt idx="3320">
                  <c:v>276.66666666666703</c:v>
                </c:pt>
                <c:pt idx="3321">
                  <c:v>276.75</c:v>
                </c:pt>
                <c:pt idx="3322">
                  <c:v>276.83333333333331</c:v>
                </c:pt>
                <c:pt idx="3323">
                  <c:v>276.91666666666674</c:v>
                </c:pt>
                <c:pt idx="3324">
                  <c:v>277</c:v>
                </c:pt>
                <c:pt idx="3325">
                  <c:v>277.08333333333331</c:v>
                </c:pt>
                <c:pt idx="3326">
                  <c:v>277.16666666666703</c:v>
                </c:pt>
                <c:pt idx="3327">
                  <c:v>277.25</c:v>
                </c:pt>
                <c:pt idx="3328">
                  <c:v>277.33333333333331</c:v>
                </c:pt>
                <c:pt idx="3329">
                  <c:v>277.41666666666674</c:v>
                </c:pt>
                <c:pt idx="3330">
                  <c:v>277.5</c:v>
                </c:pt>
                <c:pt idx="3331">
                  <c:v>277.58333333333331</c:v>
                </c:pt>
                <c:pt idx="3332">
                  <c:v>277.66666666666703</c:v>
                </c:pt>
                <c:pt idx="3333">
                  <c:v>277.75</c:v>
                </c:pt>
                <c:pt idx="3334">
                  <c:v>277.83333333333331</c:v>
                </c:pt>
                <c:pt idx="3335">
                  <c:v>277.91666666666674</c:v>
                </c:pt>
                <c:pt idx="3336">
                  <c:v>278</c:v>
                </c:pt>
                <c:pt idx="3337">
                  <c:v>278.08333333333331</c:v>
                </c:pt>
                <c:pt idx="3338">
                  <c:v>278.16666666666703</c:v>
                </c:pt>
                <c:pt idx="3339">
                  <c:v>278.25</c:v>
                </c:pt>
                <c:pt idx="3340">
                  <c:v>278.33333333333331</c:v>
                </c:pt>
                <c:pt idx="3341">
                  <c:v>278.41666666666674</c:v>
                </c:pt>
                <c:pt idx="3342">
                  <c:v>278.5</c:v>
                </c:pt>
                <c:pt idx="3343">
                  <c:v>278.58333333333331</c:v>
                </c:pt>
                <c:pt idx="3344">
                  <c:v>278.66666666666703</c:v>
                </c:pt>
                <c:pt idx="3345">
                  <c:v>278.75</c:v>
                </c:pt>
                <c:pt idx="3346">
                  <c:v>278.83333333333331</c:v>
                </c:pt>
                <c:pt idx="3347">
                  <c:v>278.91666666666674</c:v>
                </c:pt>
                <c:pt idx="3348">
                  <c:v>279</c:v>
                </c:pt>
                <c:pt idx="3349">
                  <c:v>279.08333333333331</c:v>
                </c:pt>
                <c:pt idx="3350">
                  <c:v>279.16666666666703</c:v>
                </c:pt>
                <c:pt idx="3351">
                  <c:v>279.25</c:v>
                </c:pt>
                <c:pt idx="3352">
                  <c:v>279.33333333333331</c:v>
                </c:pt>
                <c:pt idx="3353">
                  <c:v>279.41666666666674</c:v>
                </c:pt>
                <c:pt idx="3354">
                  <c:v>279.5</c:v>
                </c:pt>
                <c:pt idx="3355">
                  <c:v>279.58333333333331</c:v>
                </c:pt>
                <c:pt idx="3356">
                  <c:v>279.66666666666703</c:v>
                </c:pt>
                <c:pt idx="3357">
                  <c:v>279.75</c:v>
                </c:pt>
                <c:pt idx="3358">
                  <c:v>279.83333333333331</c:v>
                </c:pt>
                <c:pt idx="3359">
                  <c:v>279.91666666666674</c:v>
                </c:pt>
                <c:pt idx="3360">
                  <c:v>280</c:v>
                </c:pt>
                <c:pt idx="3361">
                  <c:v>280.08333333333331</c:v>
                </c:pt>
                <c:pt idx="3362">
                  <c:v>280.16666666666703</c:v>
                </c:pt>
                <c:pt idx="3363">
                  <c:v>280.25</c:v>
                </c:pt>
                <c:pt idx="3364">
                  <c:v>280.33333333333331</c:v>
                </c:pt>
                <c:pt idx="3365">
                  <c:v>280.41666666666674</c:v>
                </c:pt>
                <c:pt idx="3366">
                  <c:v>280.5</c:v>
                </c:pt>
                <c:pt idx="3367">
                  <c:v>280.58333333333331</c:v>
                </c:pt>
                <c:pt idx="3368">
                  <c:v>280.66666666666703</c:v>
                </c:pt>
                <c:pt idx="3369">
                  <c:v>280.75</c:v>
                </c:pt>
                <c:pt idx="3370">
                  <c:v>280.83333333333331</c:v>
                </c:pt>
                <c:pt idx="3371">
                  <c:v>280.91666666666674</c:v>
                </c:pt>
                <c:pt idx="3372">
                  <c:v>281</c:v>
                </c:pt>
                <c:pt idx="3373">
                  <c:v>281.08333333333331</c:v>
                </c:pt>
                <c:pt idx="3374">
                  <c:v>281.16666666666703</c:v>
                </c:pt>
                <c:pt idx="3375">
                  <c:v>281.25</c:v>
                </c:pt>
                <c:pt idx="3376">
                  <c:v>281.33333333333331</c:v>
                </c:pt>
                <c:pt idx="3377">
                  <c:v>281.41666666666674</c:v>
                </c:pt>
                <c:pt idx="3378">
                  <c:v>281.5</c:v>
                </c:pt>
                <c:pt idx="3379">
                  <c:v>281.58333333333331</c:v>
                </c:pt>
                <c:pt idx="3380">
                  <c:v>281.66666666666703</c:v>
                </c:pt>
                <c:pt idx="3381">
                  <c:v>281.75</c:v>
                </c:pt>
                <c:pt idx="3382">
                  <c:v>281.83333333333331</c:v>
                </c:pt>
                <c:pt idx="3383">
                  <c:v>281.91666666666674</c:v>
                </c:pt>
                <c:pt idx="3384">
                  <c:v>282</c:v>
                </c:pt>
                <c:pt idx="3385">
                  <c:v>282.08333333333331</c:v>
                </c:pt>
                <c:pt idx="3386">
                  <c:v>282.16666666666703</c:v>
                </c:pt>
                <c:pt idx="3387">
                  <c:v>282.25</c:v>
                </c:pt>
                <c:pt idx="3388">
                  <c:v>282.33333333333331</c:v>
                </c:pt>
                <c:pt idx="3389">
                  <c:v>282.41666666666674</c:v>
                </c:pt>
                <c:pt idx="3390">
                  <c:v>282.5</c:v>
                </c:pt>
                <c:pt idx="3391">
                  <c:v>282.58333333333331</c:v>
                </c:pt>
                <c:pt idx="3392">
                  <c:v>282.66666666666703</c:v>
                </c:pt>
                <c:pt idx="3393">
                  <c:v>282.75</c:v>
                </c:pt>
                <c:pt idx="3394">
                  <c:v>282.83333333333331</c:v>
                </c:pt>
                <c:pt idx="3395">
                  <c:v>282.91666666666674</c:v>
                </c:pt>
                <c:pt idx="3396">
                  <c:v>283</c:v>
                </c:pt>
                <c:pt idx="3397">
                  <c:v>283.08333333333331</c:v>
                </c:pt>
                <c:pt idx="3398">
                  <c:v>283.16666666666703</c:v>
                </c:pt>
                <c:pt idx="3399">
                  <c:v>283.25</c:v>
                </c:pt>
                <c:pt idx="3400">
                  <c:v>283.33333333333331</c:v>
                </c:pt>
                <c:pt idx="3401">
                  <c:v>283.41666666666674</c:v>
                </c:pt>
                <c:pt idx="3402">
                  <c:v>283.5</c:v>
                </c:pt>
                <c:pt idx="3403">
                  <c:v>283.58333333333331</c:v>
                </c:pt>
                <c:pt idx="3404">
                  <c:v>283.66666666666703</c:v>
                </c:pt>
                <c:pt idx="3405">
                  <c:v>283.75</c:v>
                </c:pt>
                <c:pt idx="3406">
                  <c:v>283.83333333333331</c:v>
                </c:pt>
                <c:pt idx="3407">
                  <c:v>283.91666666666674</c:v>
                </c:pt>
                <c:pt idx="3408">
                  <c:v>284</c:v>
                </c:pt>
                <c:pt idx="3409">
                  <c:v>284.08333333333331</c:v>
                </c:pt>
                <c:pt idx="3410">
                  <c:v>284.16666666666703</c:v>
                </c:pt>
                <c:pt idx="3411">
                  <c:v>284.25</c:v>
                </c:pt>
                <c:pt idx="3412">
                  <c:v>284.33333333333331</c:v>
                </c:pt>
                <c:pt idx="3413">
                  <c:v>284.41666666666674</c:v>
                </c:pt>
                <c:pt idx="3414">
                  <c:v>284.5</c:v>
                </c:pt>
                <c:pt idx="3415">
                  <c:v>284.58333333333331</c:v>
                </c:pt>
                <c:pt idx="3416">
                  <c:v>284.66666666666703</c:v>
                </c:pt>
                <c:pt idx="3417">
                  <c:v>284.75</c:v>
                </c:pt>
                <c:pt idx="3418">
                  <c:v>284.83333333333331</c:v>
                </c:pt>
                <c:pt idx="3419">
                  <c:v>284.91666666666674</c:v>
                </c:pt>
                <c:pt idx="3420">
                  <c:v>285</c:v>
                </c:pt>
                <c:pt idx="3421">
                  <c:v>285.08333333333331</c:v>
                </c:pt>
                <c:pt idx="3422">
                  <c:v>285.16666666666703</c:v>
                </c:pt>
                <c:pt idx="3423">
                  <c:v>285.25</c:v>
                </c:pt>
                <c:pt idx="3424">
                  <c:v>285.33333333333331</c:v>
                </c:pt>
                <c:pt idx="3425">
                  <c:v>285.41666666666674</c:v>
                </c:pt>
                <c:pt idx="3426">
                  <c:v>285.5</c:v>
                </c:pt>
                <c:pt idx="3427">
                  <c:v>285.58333333333331</c:v>
                </c:pt>
                <c:pt idx="3428">
                  <c:v>285.66666666666703</c:v>
                </c:pt>
                <c:pt idx="3429">
                  <c:v>285.75</c:v>
                </c:pt>
                <c:pt idx="3430">
                  <c:v>285.83333333333331</c:v>
                </c:pt>
                <c:pt idx="3431">
                  <c:v>285.91666666666674</c:v>
                </c:pt>
                <c:pt idx="3432">
                  <c:v>286</c:v>
                </c:pt>
                <c:pt idx="3433">
                  <c:v>286.08333333333331</c:v>
                </c:pt>
                <c:pt idx="3434">
                  <c:v>286.16666666666703</c:v>
                </c:pt>
                <c:pt idx="3435">
                  <c:v>286.25</c:v>
                </c:pt>
                <c:pt idx="3436">
                  <c:v>286.33333333333331</c:v>
                </c:pt>
                <c:pt idx="3437">
                  <c:v>286.41666666666674</c:v>
                </c:pt>
                <c:pt idx="3438">
                  <c:v>286.5</c:v>
                </c:pt>
                <c:pt idx="3439">
                  <c:v>286.58333333333331</c:v>
                </c:pt>
                <c:pt idx="3440">
                  <c:v>286.66666666666703</c:v>
                </c:pt>
                <c:pt idx="3441">
                  <c:v>286.75</c:v>
                </c:pt>
                <c:pt idx="3442">
                  <c:v>286.83333333333331</c:v>
                </c:pt>
                <c:pt idx="3443">
                  <c:v>286.91666666666674</c:v>
                </c:pt>
                <c:pt idx="3444">
                  <c:v>287</c:v>
                </c:pt>
                <c:pt idx="3445">
                  <c:v>287.08333333333331</c:v>
                </c:pt>
                <c:pt idx="3446">
                  <c:v>287.16666666666703</c:v>
                </c:pt>
                <c:pt idx="3447">
                  <c:v>287.25</c:v>
                </c:pt>
                <c:pt idx="3448">
                  <c:v>287.33333333333331</c:v>
                </c:pt>
                <c:pt idx="3449">
                  <c:v>287.41666666666674</c:v>
                </c:pt>
                <c:pt idx="3450">
                  <c:v>287.5</c:v>
                </c:pt>
                <c:pt idx="3451">
                  <c:v>287.58333333333331</c:v>
                </c:pt>
                <c:pt idx="3452">
                  <c:v>287.66666666666703</c:v>
                </c:pt>
                <c:pt idx="3453">
                  <c:v>287.75</c:v>
                </c:pt>
                <c:pt idx="3454">
                  <c:v>287.83333333333331</c:v>
                </c:pt>
                <c:pt idx="3455">
                  <c:v>287.91666666666674</c:v>
                </c:pt>
                <c:pt idx="3456">
                  <c:v>288</c:v>
                </c:pt>
                <c:pt idx="3457">
                  <c:v>288.08333333333331</c:v>
                </c:pt>
                <c:pt idx="3458">
                  <c:v>288.16666666666703</c:v>
                </c:pt>
                <c:pt idx="3459">
                  <c:v>288.25</c:v>
                </c:pt>
                <c:pt idx="3460">
                  <c:v>288.33333333333331</c:v>
                </c:pt>
                <c:pt idx="3461">
                  <c:v>288.41666666666674</c:v>
                </c:pt>
                <c:pt idx="3462">
                  <c:v>288.5</c:v>
                </c:pt>
                <c:pt idx="3463">
                  <c:v>288.58333333333331</c:v>
                </c:pt>
                <c:pt idx="3464">
                  <c:v>288.66666666666703</c:v>
                </c:pt>
                <c:pt idx="3465">
                  <c:v>288.75</c:v>
                </c:pt>
                <c:pt idx="3466">
                  <c:v>288.83333333333331</c:v>
                </c:pt>
                <c:pt idx="3467">
                  <c:v>288.91666666666674</c:v>
                </c:pt>
                <c:pt idx="3468">
                  <c:v>289</c:v>
                </c:pt>
                <c:pt idx="3469">
                  <c:v>289.08333333333331</c:v>
                </c:pt>
                <c:pt idx="3470">
                  <c:v>289.16666666666703</c:v>
                </c:pt>
                <c:pt idx="3471">
                  <c:v>289.25</c:v>
                </c:pt>
                <c:pt idx="3472">
                  <c:v>289.33333333333331</c:v>
                </c:pt>
                <c:pt idx="3473">
                  <c:v>289.41666666666674</c:v>
                </c:pt>
                <c:pt idx="3474">
                  <c:v>289.5</c:v>
                </c:pt>
                <c:pt idx="3475">
                  <c:v>289.58333333333331</c:v>
                </c:pt>
                <c:pt idx="3476">
                  <c:v>289.66666666666703</c:v>
                </c:pt>
                <c:pt idx="3477">
                  <c:v>289.75</c:v>
                </c:pt>
                <c:pt idx="3478">
                  <c:v>289.83333333333331</c:v>
                </c:pt>
                <c:pt idx="3479">
                  <c:v>289.91666666666674</c:v>
                </c:pt>
                <c:pt idx="3480">
                  <c:v>290</c:v>
                </c:pt>
                <c:pt idx="3481">
                  <c:v>290.08333333333331</c:v>
                </c:pt>
                <c:pt idx="3482">
                  <c:v>290.16666666666703</c:v>
                </c:pt>
                <c:pt idx="3483">
                  <c:v>290.25</c:v>
                </c:pt>
                <c:pt idx="3484">
                  <c:v>290.33333333333331</c:v>
                </c:pt>
                <c:pt idx="3485">
                  <c:v>290.41666666666674</c:v>
                </c:pt>
                <c:pt idx="3486">
                  <c:v>290.5</c:v>
                </c:pt>
                <c:pt idx="3487">
                  <c:v>290.58333333333331</c:v>
                </c:pt>
                <c:pt idx="3488">
                  <c:v>290.66666666666703</c:v>
                </c:pt>
                <c:pt idx="3489">
                  <c:v>290.75</c:v>
                </c:pt>
                <c:pt idx="3490">
                  <c:v>290.83333333333331</c:v>
                </c:pt>
                <c:pt idx="3491">
                  <c:v>290.91666666666674</c:v>
                </c:pt>
                <c:pt idx="3492">
                  <c:v>291</c:v>
                </c:pt>
                <c:pt idx="3493">
                  <c:v>291.08333333333331</c:v>
                </c:pt>
                <c:pt idx="3494">
                  <c:v>291.16666666666703</c:v>
                </c:pt>
                <c:pt idx="3495">
                  <c:v>291.25</c:v>
                </c:pt>
                <c:pt idx="3496">
                  <c:v>291.33333333333331</c:v>
                </c:pt>
                <c:pt idx="3497">
                  <c:v>291.41666666666674</c:v>
                </c:pt>
                <c:pt idx="3498">
                  <c:v>291.5</c:v>
                </c:pt>
                <c:pt idx="3499">
                  <c:v>291.58333333333331</c:v>
                </c:pt>
                <c:pt idx="3500">
                  <c:v>291.66666666666703</c:v>
                </c:pt>
                <c:pt idx="3501">
                  <c:v>291.75</c:v>
                </c:pt>
                <c:pt idx="3502">
                  <c:v>291.83333333333331</c:v>
                </c:pt>
                <c:pt idx="3503">
                  <c:v>291.91666666666674</c:v>
                </c:pt>
                <c:pt idx="3504">
                  <c:v>292</c:v>
                </c:pt>
                <c:pt idx="3505">
                  <c:v>292.08333333333331</c:v>
                </c:pt>
                <c:pt idx="3506">
                  <c:v>292.16666666666703</c:v>
                </c:pt>
                <c:pt idx="3507">
                  <c:v>292.25</c:v>
                </c:pt>
                <c:pt idx="3508">
                  <c:v>292.33333333333331</c:v>
                </c:pt>
                <c:pt idx="3509">
                  <c:v>292.41666666666674</c:v>
                </c:pt>
                <c:pt idx="3510">
                  <c:v>292.5</c:v>
                </c:pt>
                <c:pt idx="3511">
                  <c:v>292.58333333333331</c:v>
                </c:pt>
                <c:pt idx="3512">
                  <c:v>292.66666666666703</c:v>
                </c:pt>
                <c:pt idx="3513">
                  <c:v>292.75</c:v>
                </c:pt>
                <c:pt idx="3514">
                  <c:v>292.83333333333331</c:v>
                </c:pt>
                <c:pt idx="3515">
                  <c:v>292.91666666666674</c:v>
                </c:pt>
                <c:pt idx="3516">
                  <c:v>293</c:v>
                </c:pt>
                <c:pt idx="3517">
                  <c:v>293.08333333333331</c:v>
                </c:pt>
                <c:pt idx="3518">
                  <c:v>293.16666666666703</c:v>
                </c:pt>
                <c:pt idx="3519">
                  <c:v>293.25</c:v>
                </c:pt>
                <c:pt idx="3520">
                  <c:v>293.33333333333331</c:v>
                </c:pt>
                <c:pt idx="3521">
                  <c:v>293.41666666666674</c:v>
                </c:pt>
                <c:pt idx="3522">
                  <c:v>293.5</c:v>
                </c:pt>
                <c:pt idx="3523">
                  <c:v>293.58333333333331</c:v>
                </c:pt>
                <c:pt idx="3524">
                  <c:v>293.66666666666703</c:v>
                </c:pt>
                <c:pt idx="3525">
                  <c:v>293.75</c:v>
                </c:pt>
                <c:pt idx="3526">
                  <c:v>293.83333333333331</c:v>
                </c:pt>
                <c:pt idx="3527">
                  <c:v>293.91666666666674</c:v>
                </c:pt>
                <c:pt idx="3528">
                  <c:v>294</c:v>
                </c:pt>
                <c:pt idx="3529">
                  <c:v>294.08333333333331</c:v>
                </c:pt>
                <c:pt idx="3530">
                  <c:v>294.16666666666703</c:v>
                </c:pt>
                <c:pt idx="3531">
                  <c:v>294.25</c:v>
                </c:pt>
                <c:pt idx="3532">
                  <c:v>294.33333333333331</c:v>
                </c:pt>
                <c:pt idx="3533">
                  <c:v>294.41666666666674</c:v>
                </c:pt>
                <c:pt idx="3534">
                  <c:v>294.5</c:v>
                </c:pt>
                <c:pt idx="3535">
                  <c:v>294.58333333333331</c:v>
                </c:pt>
                <c:pt idx="3536">
                  <c:v>294.66666666666703</c:v>
                </c:pt>
                <c:pt idx="3537">
                  <c:v>294.75</c:v>
                </c:pt>
                <c:pt idx="3538">
                  <c:v>294.83333333333331</c:v>
                </c:pt>
                <c:pt idx="3539">
                  <c:v>294.91666666666674</c:v>
                </c:pt>
                <c:pt idx="3540">
                  <c:v>295</c:v>
                </c:pt>
                <c:pt idx="3541">
                  <c:v>295.08333333333331</c:v>
                </c:pt>
                <c:pt idx="3542">
                  <c:v>295.16666666666703</c:v>
                </c:pt>
                <c:pt idx="3543">
                  <c:v>295.25</c:v>
                </c:pt>
                <c:pt idx="3544">
                  <c:v>295.33333333333331</c:v>
                </c:pt>
                <c:pt idx="3545">
                  <c:v>295.41666666666674</c:v>
                </c:pt>
                <c:pt idx="3546">
                  <c:v>295.5</c:v>
                </c:pt>
                <c:pt idx="3547">
                  <c:v>295.58333333333331</c:v>
                </c:pt>
                <c:pt idx="3548">
                  <c:v>295.66666666666703</c:v>
                </c:pt>
                <c:pt idx="3549">
                  <c:v>295.75</c:v>
                </c:pt>
                <c:pt idx="3550">
                  <c:v>295.83333333333331</c:v>
                </c:pt>
                <c:pt idx="3551">
                  <c:v>295.91666666666674</c:v>
                </c:pt>
                <c:pt idx="3552">
                  <c:v>296</c:v>
                </c:pt>
                <c:pt idx="3553">
                  <c:v>296.08333333333331</c:v>
                </c:pt>
                <c:pt idx="3554">
                  <c:v>296.16666666666703</c:v>
                </c:pt>
                <c:pt idx="3555">
                  <c:v>296.25</c:v>
                </c:pt>
                <c:pt idx="3556">
                  <c:v>296.33333333333331</c:v>
                </c:pt>
                <c:pt idx="3557">
                  <c:v>296.41666666666674</c:v>
                </c:pt>
                <c:pt idx="3558">
                  <c:v>296.5</c:v>
                </c:pt>
                <c:pt idx="3559">
                  <c:v>296.58333333333331</c:v>
                </c:pt>
                <c:pt idx="3560">
                  <c:v>296.66666666666703</c:v>
                </c:pt>
                <c:pt idx="3561">
                  <c:v>296.75</c:v>
                </c:pt>
                <c:pt idx="3562">
                  <c:v>296.83333333333331</c:v>
                </c:pt>
                <c:pt idx="3563">
                  <c:v>296.91666666666674</c:v>
                </c:pt>
                <c:pt idx="3564">
                  <c:v>297</c:v>
                </c:pt>
                <c:pt idx="3565">
                  <c:v>297.08333333333331</c:v>
                </c:pt>
                <c:pt idx="3566">
                  <c:v>297.16666666666703</c:v>
                </c:pt>
                <c:pt idx="3567">
                  <c:v>297.25</c:v>
                </c:pt>
                <c:pt idx="3568">
                  <c:v>297.33333333333331</c:v>
                </c:pt>
                <c:pt idx="3569">
                  <c:v>297.41666666666674</c:v>
                </c:pt>
                <c:pt idx="3570">
                  <c:v>297.5</c:v>
                </c:pt>
                <c:pt idx="3571">
                  <c:v>297.58333333333331</c:v>
                </c:pt>
                <c:pt idx="3572">
                  <c:v>297.66666666666703</c:v>
                </c:pt>
                <c:pt idx="3573">
                  <c:v>297.75</c:v>
                </c:pt>
                <c:pt idx="3574">
                  <c:v>297.83333333333331</c:v>
                </c:pt>
                <c:pt idx="3575">
                  <c:v>297.91666666666674</c:v>
                </c:pt>
                <c:pt idx="3576">
                  <c:v>298</c:v>
                </c:pt>
                <c:pt idx="3577">
                  <c:v>298.08333333333331</c:v>
                </c:pt>
                <c:pt idx="3578">
                  <c:v>298.16666666666703</c:v>
                </c:pt>
                <c:pt idx="3579">
                  <c:v>298.25</c:v>
                </c:pt>
                <c:pt idx="3580">
                  <c:v>298.33333333333331</c:v>
                </c:pt>
                <c:pt idx="3581">
                  <c:v>298.41666666666674</c:v>
                </c:pt>
                <c:pt idx="3582">
                  <c:v>298.5</c:v>
                </c:pt>
                <c:pt idx="3583">
                  <c:v>298.58333333333331</c:v>
                </c:pt>
                <c:pt idx="3584">
                  <c:v>298.66666666666703</c:v>
                </c:pt>
                <c:pt idx="3585">
                  <c:v>298.75</c:v>
                </c:pt>
                <c:pt idx="3586">
                  <c:v>298.83333333333331</c:v>
                </c:pt>
                <c:pt idx="3587">
                  <c:v>298.91666666666674</c:v>
                </c:pt>
                <c:pt idx="3588">
                  <c:v>299</c:v>
                </c:pt>
                <c:pt idx="3589">
                  <c:v>299.08333333333331</c:v>
                </c:pt>
                <c:pt idx="3590">
                  <c:v>299.16666666666703</c:v>
                </c:pt>
                <c:pt idx="3591">
                  <c:v>299.25</c:v>
                </c:pt>
                <c:pt idx="3592">
                  <c:v>299.33333333333331</c:v>
                </c:pt>
                <c:pt idx="3593">
                  <c:v>299.41666666666674</c:v>
                </c:pt>
                <c:pt idx="3594">
                  <c:v>299.5</c:v>
                </c:pt>
                <c:pt idx="3595">
                  <c:v>299.58333333333331</c:v>
                </c:pt>
                <c:pt idx="3596">
                  <c:v>299.66666666666703</c:v>
                </c:pt>
                <c:pt idx="3597">
                  <c:v>299.75</c:v>
                </c:pt>
                <c:pt idx="3598">
                  <c:v>299.83333333333331</c:v>
                </c:pt>
                <c:pt idx="3599">
                  <c:v>299.91666666666674</c:v>
                </c:pt>
                <c:pt idx="3600">
                  <c:v>300</c:v>
                </c:pt>
                <c:pt idx="3601">
                  <c:v>300.08333333333331</c:v>
                </c:pt>
                <c:pt idx="3602">
                  <c:v>300.16666666666703</c:v>
                </c:pt>
                <c:pt idx="3603">
                  <c:v>300.25</c:v>
                </c:pt>
                <c:pt idx="3604">
                  <c:v>300.33333333333331</c:v>
                </c:pt>
                <c:pt idx="3605">
                  <c:v>300.41666666666674</c:v>
                </c:pt>
                <c:pt idx="3606">
                  <c:v>300.5</c:v>
                </c:pt>
                <c:pt idx="3607">
                  <c:v>300.58333333333331</c:v>
                </c:pt>
                <c:pt idx="3608">
                  <c:v>300.66666666666703</c:v>
                </c:pt>
                <c:pt idx="3609">
                  <c:v>300.75</c:v>
                </c:pt>
                <c:pt idx="3610">
                  <c:v>300.83333333333331</c:v>
                </c:pt>
                <c:pt idx="3611">
                  <c:v>300.91666666666674</c:v>
                </c:pt>
                <c:pt idx="3612">
                  <c:v>301</c:v>
                </c:pt>
                <c:pt idx="3613">
                  <c:v>301.08333333333331</c:v>
                </c:pt>
                <c:pt idx="3614">
                  <c:v>301.16666666666703</c:v>
                </c:pt>
                <c:pt idx="3615">
                  <c:v>301.25</c:v>
                </c:pt>
                <c:pt idx="3616">
                  <c:v>301.33333333333331</c:v>
                </c:pt>
                <c:pt idx="3617">
                  <c:v>301.41666666666674</c:v>
                </c:pt>
                <c:pt idx="3618">
                  <c:v>301.5</c:v>
                </c:pt>
                <c:pt idx="3619">
                  <c:v>301.58333333333331</c:v>
                </c:pt>
                <c:pt idx="3620">
                  <c:v>301.66666666666703</c:v>
                </c:pt>
                <c:pt idx="3621">
                  <c:v>301.75</c:v>
                </c:pt>
                <c:pt idx="3622">
                  <c:v>301.83333333333331</c:v>
                </c:pt>
                <c:pt idx="3623">
                  <c:v>301.91666666666674</c:v>
                </c:pt>
                <c:pt idx="3624">
                  <c:v>302</c:v>
                </c:pt>
                <c:pt idx="3625">
                  <c:v>302.08333333333331</c:v>
                </c:pt>
                <c:pt idx="3626">
                  <c:v>302.16666666666703</c:v>
                </c:pt>
                <c:pt idx="3627">
                  <c:v>302.25</c:v>
                </c:pt>
                <c:pt idx="3628">
                  <c:v>302.33333333333331</c:v>
                </c:pt>
                <c:pt idx="3629">
                  <c:v>302.41666666666674</c:v>
                </c:pt>
                <c:pt idx="3630">
                  <c:v>302.5</c:v>
                </c:pt>
                <c:pt idx="3631">
                  <c:v>302.58333333333331</c:v>
                </c:pt>
                <c:pt idx="3632">
                  <c:v>302.66666666666703</c:v>
                </c:pt>
                <c:pt idx="3633">
                  <c:v>302.75</c:v>
                </c:pt>
                <c:pt idx="3634">
                  <c:v>302.83333333333331</c:v>
                </c:pt>
                <c:pt idx="3635">
                  <c:v>302.91666666666674</c:v>
                </c:pt>
                <c:pt idx="3636">
                  <c:v>303</c:v>
                </c:pt>
                <c:pt idx="3637">
                  <c:v>303.08333333333331</c:v>
                </c:pt>
                <c:pt idx="3638">
                  <c:v>303.16666666666703</c:v>
                </c:pt>
                <c:pt idx="3639">
                  <c:v>303.25</c:v>
                </c:pt>
                <c:pt idx="3640">
                  <c:v>303.33333333333331</c:v>
                </c:pt>
                <c:pt idx="3641">
                  <c:v>303.41666666666674</c:v>
                </c:pt>
                <c:pt idx="3642">
                  <c:v>303.5</c:v>
                </c:pt>
                <c:pt idx="3643">
                  <c:v>303.58333333333331</c:v>
                </c:pt>
                <c:pt idx="3644">
                  <c:v>303.66666666666703</c:v>
                </c:pt>
                <c:pt idx="3645">
                  <c:v>303.75</c:v>
                </c:pt>
                <c:pt idx="3646">
                  <c:v>303.83333333333331</c:v>
                </c:pt>
                <c:pt idx="3647">
                  <c:v>303.91666666666674</c:v>
                </c:pt>
                <c:pt idx="3648">
                  <c:v>304</c:v>
                </c:pt>
                <c:pt idx="3649">
                  <c:v>304.08333333333331</c:v>
                </c:pt>
                <c:pt idx="3650">
                  <c:v>304.16666666666703</c:v>
                </c:pt>
                <c:pt idx="3651">
                  <c:v>304.25</c:v>
                </c:pt>
                <c:pt idx="3652">
                  <c:v>304.33333333333331</c:v>
                </c:pt>
                <c:pt idx="3653">
                  <c:v>304.41666666666674</c:v>
                </c:pt>
                <c:pt idx="3654">
                  <c:v>304.5</c:v>
                </c:pt>
                <c:pt idx="3655">
                  <c:v>304.58333333333331</c:v>
                </c:pt>
                <c:pt idx="3656">
                  <c:v>304.66666666666703</c:v>
                </c:pt>
                <c:pt idx="3657">
                  <c:v>304.75</c:v>
                </c:pt>
                <c:pt idx="3658">
                  <c:v>304.83333333333331</c:v>
                </c:pt>
                <c:pt idx="3659">
                  <c:v>304.91666666666674</c:v>
                </c:pt>
                <c:pt idx="3660">
                  <c:v>305</c:v>
                </c:pt>
                <c:pt idx="3661">
                  <c:v>305.08333333333331</c:v>
                </c:pt>
                <c:pt idx="3662">
                  <c:v>305.16666666666703</c:v>
                </c:pt>
                <c:pt idx="3663">
                  <c:v>305.25</c:v>
                </c:pt>
                <c:pt idx="3664">
                  <c:v>305.33333333333331</c:v>
                </c:pt>
                <c:pt idx="3665">
                  <c:v>305.41666666666674</c:v>
                </c:pt>
                <c:pt idx="3666">
                  <c:v>305.5</c:v>
                </c:pt>
                <c:pt idx="3667">
                  <c:v>305.58333333333331</c:v>
                </c:pt>
                <c:pt idx="3668">
                  <c:v>305.66666666666703</c:v>
                </c:pt>
                <c:pt idx="3669">
                  <c:v>305.75</c:v>
                </c:pt>
                <c:pt idx="3670">
                  <c:v>305.83333333333331</c:v>
                </c:pt>
                <c:pt idx="3671">
                  <c:v>305.91666666666674</c:v>
                </c:pt>
                <c:pt idx="3672">
                  <c:v>306</c:v>
                </c:pt>
                <c:pt idx="3673">
                  <c:v>306.08333333333331</c:v>
                </c:pt>
                <c:pt idx="3674">
                  <c:v>306.16666666666703</c:v>
                </c:pt>
                <c:pt idx="3675">
                  <c:v>306.25</c:v>
                </c:pt>
                <c:pt idx="3676">
                  <c:v>306.33333333333331</c:v>
                </c:pt>
                <c:pt idx="3677">
                  <c:v>306.41666666666674</c:v>
                </c:pt>
                <c:pt idx="3678">
                  <c:v>306.5</c:v>
                </c:pt>
                <c:pt idx="3679">
                  <c:v>306.58333333333331</c:v>
                </c:pt>
                <c:pt idx="3680">
                  <c:v>306.66666666666703</c:v>
                </c:pt>
                <c:pt idx="3681">
                  <c:v>306.75</c:v>
                </c:pt>
                <c:pt idx="3682">
                  <c:v>306.83333333333331</c:v>
                </c:pt>
                <c:pt idx="3683">
                  <c:v>306.91666666666674</c:v>
                </c:pt>
                <c:pt idx="3684">
                  <c:v>307</c:v>
                </c:pt>
                <c:pt idx="3685">
                  <c:v>307.08333333333331</c:v>
                </c:pt>
                <c:pt idx="3686">
                  <c:v>307.16666666666703</c:v>
                </c:pt>
                <c:pt idx="3687">
                  <c:v>307.25</c:v>
                </c:pt>
                <c:pt idx="3688">
                  <c:v>307.33333333333331</c:v>
                </c:pt>
                <c:pt idx="3689">
                  <c:v>307.41666666666674</c:v>
                </c:pt>
                <c:pt idx="3690">
                  <c:v>307.5</c:v>
                </c:pt>
                <c:pt idx="3691">
                  <c:v>307.58333333333331</c:v>
                </c:pt>
                <c:pt idx="3692">
                  <c:v>307.66666666666703</c:v>
                </c:pt>
                <c:pt idx="3693">
                  <c:v>307.75</c:v>
                </c:pt>
                <c:pt idx="3694">
                  <c:v>307.83333333333331</c:v>
                </c:pt>
                <c:pt idx="3695">
                  <c:v>307.91666666666674</c:v>
                </c:pt>
                <c:pt idx="3696">
                  <c:v>308</c:v>
                </c:pt>
                <c:pt idx="3697">
                  <c:v>308.08333333333331</c:v>
                </c:pt>
                <c:pt idx="3698">
                  <c:v>308.16666666666703</c:v>
                </c:pt>
                <c:pt idx="3699">
                  <c:v>308.25</c:v>
                </c:pt>
                <c:pt idx="3700">
                  <c:v>308.33333333333331</c:v>
                </c:pt>
                <c:pt idx="3701">
                  <c:v>308.41666666666674</c:v>
                </c:pt>
                <c:pt idx="3702">
                  <c:v>308.5</c:v>
                </c:pt>
                <c:pt idx="3703">
                  <c:v>308.58333333333331</c:v>
                </c:pt>
                <c:pt idx="3704">
                  <c:v>308.66666666666703</c:v>
                </c:pt>
                <c:pt idx="3705">
                  <c:v>308.75</c:v>
                </c:pt>
                <c:pt idx="3706">
                  <c:v>308.83333333333331</c:v>
                </c:pt>
                <c:pt idx="3707">
                  <c:v>308.91666666666674</c:v>
                </c:pt>
                <c:pt idx="3708">
                  <c:v>309</c:v>
                </c:pt>
                <c:pt idx="3709">
                  <c:v>309.08333333333331</c:v>
                </c:pt>
                <c:pt idx="3710">
                  <c:v>309.16666666666703</c:v>
                </c:pt>
                <c:pt idx="3711">
                  <c:v>309.25</c:v>
                </c:pt>
                <c:pt idx="3712">
                  <c:v>309.33333333333331</c:v>
                </c:pt>
                <c:pt idx="3713">
                  <c:v>309.41666666666674</c:v>
                </c:pt>
                <c:pt idx="3714">
                  <c:v>309.5</c:v>
                </c:pt>
                <c:pt idx="3715">
                  <c:v>309.58333333333331</c:v>
                </c:pt>
                <c:pt idx="3716">
                  <c:v>309.66666666666703</c:v>
                </c:pt>
                <c:pt idx="3717">
                  <c:v>309.75</c:v>
                </c:pt>
                <c:pt idx="3718">
                  <c:v>309.83333333333331</c:v>
                </c:pt>
                <c:pt idx="3719">
                  <c:v>309.91666666666674</c:v>
                </c:pt>
                <c:pt idx="3720">
                  <c:v>310</c:v>
                </c:pt>
                <c:pt idx="3721">
                  <c:v>310.08333333333331</c:v>
                </c:pt>
                <c:pt idx="3722">
                  <c:v>310.16666666666703</c:v>
                </c:pt>
                <c:pt idx="3723">
                  <c:v>310.25</c:v>
                </c:pt>
                <c:pt idx="3724">
                  <c:v>310.33333333333331</c:v>
                </c:pt>
                <c:pt idx="3725">
                  <c:v>310.41666666666674</c:v>
                </c:pt>
                <c:pt idx="3726">
                  <c:v>310.5</c:v>
                </c:pt>
                <c:pt idx="3727">
                  <c:v>310.58333333333331</c:v>
                </c:pt>
                <c:pt idx="3728">
                  <c:v>310.66666666666703</c:v>
                </c:pt>
                <c:pt idx="3729">
                  <c:v>310.75</c:v>
                </c:pt>
                <c:pt idx="3730">
                  <c:v>310.83333333333331</c:v>
                </c:pt>
                <c:pt idx="3731">
                  <c:v>310.91666666666674</c:v>
                </c:pt>
                <c:pt idx="3732">
                  <c:v>311</c:v>
                </c:pt>
                <c:pt idx="3733">
                  <c:v>311.08333333333331</c:v>
                </c:pt>
                <c:pt idx="3734">
                  <c:v>311.16666666666703</c:v>
                </c:pt>
                <c:pt idx="3735">
                  <c:v>311.25</c:v>
                </c:pt>
                <c:pt idx="3736">
                  <c:v>311.33333333333331</c:v>
                </c:pt>
                <c:pt idx="3737">
                  <c:v>311.41666666666674</c:v>
                </c:pt>
                <c:pt idx="3738">
                  <c:v>311.5</c:v>
                </c:pt>
                <c:pt idx="3739">
                  <c:v>311.58333333333331</c:v>
                </c:pt>
                <c:pt idx="3740">
                  <c:v>311.66666666666703</c:v>
                </c:pt>
                <c:pt idx="3741">
                  <c:v>311.75</c:v>
                </c:pt>
                <c:pt idx="3742">
                  <c:v>311.83333333333331</c:v>
                </c:pt>
                <c:pt idx="3743">
                  <c:v>311.91666666666674</c:v>
                </c:pt>
                <c:pt idx="3744">
                  <c:v>312</c:v>
                </c:pt>
                <c:pt idx="3745">
                  <c:v>312.08333333333331</c:v>
                </c:pt>
                <c:pt idx="3746">
                  <c:v>312.16666666666703</c:v>
                </c:pt>
                <c:pt idx="3747">
                  <c:v>312.25</c:v>
                </c:pt>
                <c:pt idx="3748">
                  <c:v>312.33333333333331</c:v>
                </c:pt>
                <c:pt idx="3749">
                  <c:v>312.41666666666674</c:v>
                </c:pt>
                <c:pt idx="3750">
                  <c:v>312.5</c:v>
                </c:pt>
                <c:pt idx="3751">
                  <c:v>312.58333333333331</c:v>
                </c:pt>
                <c:pt idx="3752">
                  <c:v>312.66666666666703</c:v>
                </c:pt>
                <c:pt idx="3753">
                  <c:v>312.75</c:v>
                </c:pt>
                <c:pt idx="3754">
                  <c:v>312.83333333333331</c:v>
                </c:pt>
                <c:pt idx="3755">
                  <c:v>312.91666666666674</c:v>
                </c:pt>
                <c:pt idx="3756">
                  <c:v>313</c:v>
                </c:pt>
                <c:pt idx="3757">
                  <c:v>313.08333333333331</c:v>
                </c:pt>
                <c:pt idx="3758">
                  <c:v>313.16666666666703</c:v>
                </c:pt>
                <c:pt idx="3759">
                  <c:v>313.25</c:v>
                </c:pt>
                <c:pt idx="3760">
                  <c:v>313.33333333333331</c:v>
                </c:pt>
                <c:pt idx="3761">
                  <c:v>313.41666666666674</c:v>
                </c:pt>
                <c:pt idx="3762">
                  <c:v>313.5</c:v>
                </c:pt>
                <c:pt idx="3763">
                  <c:v>313.58333333333331</c:v>
                </c:pt>
                <c:pt idx="3764">
                  <c:v>313.66666666666703</c:v>
                </c:pt>
                <c:pt idx="3765">
                  <c:v>313.75</c:v>
                </c:pt>
                <c:pt idx="3766">
                  <c:v>313.83333333333331</c:v>
                </c:pt>
                <c:pt idx="3767">
                  <c:v>313.91666666666674</c:v>
                </c:pt>
                <c:pt idx="3768">
                  <c:v>314</c:v>
                </c:pt>
                <c:pt idx="3769">
                  <c:v>314.08333333333331</c:v>
                </c:pt>
                <c:pt idx="3770">
                  <c:v>314.16666666666703</c:v>
                </c:pt>
                <c:pt idx="3771">
                  <c:v>314.25</c:v>
                </c:pt>
                <c:pt idx="3772">
                  <c:v>314.33333333333331</c:v>
                </c:pt>
                <c:pt idx="3773">
                  <c:v>314.41666666666674</c:v>
                </c:pt>
                <c:pt idx="3774">
                  <c:v>314.5</c:v>
                </c:pt>
                <c:pt idx="3775">
                  <c:v>314.58333333333331</c:v>
                </c:pt>
                <c:pt idx="3776">
                  <c:v>314.66666666666703</c:v>
                </c:pt>
                <c:pt idx="3777">
                  <c:v>314.75</c:v>
                </c:pt>
                <c:pt idx="3778">
                  <c:v>314.83333333333331</c:v>
                </c:pt>
                <c:pt idx="3779">
                  <c:v>314.91666666666674</c:v>
                </c:pt>
                <c:pt idx="3780">
                  <c:v>315</c:v>
                </c:pt>
                <c:pt idx="3781">
                  <c:v>315.08333333333331</c:v>
                </c:pt>
                <c:pt idx="3782">
                  <c:v>315.16666666666703</c:v>
                </c:pt>
                <c:pt idx="3783">
                  <c:v>315.25</c:v>
                </c:pt>
                <c:pt idx="3784">
                  <c:v>315.33333333333331</c:v>
                </c:pt>
                <c:pt idx="3785">
                  <c:v>315.41666666666674</c:v>
                </c:pt>
                <c:pt idx="3786">
                  <c:v>315.5</c:v>
                </c:pt>
                <c:pt idx="3787">
                  <c:v>315.58333333333331</c:v>
                </c:pt>
                <c:pt idx="3788">
                  <c:v>315.66666666666703</c:v>
                </c:pt>
                <c:pt idx="3789">
                  <c:v>315.75</c:v>
                </c:pt>
                <c:pt idx="3790">
                  <c:v>315.83333333333331</c:v>
                </c:pt>
                <c:pt idx="3791">
                  <c:v>315.91666666666674</c:v>
                </c:pt>
                <c:pt idx="3792">
                  <c:v>316</c:v>
                </c:pt>
                <c:pt idx="3793">
                  <c:v>316.08333333333331</c:v>
                </c:pt>
                <c:pt idx="3794">
                  <c:v>316.16666666666703</c:v>
                </c:pt>
                <c:pt idx="3795">
                  <c:v>316.25</c:v>
                </c:pt>
                <c:pt idx="3796">
                  <c:v>316.33333333333331</c:v>
                </c:pt>
                <c:pt idx="3797">
                  <c:v>316.41666666666674</c:v>
                </c:pt>
                <c:pt idx="3798">
                  <c:v>316.5</c:v>
                </c:pt>
                <c:pt idx="3799">
                  <c:v>316.58333333333331</c:v>
                </c:pt>
                <c:pt idx="3800">
                  <c:v>316.66666666666703</c:v>
                </c:pt>
                <c:pt idx="3801">
                  <c:v>316.75</c:v>
                </c:pt>
                <c:pt idx="3802">
                  <c:v>316.83333333333331</c:v>
                </c:pt>
                <c:pt idx="3803">
                  <c:v>316.91666666666674</c:v>
                </c:pt>
                <c:pt idx="3804">
                  <c:v>317</c:v>
                </c:pt>
                <c:pt idx="3805">
                  <c:v>317.08333333333331</c:v>
                </c:pt>
                <c:pt idx="3806">
                  <c:v>317.16666666666703</c:v>
                </c:pt>
                <c:pt idx="3807">
                  <c:v>317.25</c:v>
                </c:pt>
                <c:pt idx="3808">
                  <c:v>317.33333333333331</c:v>
                </c:pt>
                <c:pt idx="3809">
                  <c:v>317.41666666666674</c:v>
                </c:pt>
                <c:pt idx="3810">
                  <c:v>317.5</c:v>
                </c:pt>
                <c:pt idx="3811">
                  <c:v>317.58333333333331</c:v>
                </c:pt>
                <c:pt idx="3812">
                  <c:v>317.66666666666703</c:v>
                </c:pt>
                <c:pt idx="3813">
                  <c:v>317.75</c:v>
                </c:pt>
                <c:pt idx="3814">
                  <c:v>317.83333333333331</c:v>
                </c:pt>
                <c:pt idx="3815">
                  <c:v>317.91666666666674</c:v>
                </c:pt>
                <c:pt idx="3816">
                  <c:v>318</c:v>
                </c:pt>
                <c:pt idx="3817">
                  <c:v>318.08333333333331</c:v>
                </c:pt>
                <c:pt idx="3818">
                  <c:v>318.16666666666703</c:v>
                </c:pt>
                <c:pt idx="3819">
                  <c:v>318.25</c:v>
                </c:pt>
                <c:pt idx="3820">
                  <c:v>318.33333333333331</c:v>
                </c:pt>
                <c:pt idx="3821">
                  <c:v>318.41666666666674</c:v>
                </c:pt>
                <c:pt idx="3822">
                  <c:v>318.5</c:v>
                </c:pt>
                <c:pt idx="3823">
                  <c:v>318.58333333333331</c:v>
                </c:pt>
                <c:pt idx="3824">
                  <c:v>318.66666666666703</c:v>
                </c:pt>
                <c:pt idx="3825">
                  <c:v>318.75</c:v>
                </c:pt>
                <c:pt idx="3826">
                  <c:v>318.83333333333331</c:v>
                </c:pt>
                <c:pt idx="3827">
                  <c:v>318.91666666666674</c:v>
                </c:pt>
                <c:pt idx="3828">
                  <c:v>319</c:v>
                </c:pt>
                <c:pt idx="3829">
                  <c:v>319.08333333333331</c:v>
                </c:pt>
                <c:pt idx="3830">
                  <c:v>319.16666666666703</c:v>
                </c:pt>
                <c:pt idx="3831">
                  <c:v>319.25</c:v>
                </c:pt>
                <c:pt idx="3832">
                  <c:v>319.33333333333331</c:v>
                </c:pt>
                <c:pt idx="3833">
                  <c:v>319.41666666666674</c:v>
                </c:pt>
                <c:pt idx="3834">
                  <c:v>319.5</c:v>
                </c:pt>
                <c:pt idx="3835">
                  <c:v>319.58333333333331</c:v>
                </c:pt>
                <c:pt idx="3836">
                  <c:v>319.66666666666703</c:v>
                </c:pt>
                <c:pt idx="3837">
                  <c:v>319.75</c:v>
                </c:pt>
                <c:pt idx="3838">
                  <c:v>319.83333333333331</c:v>
                </c:pt>
                <c:pt idx="3839">
                  <c:v>319.91666666666674</c:v>
                </c:pt>
                <c:pt idx="3840">
                  <c:v>320</c:v>
                </c:pt>
                <c:pt idx="3841">
                  <c:v>320.08333333333331</c:v>
                </c:pt>
                <c:pt idx="3842">
                  <c:v>320.16666666666703</c:v>
                </c:pt>
                <c:pt idx="3843">
                  <c:v>320.25</c:v>
                </c:pt>
                <c:pt idx="3844">
                  <c:v>320.33333333333331</c:v>
                </c:pt>
                <c:pt idx="3845">
                  <c:v>320.41666666666674</c:v>
                </c:pt>
                <c:pt idx="3846">
                  <c:v>320.5</c:v>
                </c:pt>
                <c:pt idx="3847">
                  <c:v>320.58333333333331</c:v>
                </c:pt>
                <c:pt idx="3848">
                  <c:v>320.66666666666703</c:v>
                </c:pt>
                <c:pt idx="3849">
                  <c:v>320.75</c:v>
                </c:pt>
                <c:pt idx="3850">
                  <c:v>320.83333333333331</c:v>
                </c:pt>
                <c:pt idx="3851">
                  <c:v>320.91666666666674</c:v>
                </c:pt>
                <c:pt idx="3852">
                  <c:v>321</c:v>
                </c:pt>
                <c:pt idx="3853">
                  <c:v>321.08333333333331</c:v>
                </c:pt>
                <c:pt idx="3854">
                  <c:v>321.16666666666703</c:v>
                </c:pt>
                <c:pt idx="3855">
                  <c:v>321.25</c:v>
                </c:pt>
                <c:pt idx="3856">
                  <c:v>321.33333333333331</c:v>
                </c:pt>
                <c:pt idx="3857">
                  <c:v>321.41666666666674</c:v>
                </c:pt>
                <c:pt idx="3858">
                  <c:v>321.5</c:v>
                </c:pt>
                <c:pt idx="3859">
                  <c:v>321.58333333333331</c:v>
                </c:pt>
                <c:pt idx="3860">
                  <c:v>321.66666666666703</c:v>
                </c:pt>
                <c:pt idx="3861">
                  <c:v>321.75</c:v>
                </c:pt>
                <c:pt idx="3862">
                  <c:v>321.83333333333331</c:v>
                </c:pt>
                <c:pt idx="3863">
                  <c:v>321.91666666666674</c:v>
                </c:pt>
                <c:pt idx="3864">
                  <c:v>322</c:v>
                </c:pt>
                <c:pt idx="3865">
                  <c:v>322.08333333333331</c:v>
                </c:pt>
                <c:pt idx="3866">
                  <c:v>322.16666666666703</c:v>
                </c:pt>
                <c:pt idx="3867">
                  <c:v>322.25</c:v>
                </c:pt>
                <c:pt idx="3868">
                  <c:v>322.33333333333331</c:v>
                </c:pt>
                <c:pt idx="3869">
                  <c:v>322.41666666666674</c:v>
                </c:pt>
                <c:pt idx="3870">
                  <c:v>322.5</c:v>
                </c:pt>
                <c:pt idx="3871">
                  <c:v>322.58333333333331</c:v>
                </c:pt>
                <c:pt idx="3872">
                  <c:v>322.66666666666703</c:v>
                </c:pt>
                <c:pt idx="3873">
                  <c:v>322.75</c:v>
                </c:pt>
                <c:pt idx="3874">
                  <c:v>322.83333333333331</c:v>
                </c:pt>
                <c:pt idx="3875">
                  <c:v>322.91666666666674</c:v>
                </c:pt>
                <c:pt idx="3876">
                  <c:v>323</c:v>
                </c:pt>
                <c:pt idx="3877">
                  <c:v>323.08333333333331</c:v>
                </c:pt>
                <c:pt idx="3878">
                  <c:v>323.16666666666703</c:v>
                </c:pt>
                <c:pt idx="3879">
                  <c:v>323.25</c:v>
                </c:pt>
                <c:pt idx="3880">
                  <c:v>323.33333333333331</c:v>
                </c:pt>
                <c:pt idx="3881">
                  <c:v>323.41666666666674</c:v>
                </c:pt>
                <c:pt idx="3882">
                  <c:v>323.5</c:v>
                </c:pt>
                <c:pt idx="3883">
                  <c:v>323.58333333333331</c:v>
                </c:pt>
                <c:pt idx="3884">
                  <c:v>323.66666666666703</c:v>
                </c:pt>
                <c:pt idx="3885">
                  <c:v>323.75</c:v>
                </c:pt>
                <c:pt idx="3886">
                  <c:v>323.83333333333331</c:v>
                </c:pt>
                <c:pt idx="3887">
                  <c:v>323.91666666666674</c:v>
                </c:pt>
                <c:pt idx="3888">
                  <c:v>324</c:v>
                </c:pt>
                <c:pt idx="3889">
                  <c:v>324.08333333333331</c:v>
                </c:pt>
                <c:pt idx="3890">
                  <c:v>324.16666666666703</c:v>
                </c:pt>
                <c:pt idx="3891">
                  <c:v>324.25</c:v>
                </c:pt>
                <c:pt idx="3892">
                  <c:v>324.33333333333331</c:v>
                </c:pt>
                <c:pt idx="3893">
                  <c:v>324.41666666666674</c:v>
                </c:pt>
                <c:pt idx="3894">
                  <c:v>324.5</c:v>
                </c:pt>
                <c:pt idx="3895">
                  <c:v>324.58333333333331</c:v>
                </c:pt>
                <c:pt idx="3896">
                  <c:v>324.66666666666703</c:v>
                </c:pt>
                <c:pt idx="3897">
                  <c:v>324.75</c:v>
                </c:pt>
                <c:pt idx="3898">
                  <c:v>324.83333333333331</c:v>
                </c:pt>
                <c:pt idx="3899">
                  <c:v>324.91666666666674</c:v>
                </c:pt>
                <c:pt idx="3900">
                  <c:v>325</c:v>
                </c:pt>
                <c:pt idx="3901">
                  <c:v>325.08333333333331</c:v>
                </c:pt>
                <c:pt idx="3902">
                  <c:v>325.16666666666703</c:v>
                </c:pt>
                <c:pt idx="3903">
                  <c:v>325.25</c:v>
                </c:pt>
                <c:pt idx="3904">
                  <c:v>325.33333333333331</c:v>
                </c:pt>
                <c:pt idx="3905">
                  <c:v>325.41666666666674</c:v>
                </c:pt>
                <c:pt idx="3906">
                  <c:v>325.5</c:v>
                </c:pt>
                <c:pt idx="3907">
                  <c:v>325.58333333333331</c:v>
                </c:pt>
                <c:pt idx="3908">
                  <c:v>325.66666666666703</c:v>
                </c:pt>
                <c:pt idx="3909">
                  <c:v>325.75</c:v>
                </c:pt>
                <c:pt idx="3910">
                  <c:v>325.83333333333331</c:v>
                </c:pt>
                <c:pt idx="3911">
                  <c:v>325.91666666666674</c:v>
                </c:pt>
                <c:pt idx="3912">
                  <c:v>326</c:v>
                </c:pt>
                <c:pt idx="3913">
                  <c:v>326.08333333333331</c:v>
                </c:pt>
                <c:pt idx="3914">
                  <c:v>326.16666666666703</c:v>
                </c:pt>
                <c:pt idx="3915">
                  <c:v>326.25</c:v>
                </c:pt>
                <c:pt idx="3916">
                  <c:v>326.33333333333331</c:v>
                </c:pt>
                <c:pt idx="3917">
                  <c:v>326.41666666666674</c:v>
                </c:pt>
                <c:pt idx="3918">
                  <c:v>326.5</c:v>
                </c:pt>
                <c:pt idx="3919">
                  <c:v>326.58333333333331</c:v>
                </c:pt>
                <c:pt idx="3920">
                  <c:v>326.66666666666703</c:v>
                </c:pt>
                <c:pt idx="3921">
                  <c:v>326.75</c:v>
                </c:pt>
                <c:pt idx="3922">
                  <c:v>326.83333333333331</c:v>
                </c:pt>
                <c:pt idx="3923">
                  <c:v>326.91666666666674</c:v>
                </c:pt>
                <c:pt idx="3924">
                  <c:v>327</c:v>
                </c:pt>
                <c:pt idx="3925">
                  <c:v>327.08333333333331</c:v>
                </c:pt>
                <c:pt idx="3926">
                  <c:v>327.16666666666703</c:v>
                </c:pt>
                <c:pt idx="3927">
                  <c:v>327.25</c:v>
                </c:pt>
                <c:pt idx="3928">
                  <c:v>327.33333333333331</c:v>
                </c:pt>
                <c:pt idx="3929">
                  <c:v>327.41666666666674</c:v>
                </c:pt>
                <c:pt idx="3930">
                  <c:v>327.5</c:v>
                </c:pt>
                <c:pt idx="3931">
                  <c:v>327.58333333333331</c:v>
                </c:pt>
                <c:pt idx="3932">
                  <c:v>327.66666666666703</c:v>
                </c:pt>
                <c:pt idx="3933">
                  <c:v>327.75</c:v>
                </c:pt>
                <c:pt idx="3934">
                  <c:v>327.83333333333331</c:v>
                </c:pt>
                <c:pt idx="3935">
                  <c:v>327.91666666666674</c:v>
                </c:pt>
                <c:pt idx="3936">
                  <c:v>328</c:v>
                </c:pt>
                <c:pt idx="3937">
                  <c:v>328.08333333333331</c:v>
                </c:pt>
                <c:pt idx="3938">
                  <c:v>328.16666666666703</c:v>
                </c:pt>
                <c:pt idx="3939">
                  <c:v>328.25</c:v>
                </c:pt>
                <c:pt idx="3940">
                  <c:v>328.33333333333331</c:v>
                </c:pt>
                <c:pt idx="3941">
                  <c:v>328.41666666666674</c:v>
                </c:pt>
                <c:pt idx="3942">
                  <c:v>328.5</c:v>
                </c:pt>
                <c:pt idx="3943">
                  <c:v>328.58333333333331</c:v>
                </c:pt>
                <c:pt idx="3944">
                  <c:v>328.66666666666703</c:v>
                </c:pt>
                <c:pt idx="3945">
                  <c:v>328.75</c:v>
                </c:pt>
                <c:pt idx="3946">
                  <c:v>328.83333333333331</c:v>
                </c:pt>
                <c:pt idx="3947">
                  <c:v>328.91666666666674</c:v>
                </c:pt>
                <c:pt idx="3948">
                  <c:v>329</c:v>
                </c:pt>
                <c:pt idx="3949">
                  <c:v>329.08333333333331</c:v>
                </c:pt>
                <c:pt idx="3950">
                  <c:v>329.16666666666703</c:v>
                </c:pt>
                <c:pt idx="3951">
                  <c:v>329.25</c:v>
                </c:pt>
                <c:pt idx="3952">
                  <c:v>329.33333333333331</c:v>
                </c:pt>
                <c:pt idx="3953">
                  <c:v>329.41666666666674</c:v>
                </c:pt>
                <c:pt idx="3954">
                  <c:v>329.5</c:v>
                </c:pt>
                <c:pt idx="3955">
                  <c:v>329.58333333333331</c:v>
                </c:pt>
                <c:pt idx="3956">
                  <c:v>329.66666666666703</c:v>
                </c:pt>
                <c:pt idx="3957">
                  <c:v>329.75</c:v>
                </c:pt>
                <c:pt idx="3958">
                  <c:v>329.83333333333331</c:v>
                </c:pt>
                <c:pt idx="3959">
                  <c:v>329.91666666666674</c:v>
                </c:pt>
                <c:pt idx="3960">
                  <c:v>330</c:v>
                </c:pt>
                <c:pt idx="3961">
                  <c:v>330.08333333333331</c:v>
                </c:pt>
                <c:pt idx="3962">
                  <c:v>330.16666666666703</c:v>
                </c:pt>
                <c:pt idx="3963">
                  <c:v>330.25</c:v>
                </c:pt>
                <c:pt idx="3964">
                  <c:v>330.33333333333331</c:v>
                </c:pt>
                <c:pt idx="3965">
                  <c:v>330.41666666666674</c:v>
                </c:pt>
                <c:pt idx="3966">
                  <c:v>330.5</c:v>
                </c:pt>
                <c:pt idx="3967">
                  <c:v>330.58333333333331</c:v>
                </c:pt>
                <c:pt idx="3968">
                  <c:v>330.66666666666703</c:v>
                </c:pt>
                <c:pt idx="3969">
                  <c:v>330.75</c:v>
                </c:pt>
                <c:pt idx="3970">
                  <c:v>330.83333333333331</c:v>
                </c:pt>
                <c:pt idx="3971">
                  <c:v>330.91666666666674</c:v>
                </c:pt>
                <c:pt idx="3972">
                  <c:v>331</c:v>
                </c:pt>
                <c:pt idx="3973">
                  <c:v>331.08333333333331</c:v>
                </c:pt>
                <c:pt idx="3974">
                  <c:v>331.16666666666703</c:v>
                </c:pt>
                <c:pt idx="3975">
                  <c:v>331.25</c:v>
                </c:pt>
                <c:pt idx="3976">
                  <c:v>331.33333333333331</c:v>
                </c:pt>
                <c:pt idx="3977">
                  <c:v>331.41666666666674</c:v>
                </c:pt>
                <c:pt idx="3978">
                  <c:v>331.5</c:v>
                </c:pt>
                <c:pt idx="3979">
                  <c:v>331.58333333333331</c:v>
                </c:pt>
                <c:pt idx="3980">
                  <c:v>331.66666666666703</c:v>
                </c:pt>
                <c:pt idx="3981">
                  <c:v>331.75</c:v>
                </c:pt>
                <c:pt idx="3982">
                  <c:v>331.83333333333331</c:v>
                </c:pt>
                <c:pt idx="3983">
                  <c:v>331.91666666666674</c:v>
                </c:pt>
                <c:pt idx="3984">
                  <c:v>332</c:v>
                </c:pt>
                <c:pt idx="3985">
                  <c:v>332.08333333333331</c:v>
                </c:pt>
                <c:pt idx="3986">
                  <c:v>332.16666666666703</c:v>
                </c:pt>
                <c:pt idx="3987">
                  <c:v>332.25</c:v>
                </c:pt>
                <c:pt idx="3988">
                  <c:v>332.33333333333331</c:v>
                </c:pt>
                <c:pt idx="3989">
                  <c:v>332.41666666666674</c:v>
                </c:pt>
                <c:pt idx="3990">
                  <c:v>332.5</c:v>
                </c:pt>
                <c:pt idx="3991">
                  <c:v>332.58333333333331</c:v>
                </c:pt>
                <c:pt idx="3992">
                  <c:v>332.66666666666703</c:v>
                </c:pt>
                <c:pt idx="3993">
                  <c:v>332.75</c:v>
                </c:pt>
                <c:pt idx="3994">
                  <c:v>332.83333333333331</c:v>
                </c:pt>
                <c:pt idx="3995">
                  <c:v>332.91666666666674</c:v>
                </c:pt>
                <c:pt idx="3996">
                  <c:v>333</c:v>
                </c:pt>
                <c:pt idx="3997">
                  <c:v>333.08333333333331</c:v>
                </c:pt>
                <c:pt idx="3998">
                  <c:v>333.16666666666703</c:v>
                </c:pt>
                <c:pt idx="3999">
                  <c:v>333.25</c:v>
                </c:pt>
                <c:pt idx="4000">
                  <c:v>333.33333333333331</c:v>
                </c:pt>
                <c:pt idx="4001">
                  <c:v>333.41666666666674</c:v>
                </c:pt>
                <c:pt idx="4002">
                  <c:v>333.5</c:v>
                </c:pt>
                <c:pt idx="4003">
                  <c:v>333.58333333333331</c:v>
                </c:pt>
                <c:pt idx="4004">
                  <c:v>333.66666666666703</c:v>
                </c:pt>
                <c:pt idx="4005">
                  <c:v>333.75</c:v>
                </c:pt>
                <c:pt idx="4006">
                  <c:v>333.83333333333331</c:v>
                </c:pt>
                <c:pt idx="4007">
                  <c:v>333.91666666666674</c:v>
                </c:pt>
                <c:pt idx="4008">
                  <c:v>334</c:v>
                </c:pt>
                <c:pt idx="4009">
                  <c:v>334.08333333333331</c:v>
                </c:pt>
                <c:pt idx="4010">
                  <c:v>334.16666666666703</c:v>
                </c:pt>
                <c:pt idx="4011">
                  <c:v>334.25</c:v>
                </c:pt>
                <c:pt idx="4012">
                  <c:v>334.33333333333331</c:v>
                </c:pt>
                <c:pt idx="4013">
                  <c:v>334.41666666666674</c:v>
                </c:pt>
                <c:pt idx="4014">
                  <c:v>334.5</c:v>
                </c:pt>
                <c:pt idx="4015">
                  <c:v>334.58333333333331</c:v>
                </c:pt>
                <c:pt idx="4016">
                  <c:v>334.66666666666703</c:v>
                </c:pt>
                <c:pt idx="4017">
                  <c:v>334.75</c:v>
                </c:pt>
                <c:pt idx="4018">
                  <c:v>334.83333333333331</c:v>
                </c:pt>
                <c:pt idx="4019">
                  <c:v>334.91666666666674</c:v>
                </c:pt>
                <c:pt idx="4020">
                  <c:v>335</c:v>
                </c:pt>
                <c:pt idx="4021">
                  <c:v>335.08333333333331</c:v>
                </c:pt>
                <c:pt idx="4022">
                  <c:v>335.16666666666703</c:v>
                </c:pt>
                <c:pt idx="4023">
                  <c:v>335.25</c:v>
                </c:pt>
                <c:pt idx="4024">
                  <c:v>335.33333333333331</c:v>
                </c:pt>
                <c:pt idx="4025">
                  <c:v>335.41666666666674</c:v>
                </c:pt>
                <c:pt idx="4026">
                  <c:v>335.5</c:v>
                </c:pt>
                <c:pt idx="4027">
                  <c:v>335.58333333333331</c:v>
                </c:pt>
                <c:pt idx="4028">
                  <c:v>335.66666666666703</c:v>
                </c:pt>
                <c:pt idx="4029">
                  <c:v>335.75</c:v>
                </c:pt>
                <c:pt idx="4030">
                  <c:v>335.83333333333331</c:v>
                </c:pt>
                <c:pt idx="4031">
                  <c:v>335.91666666666674</c:v>
                </c:pt>
                <c:pt idx="4032">
                  <c:v>336</c:v>
                </c:pt>
                <c:pt idx="4033">
                  <c:v>336.08333333333331</c:v>
                </c:pt>
                <c:pt idx="4034">
                  <c:v>336.16666666666703</c:v>
                </c:pt>
                <c:pt idx="4035">
                  <c:v>336.25</c:v>
                </c:pt>
                <c:pt idx="4036">
                  <c:v>336.33333333333331</c:v>
                </c:pt>
                <c:pt idx="4037">
                  <c:v>336.41666666666674</c:v>
                </c:pt>
                <c:pt idx="4038">
                  <c:v>336.5</c:v>
                </c:pt>
                <c:pt idx="4039">
                  <c:v>336.58333333333331</c:v>
                </c:pt>
                <c:pt idx="4040">
                  <c:v>336.66666666666703</c:v>
                </c:pt>
                <c:pt idx="4041">
                  <c:v>336.75</c:v>
                </c:pt>
                <c:pt idx="4042">
                  <c:v>336.83333333333331</c:v>
                </c:pt>
                <c:pt idx="4043">
                  <c:v>336.91666666666674</c:v>
                </c:pt>
                <c:pt idx="4044">
                  <c:v>337</c:v>
                </c:pt>
                <c:pt idx="4045">
                  <c:v>337.08333333333331</c:v>
                </c:pt>
                <c:pt idx="4046">
                  <c:v>337.16666666666703</c:v>
                </c:pt>
                <c:pt idx="4047">
                  <c:v>337.25</c:v>
                </c:pt>
                <c:pt idx="4048">
                  <c:v>337.33333333333331</c:v>
                </c:pt>
                <c:pt idx="4049">
                  <c:v>337.41666666666674</c:v>
                </c:pt>
                <c:pt idx="4050">
                  <c:v>337.5</c:v>
                </c:pt>
                <c:pt idx="4051">
                  <c:v>337.58333333333331</c:v>
                </c:pt>
                <c:pt idx="4052">
                  <c:v>337.66666666666703</c:v>
                </c:pt>
                <c:pt idx="4053">
                  <c:v>337.75</c:v>
                </c:pt>
                <c:pt idx="4054">
                  <c:v>337.83333333333331</c:v>
                </c:pt>
                <c:pt idx="4055">
                  <c:v>337.91666666666674</c:v>
                </c:pt>
                <c:pt idx="4056">
                  <c:v>338</c:v>
                </c:pt>
                <c:pt idx="4057">
                  <c:v>338.08333333333331</c:v>
                </c:pt>
                <c:pt idx="4058">
                  <c:v>338.16666666666703</c:v>
                </c:pt>
                <c:pt idx="4059">
                  <c:v>338.25</c:v>
                </c:pt>
                <c:pt idx="4060">
                  <c:v>338.33333333333331</c:v>
                </c:pt>
                <c:pt idx="4061">
                  <c:v>338.41666666666674</c:v>
                </c:pt>
                <c:pt idx="4062">
                  <c:v>338.5</c:v>
                </c:pt>
                <c:pt idx="4063">
                  <c:v>338.58333333333331</c:v>
                </c:pt>
                <c:pt idx="4064">
                  <c:v>338.66666666666703</c:v>
                </c:pt>
                <c:pt idx="4065">
                  <c:v>338.75</c:v>
                </c:pt>
                <c:pt idx="4066">
                  <c:v>338.83333333333331</c:v>
                </c:pt>
                <c:pt idx="4067">
                  <c:v>338.91666666666674</c:v>
                </c:pt>
                <c:pt idx="4068">
                  <c:v>339</c:v>
                </c:pt>
                <c:pt idx="4069">
                  <c:v>339.08333333333331</c:v>
                </c:pt>
                <c:pt idx="4070">
                  <c:v>339.16666666666703</c:v>
                </c:pt>
                <c:pt idx="4071">
                  <c:v>339.25</c:v>
                </c:pt>
                <c:pt idx="4072">
                  <c:v>339.33333333333331</c:v>
                </c:pt>
                <c:pt idx="4073">
                  <c:v>339.41666666666674</c:v>
                </c:pt>
                <c:pt idx="4074">
                  <c:v>339.5</c:v>
                </c:pt>
                <c:pt idx="4075">
                  <c:v>339.58333333333331</c:v>
                </c:pt>
                <c:pt idx="4076">
                  <c:v>339.66666666666703</c:v>
                </c:pt>
                <c:pt idx="4077">
                  <c:v>339.75</c:v>
                </c:pt>
                <c:pt idx="4078">
                  <c:v>339.83333333333331</c:v>
                </c:pt>
                <c:pt idx="4079">
                  <c:v>339.91666666666674</c:v>
                </c:pt>
                <c:pt idx="4080">
                  <c:v>340</c:v>
                </c:pt>
                <c:pt idx="4081">
                  <c:v>340.08333333333331</c:v>
                </c:pt>
                <c:pt idx="4082">
                  <c:v>340.16666666666703</c:v>
                </c:pt>
                <c:pt idx="4083">
                  <c:v>340.25</c:v>
                </c:pt>
                <c:pt idx="4084">
                  <c:v>340.33333333333331</c:v>
                </c:pt>
                <c:pt idx="4085">
                  <c:v>340.41666666666674</c:v>
                </c:pt>
                <c:pt idx="4086">
                  <c:v>340.5</c:v>
                </c:pt>
                <c:pt idx="4087">
                  <c:v>340.58333333333331</c:v>
                </c:pt>
                <c:pt idx="4088">
                  <c:v>340.66666666666703</c:v>
                </c:pt>
                <c:pt idx="4089">
                  <c:v>340.75</c:v>
                </c:pt>
                <c:pt idx="4090">
                  <c:v>340.83333333333331</c:v>
                </c:pt>
                <c:pt idx="4091">
                  <c:v>340.91666666666674</c:v>
                </c:pt>
                <c:pt idx="4092">
                  <c:v>341</c:v>
                </c:pt>
                <c:pt idx="4093">
                  <c:v>341.08333333333331</c:v>
                </c:pt>
                <c:pt idx="4094">
                  <c:v>341.16666666666703</c:v>
                </c:pt>
                <c:pt idx="4095">
                  <c:v>341.25</c:v>
                </c:pt>
                <c:pt idx="4096">
                  <c:v>341.33333333333331</c:v>
                </c:pt>
                <c:pt idx="4097">
                  <c:v>341.41666666666674</c:v>
                </c:pt>
                <c:pt idx="4098">
                  <c:v>341.5</c:v>
                </c:pt>
                <c:pt idx="4099">
                  <c:v>341.58333333333331</c:v>
                </c:pt>
                <c:pt idx="4100">
                  <c:v>341.66666666666703</c:v>
                </c:pt>
                <c:pt idx="4101">
                  <c:v>341.75</c:v>
                </c:pt>
                <c:pt idx="4102">
                  <c:v>341.83333333333331</c:v>
                </c:pt>
                <c:pt idx="4103">
                  <c:v>341.91666666666674</c:v>
                </c:pt>
                <c:pt idx="4104">
                  <c:v>342</c:v>
                </c:pt>
                <c:pt idx="4105">
                  <c:v>342.08333333333331</c:v>
                </c:pt>
                <c:pt idx="4106">
                  <c:v>342.16666666666703</c:v>
                </c:pt>
                <c:pt idx="4107">
                  <c:v>342.25</c:v>
                </c:pt>
                <c:pt idx="4108">
                  <c:v>342.33333333333331</c:v>
                </c:pt>
                <c:pt idx="4109">
                  <c:v>342.41666666666674</c:v>
                </c:pt>
                <c:pt idx="4110">
                  <c:v>342.5</c:v>
                </c:pt>
                <c:pt idx="4111">
                  <c:v>342.58333333333331</c:v>
                </c:pt>
                <c:pt idx="4112">
                  <c:v>342.66666666666703</c:v>
                </c:pt>
                <c:pt idx="4113">
                  <c:v>342.75</c:v>
                </c:pt>
                <c:pt idx="4114">
                  <c:v>342.83333333333331</c:v>
                </c:pt>
                <c:pt idx="4115">
                  <c:v>342.91666666666674</c:v>
                </c:pt>
                <c:pt idx="4116">
                  <c:v>343</c:v>
                </c:pt>
                <c:pt idx="4117">
                  <c:v>343.08333333333331</c:v>
                </c:pt>
                <c:pt idx="4118">
                  <c:v>343.16666666666703</c:v>
                </c:pt>
                <c:pt idx="4119">
                  <c:v>343.25</c:v>
                </c:pt>
                <c:pt idx="4120">
                  <c:v>343.33333333333331</c:v>
                </c:pt>
                <c:pt idx="4121">
                  <c:v>343.41666666666674</c:v>
                </c:pt>
                <c:pt idx="4122">
                  <c:v>343.5</c:v>
                </c:pt>
                <c:pt idx="4123">
                  <c:v>343.58333333333331</c:v>
                </c:pt>
                <c:pt idx="4124">
                  <c:v>343.66666666666703</c:v>
                </c:pt>
                <c:pt idx="4125">
                  <c:v>343.75</c:v>
                </c:pt>
                <c:pt idx="4126">
                  <c:v>343.83333333333331</c:v>
                </c:pt>
                <c:pt idx="4127">
                  <c:v>343.91666666666674</c:v>
                </c:pt>
                <c:pt idx="4128">
                  <c:v>344</c:v>
                </c:pt>
                <c:pt idx="4129">
                  <c:v>344.08333333333331</c:v>
                </c:pt>
                <c:pt idx="4130">
                  <c:v>344.16666666666703</c:v>
                </c:pt>
                <c:pt idx="4131">
                  <c:v>344.25</c:v>
                </c:pt>
                <c:pt idx="4132">
                  <c:v>344.33333333333331</c:v>
                </c:pt>
                <c:pt idx="4133">
                  <c:v>344.41666666666674</c:v>
                </c:pt>
                <c:pt idx="4134">
                  <c:v>344.5</c:v>
                </c:pt>
                <c:pt idx="4135">
                  <c:v>344.58333333333331</c:v>
                </c:pt>
                <c:pt idx="4136">
                  <c:v>344.66666666666703</c:v>
                </c:pt>
                <c:pt idx="4137">
                  <c:v>344.75</c:v>
                </c:pt>
                <c:pt idx="4138">
                  <c:v>344.83333333333331</c:v>
                </c:pt>
                <c:pt idx="4139">
                  <c:v>344.91666666666674</c:v>
                </c:pt>
                <c:pt idx="4140">
                  <c:v>345</c:v>
                </c:pt>
                <c:pt idx="4141">
                  <c:v>345.08333333333331</c:v>
                </c:pt>
                <c:pt idx="4142">
                  <c:v>345.16666666666703</c:v>
                </c:pt>
                <c:pt idx="4143">
                  <c:v>345.25</c:v>
                </c:pt>
                <c:pt idx="4144">
                  <c:v>345.33333333333331</c:v>
                </c:pt>
                <c:pt idx="4145">
                  <c:v>345.41666666666674</c:v>
                </c:pt>
                <c:pt idx="4146">
                  <c:v>345.5</c:v>
                </c:pt>
                <c:pt idx="4147">
                  <c:v>345.58333333333331</c:v>
                </c:pt>
                <c:pt idx="4148">
                  <c:v>345.66666666666703</c:v>
                </c:pt>
                <c:pt idx="4149">
                  <c:v>345.75</c:v>
                </c:pt>
                <c:pt idx="4150">
                  <c:v>345.83333333333331</c:v>
                </c:pt>
                <c:pt idx="4151">
                  <c:v>345.91666666666674</c:v>
                </c:pt>
                <c:pt idx="4152">
                  <c:v>346</c:v>
                </c:pt>
                <c:pt idx="4153">
                  <c:v>346.08333333333331</c:v>
                </c:pt>
                <c:pt idx="4154">
                  <c:v>346.16666666666703</c:v>
                </c:pt>
                <c:pt idx="4155">
                  <c:v>346.25</c:v>
                </c:pt>
                <c:pt idx="4156">
                  <c:v>346.33333333333331</c:v>
                </c:pt>
                <c:pt idx="4157">
                  <c:v>346.41666666666674</c:v>
                </c:pt>
                <c:pt idx="4158">
                  <c:v>346.5</c:v>
                </c:pt>
                <c:pt idx="4159">
                  <c:v>346.58333333333331</c:v>
                </c:pt>
                <c:pt idx="4160">
                  <c:v>346.66666666666703</c:v>
                </c:pt>
                <c:pt idx="4161">
                  <c:v>346.75</c:v>
                </c:pt>
                <c:pt idx="4162">
                  <c:v>346.83333333333331</c:v>
                </c:pt>
                <c:pt idx="4163">
                  <c:v>346.91666666666674</c:v>
                </c:pt>
                <c:pt idx="4164">
                  <c:v>347</c:v>
                </c:pt>
                <c:pt idx="4165">
                  <c:v>347.08333333333331</c:v>
                </c:pt>
                <c:pt idx="4166">
                  <c:v>347.16666666666703</c:v>
                </c:pt>
                <c:pt idx="4167">
                  <c:v>347.25</c:v>
                </c:pt>
                <c:pt idx="4168">
                  <c:v>347.33333333333331</c:v>
                </c:pt>
                <c:pt idx="4169">
                  <c:v>347.41666666666674</c:v>
                </c:pt>
                <c:pt idx="4170">
                  <c:v>347.5</c:v>
                </c:pt>
                <c:pt idx="4171">
                  <c:v>347.58333333333331</c:v>
                </c:pt>
                <c:pt idx="4172">
                  <c:v>347.66666666666703</c:v>
                </c:pt>
                <c:pt idx="4173">
                  <c:v>347.75</c:v>
                </c:pt>
                <c:pt idx="4174">
                  <c:v>347.83333333333331</c:v>
                </c:pt>
                <c:pt idx="4175">
                  <c:v>347.91666666666674</c:v>
                </c:pt>
                <c:pt idx="4176">
                  <c:v>348</c:v>
                </c:pt>
                <c:pt idx="4177">
                  <c:v>348.08333333333331</c:v>
                </c:pt>
                <c:pt idx="4178">
                  <c:v>348.16666666666703</c:v>
                </c:pt>
                <c:pt idx="4179">
                  <c:v>348.25</c:v>
                </c:pt>
                <c:pt idx="4180">
                  <c:v>348.33333333333331</c:v>
                </c:pt>
                <c:pt idx="4181">
                  <c:v>348.41666666666674</c:v>
                </c:pt>
                <c:pt idx="4182">
                  <c:v>348.5</c:v>
                </c:pt>
                <c:pt idx="4183">
                  <c:v>348.58333333333331</c:v>
                </c:pt>
                <c:pt idx="4184">
                  <c:v>348.66666666666703</c:v>
                </c:pt>
                <c:pt idx="4185">
                  <c:v>348.75</c:v>
                </c:pt>
                <c:pt idx="4186">
                  <c:v>348.83333333333331</c:v>
                </c:pt>
                <c:pt idx="4187">
                  <c:v>348.91666666666674</c:v>
                </c:pt>
                <c:pt idx="4188">
                  <c:v>349</c:v>
                </c:pt>
                <c:pt idx="4189">
                  <c:v>349.08333333333331</c:v>
                </c:pt>
                <c:pt idx="4190">
                  <c:v>349.16666666666703</c:v>
                </c:pt>
                <c:pt idx="4191">
                  <c:v>349.25</c:v>
                </c:pt>
                <c:pt idx="4192">
                  <c:v>349.33333333333331</c:v>
                </c:pt>
                <c:pt idx="4193">
                  <c:v>349.41666666666674</c:v>
                </c:pt>
                <c:pt idx="4194">
                  <c:v>349.5</c:v>
                </c:pt>
                <c:pt idx="4195">
                  <c:v>349.58333333333331</c:v>
                </c:pt>
                <c:pt idx="4196">
                  <c:v>349.66666666666703</c:v>
                </c:pt>
                <c:pt idx="4197">
                  <c:v>349.75</c:v>
                </c:pt>
                <c:pt idx="4198">
                  <c:v>349.83333333333331</c:v>
                </c:pt>
                <c:pt idx="4199">
                  <c:v>349.91666666666674</c:v>
                </c:pt>
                <c:pt idx="4200">
                  <c:v>350</c:v>
                </c:pt>
                <c:pt idx="4201">
                  <c:v>350.08333333333331</c:v>
                </c:pt>
                <c:pt idx="4202">
                  <c:v>350.16666666666703</c:v>
                </c:pt>
                <c:pt idx="4203">
                  <c:v>350.25</c:v>
                </c:pt>
                <c:pt idx="4204">
                  <c:v>350.33333333333331</c:v>
                </c:pt>
                <c:pt idx="4205">
                  <c:v>350.41666666666674</c:v>
                </c:pt>
                <c:pt idx="4206">
                  <c:v>350.5</c:v>
                </c:pt>
                <c:pt idx="4207">
                  <c:v>350.58333333333331</c:v>
                </c:pt>
                <c:pt idx="4208">
                  <c:v>350.66666666666703</c:v>
                </c:pt>
                <c:pt idx="4209">
                  <c:v>350.75</c:v>
                </c:pt>
                <c:pt idx="4210">
                  <c:v>350.83333333333331</c:v>
                </c:pt>
                <c:pt idx="4211">
                  <c:v>350.91666666666674</c:v>
                </c:pt>
                <c:pt idx="4212">
                  <c:v>351</c:v>
                </c:pt>
                <c:pt idx="4213">
                  <c:v>351.08333333333331</c:v>
                </c:pt>
                <c:pt idx="4214">
                  <c:v>351.16666666666703</c:v>
                </c:pt>
                <c:pt idx="4215">
                  <c:v>351.25</c:v>
                </c:pt>
                <c:pt idx="4216">
                  <c:v>351.33333333333331</c:v>
                </c:pt>
                <c:pt idx="4217">
                  <c:v>351.41666666666674</c:v>
                </c:pt>
                <c:pt idx="4218">
                  <c:v>351.5</c:v>
                </c:pt>
                <c:pt idx="4219">
                  <c:v>351.58333333333331</c:v>
                </c:pt>
                <c:pt idx="4220">
                  <c:v>351.66666666666703</c:v>
                </c:pt>
                <c:pt idx="4221">
                  <c:v>351.75</c:v>
                </c:pt>
                <c:pt idx="4222">
                  <c:v>351.83333333333331</c:v>
                </c:pt>
                <c:pt idx="4223">
                  <c:v>351.91666666666674</c:v>
                </c:pt>
                <c:pt idx="4224">
                  <c:v>352</c:v>
                </c:pt>
                <c:pt idx="4225">
                  <c:v>352.08333333333331</c:v>
                </c:pt>
                <c:pt idx="4226">
                  <c:v>352.16666666666703</c:v>
                </c:pt>
                <c:pt idx="4227">
                  <c:v>352.25</c:v>
                </c:pt>
                <c:pt idx="4228">
                  <c:v>352.33333333333331</c:v>
                </c:pt>
                <c:pt idx="4229">
                  <c:v>352.41666666666674</c:v>
                </c:pt>
                <c:pt idx="4230">
                  <c:v>352.5</c:v>
                </c:pt>
                <c:pt idx="4231">
                  <c:v>352.58333333333331</c:v>
                </c:pt>
                <c:pt idx="4232">
                  <c:v>352.66666666666703</c:v>
                </c:pt>
                <c:pt idx="4233">
                  <c:v>352.75</c:v>
                </c:pt>
                <c:pt idx="4234">
                  <c:v>352.83333333333331</c:v>
                </c:pt>
                <c:pt idx="4235">
                  <c:v>352.91666666666674</c:v>
                </c:pt>
                <c:pt idx="4236">
                  <c:v>353</c:v>
                </c:pt>
                <c:pt idx="4237">
                  <c:v>353.08333333333331</c:v>
                </c:pt>
                <c:pt idx="4238">
                  <c:v>353.16666666666703</c:v>
                </c:pt>
                <c:pt idx="4239">
                  <c:v>353.25</c:v>
                </c:pt>
                <c:pt idx="4240">
                  <c:v>353.33333333333331</c:v>
                </c:pt>
                <c:pt idx="4241">
                  <c:v>353.41666666666674</c:v>
                </c:pt>
                <c:pt idx="4242">
                  <c:v>353.5</c:v>
                </c:pt>
                <c:pt idx="4243">
                  <c:v>353.58333333333331</c:v>
                </c:pt>
                <c:pt idx="4244">
                  <c:v>353.66666666666703</c:v>
                </c:pt>
                <c:pt idx="4245">
                  <c:v>353.75</c:v>
                </c:pt>
                <c:pt idx="4246">
                  <c:v>353.83333333333331</c:v>
                </c:pt>
                <c:pt idx="4247">
                  <c:v>353.91666666666674</c:v>
                </c:pt>
                <c:pt idx="4248">
                  <c:v>354</c:v>
                </c:pt>
                <c:pt idx="4249">
                  <c:v>354.08333333333331</c:v>
                </c:pt>
                <c:pt idx="4250">
                  <c:v>354.16666666666703</c:v>
                </c:pt>
                <c:pt idx="4251">
                  <c:v>354.25</c:v>
                </c:pt>
                <c:pt idx="4252">
                  <c:v>354.33333333333331</c:v>
                </c:pt>
                <c:pt idx="4253">
                  <c:v>354.41666666666674</c:v>
                </c:pt>
                <c:pt idx="4254">
                  <c:v>354.5</c:v>
                </c:pt>
                <c:pt idx="4255">
                  <c:v>354.58333333333331</c:v>
                </c:pt>
                <c:pt idx="4256">
                  <c:v>354.66666666666703</c:v>
                </c:pt>
                <c:pt idx="4257">
                  <c:v>354.75</c:v>
                </c:pt>
                <c:pt idx="4258">
                  <c:v>354.83333333333331</c:v>
                </c:pt>
                <c:pt idx="4259">
                  <c:v>354.91666666666674</c:v>
                </c:pt>
                <c:pt idx="4260">
                  <c:v>355</c:v>
                </c:pt>
                <c:pt idx="4261">
                  <c:v>355.08333333333331</c:v>
                </c:pt>
                <c:pt idx="4262">
                  <c:v>355.16666666666703</c:v>
                </c:pt>
                <c:pt idx="4263">
                  <c:v>355.25</c:v>
                </c:pt>
                <c:pt idx="4264">
                  <c:v>355.33333333333331</c:v>
                </c:pt>
                <c:pt idx="4265">
                  <c:v>355.41666666666674</c:v>
                </c:pt>
                <c:pt idx="4266">
                  <c:v>355.5</c:v>
                </c:pt>
                <c:pt idx="4267">
                  <c:v>355.58333333333331</c:v>
                </c:pt>
                <c:pt idx="4268">
                  <c:v>355.66666666666703</c:v>
                </c:pt>
                <c:pt idx="4269">
                  <c:v>355.75</c:v>
                </c:pt>
                <c:pt idx="4270">
                  <c:v>355.83333333333331</c:v>
                </c:pt>
                <c:pt idx="4271">
                  <c:v>355.91666666666674</c:v>
                </c:pt>
                <c:pt idx="4272">
                  <c:v>356</c:v>
                </c:pt>
                <c:pt idx="4273">
                  <c:v>356.08333333333331</c:v>
                </c:pt>
                <c:pt idx="4274">
                  <c:v>356.16666666666703</c:v>
                </c:pt>
                <c:pt idx="4275">
                  <c:v>356.25</c:v>
                </c:pt>
                <c:pt idx="4276">
                  <c:v>356.33333333333331</c:v>
                </c:pt>
                <c:pt idx="4277">
                  <c:v>356.41666666666674</c:v>
                </c:pt>
                <c:pt idx="4278">
                  <c:v>356.5</c:v>
                </c:pt>
                <c:pt idx="4279">
                  <c:v>356.58333333333331</c:v>
                </c:pt>
                <c:pt idx="4280">
                  <c:v>356.66666666666703</c:v>
                </c:pt>
                <c:pt idx="4281">
                  <c:v>356.75</c:v>
                </c:pt>
                <c:pt idx="4282">
                  <c:v>356.83333333333331</c:v>
                </c:pt>
                <c:pt idx="4283">
                  <c:v>356.91666666666674</c:v>
                </c:pt>
                <c:pt idx="4284">
                  <c:v>357</c:v>
                </c:pt>
                <c:pt idx="4285">
                  <c:v>357.08333333333331</c:v>
                </c:pt>
                <c:pt idx="4286">
                  <c:v>357.16666666666703</c:v>
                </c:pt>
                <c:pt idx="4287">
                  <c:v>357.25</c:v>
                </c:pt>
                <c:pt idx="4288">
                  <c:v>357.33333333333331</c:v>
                </c:pt>
                <c:pt idx="4289">
                  <c:v>357.41666666666674</c:v>
                </c:pt>
                <c:pt idx="4290">
                  <c:v>357.5</c:v>
                </c:pt>
                <c:pt idx="4291">
                  <c:v>357.58333333333331</c:v>
                </c:pt>
                <c:pt idx="4292">
                  <c:v>357.66666666666703</c:v>
                </c:pt>
                <c:pt idx="4293">
                  <c:v>357.75</c:v>
                </c:pt>
                <c:pt idx="4294">
                  <c:v>357.83333333333331</c:v>
                </c:pt>
                <c:pt idx="4295">
                  <c:v>357.91666666666674</c:v>
                </c:pt>
                <c:pt idx="4296">
                  <c:v>358</c:v>
                </c:pt>
                <c:pt idx="4297">
                  <c:v>358.08333333333331</c:v>
                </c:pt>
                <c:pt idx="4298">
                  <c:v>358.16666666666703</c:v>
                </c:pt>
                <c:pt idx="4299">
                  <c:v>358.25</c:v>
                </c:pt>
                <c:pt idx="4300">
                  <c:v>358.33333333333331</c:v>
                </c:pt>
                <c:pt idx="4301">
                  <c:v>358.41666666666674</c:v>
                </c:pt>
                <c:pt idx="4302">
                  <c:v>358.5</c:v>
                </c:pt>
                <c:pt idx="4303">
                  <c:v>358.58333333333331</c:v>
                </c:pt>
                <c:pt idx="4304">
                  <c:v>358.66666666666703</c:v>
                </c:pt>
                <c:pt idx="4305">
                  <c:v>358.75</c:v>
                </c:pt>
                <c:pt idx="4306">
                  <c:v>358.83333333333331</c:v>
                </c:pt>
                <c:pt idx="4307">
                  <c:v>358.91666666666674</c:v>
                </c:pt>
                <c:pt idx="4308">
                  <c:v>359</c:v>
                </c:pt>
                <c:pt idx="4309">
                  <c:v>359.08333333333331</c:v>
                </c:pt>
                <c:pt idx="4310">
                  <c:v>359.16666666666703</c:v>
                </c:pt>
                <c:pt idx="4311">
                  <c:v>359.25</c:v>
                </c:pt>
                <c:pt idx="4312">
                  <c:v>359.33333333333331</c:v>
                </c:pt>
                <c:pt idx="4313">
                  <c:v>359.41666666666674</c:v>
                </c:pt>
                <c:pt idx="4314">
                  <c:v>359.5</c:v>
                </c:pt>
                <c:pt idx="4315">
                  <c:v>359.58333333333331</c:v>
                </c:pt>
                <c:pt idx="4316">
                  <c:v>359.66666666666703</c:v>
                </c:pt>
                <c:pt idx="4317">
                  <c:v>359.75</c:v>
                </c:pt>
                <c:pt idx="4318">
                  <c:v>359.83333333333331</c:v>
                </c:pt>
                <c:pt idx="4319">
                  <c:v>359.91666666666674</c:v>
                </c:pt>
                <c:pt idx="4320">
                  <c:v>360</c:v>
                </c:pt>
                <c:pt idx="4321">
                  <c:v>360.08333333333331</c:v>
                </c:pt>
                <c:pt idx="4322">
                  <c:v>360.16666666666703</c:v>
                </c:pt>
                <c:pt idx="4323">
                  <c:v>360.25</c:v>
                </c:pt>
                <c:pt idx="4324">
                  <c:v>360.33333333333331</c:v>
                </c:pt>
                <c:pt idx="4325">
                  <c:v>360.41666666666674</c:v>
                </c:pt>
                <c:pt idx="4326">
                  <c:v>360.5</c:v>
                </c:pt>
                <c:pt idx="4327">
                  <c:v>360.58333333333331</c:v>
                </c:pt>
                <c:pt idx="4328">
                  <c:v>360.66666666666703</c:v>
                </c:pt>
                <c:pt idx="4329">
                  <c:v>360.75</c:v>
                </c:pt>
                <c:pt idx="4330">
                  <c:v>360.83333333333331</c:v>
                </c:pt>
                <c:pt idx="4331">
                  <c:v>360.91666666666674</c:v>
                </c:pt>
                <c:pt idx="4332">
                  <c:v>361</c:v>
                </c:pt>
                <c:pt idx="4333">
                  <c:v>361.08333333333331</c:v>
                </c:pt>
                <c:pt idx="4334">
                  <c:v>361.16666666666703</c:v>
                </c:pt>
                <c:pt idx="4335">
                  <c:v>361.25</c:v>
                </c:pt>
                <c:pt idx="4336">
                  <c:v>361.33333333333331</c:v>
                </c:pt>
                <c:pt idx="4337">
                  <c:v>361.41666666666674</c:v>
                </c:pt>
                <c:pt idx="4338">
                  <c:v>361.5</c:v>
                </c:pt>
                <c:pt idx="4339">
                  <c:v>361.58333333333331</c:v>
                </c:pt>
                <c:pt idx="4340">
                  <c:v>361.66666666666703</c:v>
                </c:pt>
                <c:pt idx="4341">
                  <c:v>361.75</c:v>
                </c:pt>
                <c:pt idx="4342">
                  <c:v>361.83333333333331</c:v>
                </c:pt>
                <c:pt idx="4343">
                  <c:v>361.91666666666674</c:v>
                </c:pt>
                <c:pt idx="4344">
                  <c:v>362</c:v>
                </c:pt>
                <c:pt idx="4345">
                  <c:v>362.08333333333331</c:v>
                </c:pt>
                <c:pt idx="4346">
                  <c:v>362.16666666666703</c:v>
                </c:pt>
                <c:pt idx="4347">
                  <c:v>362.25</c:v>
                </c:pt>
                <c:pt idx="4348">
                  <c:v>362.33333333333331</c:v>
                </c:pt>
                <c:pt idx="4349">
                  <c:v>362.41666666666674</c:v>
                </c:pt>
                <c:pt idx="4350">
                  <c:v>362.5</c:v>
                </c:pt>
                <c:pt idx="4351">
                  <c:v>362.58333333333331</c:v>
                </c:pt>
                <c:pt idx="4352">
                  <c:v>362.66666666666703</c:v>
                </c:pt>
                <c:pt idx="4353">
                  <c:v>362.75</c:v>
                </c:pt>
                <c:pt idx="4354">
                  <c:v>362.83333333333331</c:v>
                </c:pt>
                <c:pt idx="4355">
                  <c:v>362.91666666666674</c:v>
                </c:pt>
                <c:pt idx="4356">
                  <c:v>363</c:v>
                </c:pt>
                <c:pt idx="4357">
                  <c:v>363.08333333333331</c:v>
                </c:pt>
                <c:pt idx="4358">
                  <c:v>363.16666666666703</c:v>
                </c:pt>
                <c:pt idx="4359">
                  <c:v>363.25</c:v>
                </c:pt>
                <c:pt idx="4360">
                  <c:v>363.33333333333331</c:v>
                </c:pt>
                <c:pt idx="4361">
                  <c:v>363.41666666666674</c:v>
                </c:pt>
                <c:pt idx="4362">
                  <c:v>363.5</c:v>
                </c:pt>
                <c:pt idx="4363">
                  <c:v>363.58333333333331</c:v>
                </c:pt>
                <c:pt idx="4364">
                  <c:v>363.66666666666703</c:v>
                </c:pt>
                <c:pt idx="4365">
                  <c:v>363.75</c:v>
                </c:pt>
                <c:pt idx="4366">
                  <c:v>363.83333333333331</c:v>
                </c:pt>
                <c:pt idx="4367">
                  <c:v>363.91666666666674</c:v>
                </c:pt>
                <c:pt idx="4368">
                  <c:v>364</c:v>
                </c:pt>
                <c:pt idx="4369">
                  <c:v>364.08333333333331</c:v>
                </c:pt>
                <c:pt idx="4370">
                  <c:v>364.16666666666703</c:v>
                </c:pt>
                <c:pt idx="4371">
                  <c:v>364.25</c:v>
                </c:pt>
                <c:pt idx="4372">
                  <c:v>364.33333333333331</c:v>
                </c:pt>
                <c:pt idx="4373">
                  <c:v>364.41666666666674</c:v>
                </c:pt>
                <c:pt idx="4374">
                  <c:v>364.5</c:v>
                </c:pt>
                <c:pt idx="4375">
                  <c:v>364.58333333333331</c:v>
                </c:pt>
                <c:pt idx="4376">
                  <c:v>364.66666666666703</c:v>
                </c:pt>
                <c:pt idx="4377">
                  <c:v>364.75</c:v>
                </c:pt>
                <c:pt idx="4378">
                  <c:v>364.83333333333331</c:v>
                </c:pt>
                <c:pt idx="4379">
                  <c:v>364.91666666666674</c:v>
                </c:pt>
                <c:pt idx="4380">
                  <c:v>365</c:v>
                </c:pt>
                <c:pt idx="4381">
                  <c:v>365.08333333333331</c:v>
                </c:pt>
                <c:pt idx="4382">
                  <c:v>365.16666666666703</c:v>
                </c:pt>
                <c:pt idx="4383">
                  <c:v>365.25</c:v>
                </c:pt>
                <c:pt idx="4384">
                  <c:v>365.33333333333331</c:v>
                </c:pt>
                <c:pt idx="4385">
                  <c:v>365.41666666666674</c:v>
                </c:pt>
                <c:pt idx="4386">
                  <c:v>365.5</c:v>
                </c:pt>
                <c:pt idx="4387">
                  <c:v>365.58333333333331</c:v>
                </c:pt>
                <c:pt idx="4388">
                  <c:v>365.66666666666703</c:v>
                </c:pt>
                <c:pt idx="4389">
                  <c:v>365.75</c:v>
                </c:pt>
                <c:pt idx="4390">
                  <c:v>365.83333333333331</c:v>
                </c:pt>
                <c:pt idx="4391">
                  <c:v>365.91666666666674</c:v>
                </c:pt>
                <c:pt idx="4392">
                  <c:v>366</c:v>
                </c:pt>
                <c:pt idx="4393">
                  <c:v>366.08333333333331</c:v>
                </c:pt>
                <c:pt idx="4394">
                  <c:v>366.16666666666703</c:v>
                </c:pt>
                <c:pt idx="4395">
                  <c:v>366.25</c:v>
                </c:pt>
                <c:pt idx="4396">
                  <c:v>366.33333333333331</c:v>
                </c:pt>
                <c:pt idx="4397">
                  <c:v>366.41666666666674</c:v>
                </c:pt>
                <c:pt idx="4398">
                  <c:v>366.5</c:v>
                </c:pt>
                <c:pt idx="4399">
                  <c:v>366.58333333333331</c:v>
                </c:pt>
                <c:pt idx="4400">
                  <c:v>366.66666666666703</c:v>
                </c:pt>
                <c:pt idx="4401">
                  <c:v>366.75</c:v>
                </c:pt>
                <c:pt idx="4402">
                  <c:v>366.83333333333331</c:v>
                </c:pt>
                <c:pt idx="4403">
                  <c:v>366.91666666666674</c:v>
                </c:pt>
                <c:pt idx="4404">
                  <c:v>367</c:v>
                </c:pt>
                <c:pt idx="4405">
                  <c:v>367.08333333333331</c:v>
                </c:pt>
                <c:pt idx="4406">
                  <c:v>367.16666666666703</c:v>
                </c:pt>
                <c:pt idx="4407">
                  <c:v>367.25</c:v>
                </c:pt>
                <c:pt idx="4408">
                  <c:v>367.33333333333331</c:v>
                </c:pt>
                <c:pt idx="4409">
                  <c:v>367.41666666666674</c:v>
                </c:pt>
                <c:pt idx="4410">
                  <c:v>367.5</c:v>
                </c:pt>
                <c:pt idx="4411">
                  <c:v>367.58333333333331</c:v>
                </c:pt>
                <c:pt idx="4412">
                  <c:v>367.66666666666703</c:v>
                </c:pt>
                <c:pt idx="4413">
                  <c:v>367.75</c:v>
                </c:pt>
                <c:pt idx="4414">
                  <c:v>367.83333333333331</c:v>
                </c:pt>
                <c:pt idx="4415">
                  <c:v>367.91666666666674</c:v>
                </c:pt>
                <c:pt idx="4416">
                  <c:v>368</c:v>
                </c:pt>
                <c:pt idx="4417">
                  <c:v>368.08333333333331</c:v>
                </c:pt>
                <c:pt idx="4418">
                  <c:v>368.16666666666703</c:v>
                </c:pt>
                <c:pt idx="4419">
                  <c:v>368.25</c:v>
                </c:pt>
                <c:pt idx="4420">
                  <c:v>368.33333333333331</c:v>
                </c:pt>
                <c:pt idx="4421">
                  <c:v>368.41666666666674</c:v>
                </c:pt>
                <c:pt idx="4422">
                  <c:v>368.5</c:v>
                </c:pt>
                <c:pt idx="4423">
                  <c:v>368.58333333333331</c:v>
                </c:pt>
                <c:pt idx="4424">
                  <c:v>368.66666666666703</c:v>
                </c:pt>
                <c:pt idx="4425">
                  <c:v>368.75</c:v>
                </c:pt>
                <c:pt idx="4426">
                  <c:v>368.83333333333331</c:v>
                </c:pt>
                <c:pt idx="4427">
                  <c:v>368.91666666666674</c:v>
                </c:pt>
                <c:pt idx="4428">
                  <c:v>369</c:v>
                </c:pt>
                <c:pt idx="4429">
                  <c:v>369.08333333333331</c:v>
                </c:pt>
                <c:pt idx="4430">
                  <c:v>369.16666666666703</c:v>
                </c:pt>
                <c:pt idx="4431">
                  <c:v>369.25</c:v>
                </c:pt>
                <c:pt idx="4432">
                  <c:v>369.33333333333331</c:v>
                </c:pt>
                <c:pt idx="4433">
                  <c:v>369.41666666666674</c:v>
                </c:pt>
                <c:pt idx="4434">
                  <c:v>369.5</c:v>
                </c:pt>
                <c:pt idx="4435">
                  <c:v>369.58333333333331</c:v>
                </c:pt>
                <c:pt idx="4436">
                  <c:v>369.66666666666703</c:v>
                </c:pt>
                <c:pt idx="4437">
                  <c:v>369.75</c:v>
                </c:pt>
                <c:pt idx="4438">
                  <c:v>369.83333333333331</c:v>
                </c:pt>
                <c:pt idx="4439">
                  <c:v>369.91666666666674</c:v>
                </c:pt>
                <c:pt idx="4440">
                  <c:v>370</c:v>
                </c:pt>
                <c:pt idx="4441">
                  <c:v>370.08333333333331</c:v>
                </c:pt>
                <c:pt idx="4442">
                  <c:v>370.16666666666703</c:v>
                </c:pt>
                <c:pt idx="4443">
                  <c:v>370.25</c:v>
                </c:pt>
                <c:pt idx="4444">
                  <c:v>370.33333333333331</c:v>
                </c:pt>
                <c:pt idx="4445">
                  <c:v>370.41666666666674</c:v>
                </c:pt>
                <c:pt idx="4446">
                  <c:v>370.5</c:v>
                </c:pt>
                <c:pt idx="4447">
                  <c:v>370.58333333333331</c:v>
                </c:pt>
                <c:pt idx="4448">
                  <c:v>370.66666666666703</c:v>
                </c:pt>
                <c:pt idx="4449">
                  <c:v>370.75</c:v>
                </c:pt>
                <c:pt idx="4450">
                  <c:v>370.83333333333331</c:v>
                </c:pt>
                <c:pt idx="4451">
                  <c:v>370.91666666666674</c:v>
                </c:pt>
                <c:pt idx="4452">
                  <c:v>371</c:v>
                </c:pt>
                <c:pt idx="4453">
                  <c:v>371.08333333333331</c:v>
                </c:pt>
                <c:pt idx="4454">
                  <c:v>371.16666666666703</c:v>
                </c:pt>
                <c:pt idx="4455">
                  <c:v>371.25</c:v>
                </c:pt>
                <c:pt idx="4456">
                  <c:v>371.33333333333331</c:v>
                </c:pt>
                <c:pt idx="4457">
                  <c:v>371.41666666666674</c:v>
                </c:pt>
                <c:pt idx="4458">
                  <c:v>371.5</c:v>
                </c:pt>
                <c:pt idx="4459">
                  <c:v>371.58333333333331</c:v>
                </c:pt>
                <c:pt idx="4460">
                  <c:v>371.66666666666703</c:v>
                </c:pt>
                <c:pt idx="4461">
                  <c:v>371.75</c:v>
                </c:pt>
                <c:pt idx="4462">
                  <c:v>371.83333333333331</c:v>
                </c:pt>
                <c:pt idx="4463">
                  <c:v>371.91666666666674</c:v>
                </c:pt>
                <c:pt idx="4464">
                  <c:v>372</c:v>
                </c:pt>
                <c:pt idx="4465">
                  <c:v>372.08333333333331</c:v>
                </c:pt>
                <c:pt idx="4466">
                  <c:v>372.16666666666703</c:v>
                </c:pt>
                <c:pt idx="4467">
                  <c:v>372.25</c:v>
                </c:pt>
                <c:pt idx="4468">
                  <c:v>372.33333333333331</c:v>
                </c:pt>
                <c:pt idx="4469">
                  <c:v>372.41666666666674</c:v>
                </c:pt>
                <c:pt idx="4470">
                  <c:v>372.5</c:v>
                </c:pt>
                <c:pt idx="4471">
                  <c:v>372.58333333333331</c:v>
                </c:pt>
                <c:pt idx="4472">
                  <c:v>372.66666666666703</c:v>
                </c:pt>
                <c:pt idx="4473">
                  <c:v>372.75</c:v>
                </c:pt>
                <c:pt idx="4474">
                  <c:v>372.83333333333331</c:v>
                </c:pt>
                <c:pt idx="4475">
                  <c:v>372.91666666666674</c:v>
                </c:pt>
                <c:pt idx="4476">
                  <c:v>373</c:v>
                </c:pt>
                <c:pt idx="4477">
                  <c:v>373.08333333333331</c:v>
                </c:pt>
                <c:pt idx="4478">
                  <c:v>373.16666666666703</c:v>
                </c:pt>
                <c:pt idx="4479">
                  <c:v>373.25</c:v>
                </c:pt>
                <c:pt idx="4480">
                  <c:v>373.33333333333331</c:v>
                </c:pt>
                <c:pt idx="4481">
                  <c:v>373.41666666666674</c:v>
                </c:pt>
                <c:pt idx="4482">
                  <c:v>373.5</c:v>
                </c:pt>
                <c:pt idx="4483">
                  <c:v>373.58333333333331</c:v>
                </c:pt>
                <c:pt idx="4484">
                  <c:v>373.66666666666703</c:v>
                </c:pt>
                <c:pt idx="4485">
                  <c:v>373.75</c:v>
                </c:pt>
                <c:pt idx="4486">
                  <c:v>373.83333333333331</c:v>
                </c:pt>
                <c:pt idx="4487">
                  <c:v>373.91666666666674</c:v>
                </c:pt>
                <c:pt idx="4488">
                  <c:v>374</c:v>
                </c:pt>
                <c:pt idx="4489">
                  <c:v>374.08333333333331</c:v>
                </c:pt>
                <c:pt idx="4490">
                  <c:v>374.16666666666703</c:v>
                </c:pt>
                <c:pt idx="4491">
                  <c:v>374.25</c:v>
                </c:pt>
                <c:pt idx="4492">
                  <c:v>374.33333333333331</c:v>
                </c:pt>
                <c:pt idx="4493">
                  <c:v>374.41666666666674</c:v>
                </c:pt>
                <c:pt idx="4494">
                  <c:v>374.5</c:v>
                </c:pt>
                <c:pt idx="4495">
                  <c:v>374.58333333333331</c:v>
                </c:pt>
                <c:pt idx="4496">
                  <c:v>374.66666666666703</c:v>
                </c:pt>
                <c:pt idx="4497">
                  <c:v>374.75</c:v>
                </c:pt>
                <c:pt idx="4498">
                  <c:v>374.83333333333331</c:v>
                </c:pt>
                <c:pt idx="4499">
                  <c:v>374.91666666666674</c:v>
                </c:pt>
                <c:pt idx="4500">
                  <c:v>375</c:v>
                </c:pt>
                <c:pt idx="4501">
                  <c:v>375.08333333333331</c:v>
                </c:pt>
                <c:pt idx="4502">
                  <c:v>375.16666666666703</c:v>
                </c:pt>
                <c:pt idx="4503">
                  <c:v>375.25</c:v>
                </c:pt>
                <c:pt idx="4504">
                  <c:v>375.33333333333331</c:v>
                </c:pt>
                <c:pt idx="4505">
                  <c:v>375.41666666666674</c:v>
                </c:pt>
                <c:pt idx="4506">
                  <c:v>375.5</c:v>
                </c:pt>
                <c:pt idx="4507">
                  <c:v>375.58333333333331</c:v>
                </c:pt>
                <c:pt idx="4508">
                  <c:v>375.66666666666703</c:v>
                </c:pt>
                <c:pt idx="4509">
                  <c:v>375.75</c:v>
                </c:pt>
                <c:pt idx="4510">
                  <c:v>375.83333333333331</c:v>
                </c:pt>
                <c:pt idx="4511">
                  <c:v>375.91666666666674</c:v>
                </c:pt>
                <c:pt idx="4512">
                  <c:v>376</c:v>
                </c:pt>
                <c:pt idx="4513">
                  <c:v>376.08333333333331</c:v>
                </c:pt>
                <c:pt idx="4514">
                  <c:v>376.16666666666703</c:v>
                </c:pt>
                <c:pt idx="4515">
                  <c:v>376.25</c:v>
                </c:pt>
                <c:pt idx="4516">
                  <c:v>376.33333333333331</c:v>
                </c:pt>
                <c:pt idx="4517">
                  <c:v>376.41666666666674</c:v>
                </c:pt>
                <c:pt idx="4518">
                  <c:v>376.5</c:v>
                </c:pt>
                <c:pt idx="4519">
                  <c:v>376.58333333333331</c:v>
                </c:pt>
                <c:pt idx="4520">
                  <c:v>376.66666666666703</c:v>
                </c:pt>
                <c:pt idx="4521">
                  <c:v>376.75</c:v>
                </c:pt>
                <c:pt idx="4522">
                  <c:v>376.83333333333331</c:v>
                </c:pt>
                <c:pt idx="4523">
                  <c:v>376.91666666666674</c:v>
                </c:pt>
                <c:pt idx="4524">
                  <c:v>377</c:v>
                </c:pt>
                <c:pt idx="4525">
                  <c:v>377.08333333333331</c:v>
                </c:pt>
                <c:pt idx="4526">
                  <c:v>377.16666666666703</c:v>
                </c:pt>
                <c:pt idx="4527">
                  <c:v>377.25</c:v>
                </c:pt>
                <c:pt idx="4528">
                  <c:v>377.33333333333331</c:v>
                </c:pt>
                <c:pt idx="4529">
                  <c:v>377.41666666666674</c:v>
                </c:pt>
                <c:pt idx="4530">
                  <c:v>377.5</c:v>
                </c:pt>
                <c:pt idx="4531">
                  <c:v>377.58333333333331</c:v>
                </c:pt>
                <c:pt idx="4532">
                  <c:v>377.66666666666703</c:v>
                </c:pt>
                <c:pt idx="4533">
                  <c:v>377.75</c:v>
                </c:pt>
                <c:pt idx="4534">
                  <c:v>377.83333333333331</c:v>
                </c:pt>
                <c:pt idx="4535">
                  <c:v>377.91666666666674</c:v>
                </c:pt>
                <c:pt idx="4536">
                  <c:v>378</c:v>
                </c:pt>
                <c:pt idx="4537">
                  <c:v>378.08333333333331</c:v>
                </c:pt>
                <c:pt idx="4538">
                  <c:v>378.16666666666703</c:v>
                </c:pt>
                <c:pt idx="4539">
                  <c:v>378.25</c:v>
                </c:pt>
                <c:pt idx="4540">
                  <c:v>378.33333333333331</c:v>
                </c:pt>
                <c:pt idx="4541">
                  <c:v>378.41666666666674</c:v>
                </c:pt>
                <c:pt idx="4542">
                  <c:v>378.5</c:v>
                </c:pt>
                <c:pt idx="4543">
                  <c:v>378.58333333333331</c:v>
                </c:pt>
                <c:pt idx="4544">
                  <c:v>378.66666666666703</c:v>
                </c:pt>
                <c:pt idx="4545">
                  <c:v>378.75</c:v>
                </c:pt>
                <c:pt idx="4546">
                  <c:v>378.83333333333331</c:v>
                </c:pt>
                <c:pt idx="4547">
                  <c:v>378.91666666666674</c:v>
                </c:pt>
                <c:pt idx="4548">
                  <c:v>379</c:v>
                </c:pt>
                <c:pt idx="4549">
                  <c:v>379.08333333333331</c:v>
                </c:pt>
                <c:pt idx="4550">
                  <c:v>379.16666666666703</c:v>
                </c:pt>
                <c:pt idx="4551">
                  <c:v>379.25</c:v>
                </c:pt>
                <c:pt idx="4552">
                  <c:v>379.33333333333331</c:v>
                </c:pt>
                <c:pt idx="4553">
                  <c:v>379.41666666666674</c:v>
                </c:pt>
                <c:pt idx="4554">
                  <c:v>379.5</c:v>
                </c:pt>
                <c:pt idx="4555">
                  <c:v>379.58333333333331</c:v>
                </c:pt>
                <c:pt idx="4556">
                  <c:v>379.66666666666703</c:v>
                </c:pt>
                <c:pt idx="4557">
                  <c:v>379.75</c:v>
                </c:pt>
                <c:pt idx="4558">
                  <c:v>379.83333333333331</c:v>
                </c:pt>
                <c:pt idx="4559">
                  <c:v>379.91666666666674</c:v>
                </c:pt>
                <c:pt idx="4560">
                  <c:v>380</c:v>
                </c:pt>
                <c:pt idx="4561">
                  <c:v>380.08333333333331</c:v>
                </c:pt>
                <c:pt idx="4562">
                  <c:v>380.16666666666703</c:v>
                </c:pt>
                <c:pt idx="4563">
                  <c:v>380.25</c:v>
                </c:pt>
                <c:pt idx="4564">
                  <c:v>380.33333333333331</c:v>
                </c:pt>
                <c:pt idx="4565">
                  <c:v>380.41666666666674</c:v>
                </c:pt>
                <c:pt idx="4566">
                  <c:v>380.5</c:v>
                </c:pt>
                <c:pt idx="4567">
                  <c:v>380.58333333333331</c:v>
                </c:pt>
                <c:pt idx="4568">
                  <c:v>380.66666666666703</c:v>
                </c:pt>
                <c:pt idx="4569">
                  <c:v>380.75</c:v>
                </c:pt>
                <c:pt idx="4570">
                  <c:v>380.83333333333331</c:v>
                </c:pt>
                <c:pt idx="4571">
                  <c:v>380.91666666666674</c:v>
                </c:pt>
                <c:pt idx="4572">
                  <c:v>381</c:v>
                </c:pt>
                <c:pt idx="4573">
                  <c:v>381.08333333333331</c:v>
                </c:pt>
                <c:pt idx="4574">
                  <c:v>381.16666666666703</c:v>
                </c:pt>
                <c:pt idx="4575">
                  <c:v>381.25</c:v>
                </c:pt>
                <c:pt idx="4576">
                  <c:v>381.33333333333331</c:v>
                </c:pt>
                <c:pt idx="4577">
                  <c:v>381.41666666666674</c:v>
                </c:pt>
                <c:pt idx="4578">
                  <c:v>381.5</c:v>
                </c:pt>
                <c:pt idx="4579">
                  <c:v>381.58333333333331</c:v>
                </c:pt>
                <c:pt idx="4580">
                  <c:v>381.66666666666703</c:v>
                </c:pt>
                <c:pt idx="4581">
                  <c:v>381.75</c:v>
                </c:pt>
                <c:pt idx="4582">
                  <c:v>381.83333333333331</c:v>
                </c:pt>
                <c:pt idx="4583">
                  <c:v>381.91666666666674</c:v>
                </c:pt>
                <c:pt idx="4584">
                  <c:v>382</c:v>
                </c:pt>
                <c:pt idx="4585">
                  <c:v>382.08333333333331</c:v>
                </c:pt>
                <c:pt idx="4586">
                  <c:v>382.16666666666703</c:v>
                </c:pt>
                <c:pt idx="4587">
                  <c:v>382.25</c:v>
                </c:pt>
                <c:pt idx="4588">
                  <c:v>382.33333333333331</c:v>
                </c:pt>
                <c:pt idx="4589">
                  <c:v>382.41666666666674</c:v>
                </c:pt>
                <c:pt idx="4590">
                  <c:v>382.5</c:v>
                </c:pt>
                <c:pt idx="4591">
                  <c:v>382.58333333333331</c:v>
                </c:pt>
                <c:pt idx="4592">
                  <c:v>382.66666666666703</c:v>
                </c:pt>
                <c:pt idx="4593">
                  <c:v>382.75</c:v>
                </c:pt>
                <c:pt idx="4594">
                  <c:v>382.83333333333331</c:v>
                </c:pt>
                <c:pt idx="4595">
                  <c:v>382.91666666666674</c:v>
                </c:pt>
                <c:pt idx="4596">
                  <c:v>383</c:v>
                </c:pt>
                <c:pt idx="4597">
                  <c:v>383.08333333333331</c:v>
                </c:pt>
                <c:pt idx="4598">
                  <c:v>383.16666666666703</c:v>
                </c:pt>
                <c:pt idx="4599">
                  <c:v>383.25</c:v>
                </c:pt>
                <c:pt idx="4600">
                  <c:v>383.33333333333331</c:v>
                </c:pt>
                <c:pt idx="4601">
                  <c:v>383.41666666666674</c:v>
                </c:pt>
                <c:pt idx="4602">
                  <c:v>383.5</c:v>
                </c:pt>
                <c:pt idx="4603">
                  <c:v>383.58333333333331</c:v>
                </c:pt>
                <c:pt idx="4604">
                  <c:v>383.66666666666703</c:v>
                </c:pt>
                <c:pt idx="4605">
                  <c:v>383.75</c:v>
                </c:pt>
                <c:pt idx="4606">
                  <c:v>383.83333333333331</c:v>
                </c:pt>
                <c:pt idx="4607">
                  <c:v>383.91666666666674</c:v>
                </c:pt>
                <c:pt idx="4608">
                  <c:v>384</c:v>
                </c:pt>
                <c:pt idx="4609">
                  <c:v>384.08333333333331</c:v>
                </c:pt>
                <c:pt idx="4610">
                  <c:v>384.16666666666703</c:v>
                </c:pt>
                <c:pt idx="4611">
                  <c:v>384.25</c:v>
                </c:pt>
                <c:pt idx="4612">
                  <c:v>384.33333333333331</c:v>
                </c:pt>
                <c:pt idx="4613">
                  <c:v>384.41666666666674</c:v>
                </c:pt>
                <c:pt idx="4614">
                  <c:v>384.5</c:v>
                </c:pt>
                <c:pt idx="4615">
                  <c:v>384.58333333333331</c:v>
                </c:pt>
                <c:pt idx="4616">
                  <c:v>384.66666666666703</c:v>
                </c:pt>
                <c:pt idx="4617">
                  <c:v>384.75</c:v>
                </c:pt>
                <c:pt idx="4618">
                  <c:v>384.83333333333331</c:v>
                </c:pt>
                <c:pt idx="4619">
                  <c:v>384.91666666666674</c:v>
                </c:pt>
                <c:pt idx="4620">
                  <c:v>385</c:v>
                </c:pt>
                <c:pt idx="4621">
                  <c:v>385.08333333333331</c:v>
                </c:pt>
                <c:pt idx="4622">
                  <c:v>385.16666666666703</c:v>
                </c:pt>
                <c:pt idx="4623">
                  <c:v>385.25</c:v>
                </c:pt>
                <c:pt idx="4624">
                  <c:v>385.33333333333331</c:v>
                </c:pt>
                <c:pt idx="4625">
                  <c:v>385.41666666666674</c:v>
                </c:pt>
                <c:pt idx="4626">
                  <c:v>385.5</c:v>
                </c:pt>
                <c:pt idx="4627">
                  <c:v>385.58333333333331</c:v>
                </c:pt>
                <c:pt idx="4628">
                  <c:v>385.66666666666703</c:v>
                </c:pt>
                <c:pt idx="4629">
                  <c:v>385.75</c:v>
                </c:pt>
                <c:pt idx="4630">
                  <c:v>385.83333333333331</c:v>
                </c:pt>
                <c:pt idx="4631">
                  <c:v>385.91666666666674</c:v>
                </c:pt>
                <c:pt idx="4632">
                  <c:v>386</c:v>
                </c:pt>
                <c:pt idx="4633">
                  <c:v>386.08333333333331</c:v>
                </c:pt>
                <c:pt idx="4634">
                  <c:v>386.16666666666703</c:v>
                </c:pt>
                <c:pt idx="4635">
                  <c:v>386.25</c:v>
                </c:pt>
                <c:pt idx="4636">
                  <c:v>386.33333333333331</c:v>
                </c:pt>
                <c:pt idx="4637">
                  <c:v>386.41666666666674</c:v>
                </c:pt>
                <c:pt idx="4638">
                  <c:v>386.5</c:v>
                </c:pt>
                <c:pt idx="4639">
                  <c:v>386.58333333333331</c:v>
                </c:pt>
                <c:pt idx="4640">
                  <c:v>386.66666666666703</c:v>
                </c:pt>
                <c:pt idx="4641">
                  <c:v>386.75</c:v>
                </c:pt>
                <c:pt idx="4642">
                  <c:v>386.83333333333331</c:v>
                </c:pt>
                <c:pt idx="4643">
                  <c:v>386.91666666666674</c:v>
                </c:pt>
                <c:pt idx="4644">
                  <c:v>387</c:v>
                </c:pt>
                <c:pt idx="4645">
                  <c:v>387.08333333333331</c:v>
                </c:pt>
                <c:pt idx="4646">
                  <c:v>387.16666666666703</c:v>
                </c:pt>
                <c:pt idx="4647">
                  <c:v>387.25</c:v>
                </c:pt>
                <c:pt idx="4648">
                  <c:v>387.33333333333331</c:v>
                </c:pt>
                <c:pt idx="4649">
                  <c:v>387.41666666666674</c:v>
                </c:pt>
                <c:pt idx="4650">
                  <c:v>387.5</c:v>
                </c:pt>
                <c:pt idx="4651">
                  <c:v>387.58333333333331</c:v>
                </c:pt>
                <c:pt idx="4652">
                  <c:v>387.66666666666703</c:v>
                </c:pt>
                <c:pt idx="4653">
                  <c:v>387.75</c:v>
                </c:pt>
                <c:pt idx="4654">
                  <c:v>387.83333333333331</c:v>
                </c:pt>
                <c:pt idx="4655">
                  <c:v>387.91666666666674</c:v>
                </c:pt>
                <c:pt idx="4656">
                  <c:v>388</c:v>
                </c:pt>
                <c:pt idx="4657">
                  <c:v>388.08333333333331</c:v>
                </c:pt>
                <c:pt idx="4658">
                  <c:v>388.16666666666703</c:v>
                </c:pt>
                <c:pt idx="4659">
                  <c:v>388.25</c:v>
                </c:pt>
                <c:pt idx="4660">
                  <c:v>388.33333333333331</c:v>
                </c:pt>
                <c:pt idx="4661">
                  <c:v>388.41666666666674</c:v>
                </c:pt>
                <c:pt idx="4662">
                  <c:v>388.5</c:v>
                </c:pt>
                <c:pt idx="4663">
                  <c:v>388.58333333333331</c:v>
                </c:pt>
                <c:pt idx="4664">
                  <c:v>388.66666666666703</c:v>
                </c:pt>
                <c:pt idx="4665">
                  <c:v>388.75</c:v>
                </c:pt>
                <c:pt idx="4666">
                  <c:v>388.83333333333331</c:v>
                </c:pt>
                <c:pt idx="4667">
                  <c:v>388.91666666666674</c:v>
                </c:pt>
                <c:pt idx="4668">
                  <c:v>389</c:v>
                </c:pt>
                <c:pt idx="4669">
                  <c:v>389.08333333333331</c:v>
                </c:pt>
                <c:pt idx="4670">
                  <c:v>389.16666666666703</c:v>
                </c:pt>
                <c:pt idx="4671">
                  <c:v>389.25</c:v>
                </c:pt>
                <c:pt idx="4672">
                  <c:v>389.33333333333331</c:v>
                </c:pt>
                <c:pt idx="4673">
                  <c:v>389.41666666666674</c:v>
                </c:pt>
                <c:pt idx="4674">
                  <c:v>389.5</c:v>
                </c:pt>
                <c:pt idx="4675">
                  <c:v>389.58333333333331</c:v>
                </c:pt>
                <c:pt idx="4676">
                  <c:v>389.66666666666703</c:v>
                </c:pt>
                <c:pt idx="4677">
                  <c:v>389.75</c:v>
                </c:pt>
                <c:pt idx="4678">
                  <c:v>389.83333333333331</c:v>
                </c:pt>
                <c:pt idx="4679">
                  <c:v>389.91666666666674</c:v>
                </c:pt>
                <c:pt idx="4680">
                  <c:v>390</c:v>
                </c:pt>
                <c:pt idx="4681">
                  <c:v>390.08333333333331</c:v>
                </c:pt>
                <c:pt idx="4682">
                  <c:v>390.16666666666703</c:v>
                </c:pt>
                <c:pt idx="4683">
                  <c:v>390.25</c:v>
                </c:pt>
                <c:pt idx="4684">
                  <c:v>390.33333333333331</c:v>
                </c:pt>
                <c:pt idx="4685">
                  <c:v>390.41666666666674</c:v>
                </c:pt>
                <c:pt idx="4686">
                  <c:v>390.5</c:v>
                </c:pt>
                <c:pt idx="4687">
                  <c:v>390.58333333333331</c:v>
                </c:pt>
                <c:pt idx="4688">
                  <c:v>390.66666666666703</c:v>
                </c:pt>
                <c:pt idx="4689">
                  <c:v>390.75</c:v>
                </c:pt>
                <c:pt idx="4690">
                  <c:v>390.83333333333331</c:v>
                </c:pt>
                <c:pt idx="4691">
                  <c:v>390.91666666666674</c:v>
                </c:pt>
                <c:pt idx="4692">
                  <c:v>391</c:v>
                </c:pt>
                <c:pt idx="4693">
                  <c:v>391.08333333333331</c:v>
                </c:pt>
                <c:pt idx="4694">
                  <c:v>391.16666666666703</c:v>
                </c:pt>
                <c:pt idx="4695">
                  <c:v>391.25</c:v>
                </c:pt>
                <c:pt idx="4696">
                  <c:v>391.33333333333331</c:v>
                </c:pt>
                <c:pt idx="4697">
                  <c:v>391.41666666666674</c:v>
                </c:pt>
                <c:pt idx="4698">
                  <c:v>391.5</c:v>
                </c:pt>
                <c:pt idx="4699">
                  <c:v>391.58333333333331</c:v>
                </c:pt>
                <c:pt idx="4700">
                  <c:v>391.66666666666703</c:v>
                </c:pt>
                <c:pt idx="4701">
                  <c:v>391.75</c:v>
                </c:pt>
                <c:pt idx="4702">
                  <c:v>391.83333333333331</c:v>
                </c:pt>
                <c:pt idx="4703">
                  <c:v>391.91666666666674</c:v>
                </c:pt>
                <c:pt idx="4704">
                  <c:v>392</c:v>
                </c:pt>
                <c:pt idx="4705">
                  <c:v>392.08333333333331</c:v>
                </c:pt>
                <c:pt idx="4706">
                  <c:v>392.16666666666703</c:v>
                </c:pt>
                <c:pt idx="4707">
                  <c:v>392.25</c:v>
                </c:pt>
                <c:pt idx="4708">
                  <c:v>392.33333333333331</c:v>
                </c:pt>
                <c:pt idx="4709">
                  <c:v>392.41666666666674</c:v>
                </c:pt>
                <c:pt idx="4710">
                  <c:v>392.5</c:v>
                </c:pt>
                <c:pt idx="4711">
                  <c:v>392.58333333333331</c:v>
                </c:pt>
                <c:pt idx="4712">
                  <c:v>392.66666666666703</c:v>
                </c:pt>
                <c:pt idx="4713">
                  <c:v>392.75</c:v>
                </c:pt>
                <c:pt idx="4714">
                  <c:v>392.83333333333331</c:v>
                </c:pt>
                <c:pt idx="4715">
                  <c:v>392.91666666666674</c:v>
                </c:pt>
                <c:pt idx="4716">
                  <c:v>393</c:v>
                </c:pt>
                <c:pt idx="4717">
                  <c:v>393.08333333333331</c:v>
                </c:pt>
                <c:pt idx="4718">
                  <c:v>393.16666666666703</c:v>
                </c:pt>
                <c:pt idx="4719">
                  <c:v>393.25</c:v>
                </c:pt>
                <c:pt idx="4720">
                  <c:v>393.33333333333331</c:v>
                </c:pt>
                <c:pt idx="4721">
                  <c:v>393.41666666666674</c:v>
                </c:pt>
                <c:pt idx="4722">
                  <c:v>393.5</c:v>
                </c:pt>
                <c:pt idx="4723">
                  <c:v>393.58333333333331</c:v>
                </c:pt>
                <c:pt idx="4724">
                  <c:v>393.66666666666703</c:v>
                </c:pt>
                <c:pt idx="4725">
                  <c:v>393.75</c:v>
                </c:pt>
                <c:pt idx="4726">
                  <c:v>393.83333333333331</c:v>
                </c:pt>
                <c:pt idx="4727">
                  <c:v>393.91666666666674</c:v>
                </c:pt>
                <c:pt idx="4728">
                  <c:v>394</c:v>
                </c:pt>
                <c:pt idx="4729">
                  <c:v>394.08333333333331</c:v>
                </c:pt>
                <c:pt idx="4730">
                  <c:v>394.16666666666703</c:v>
                </c:pt>
                <c:pt idx="4731">
                  <c:v>394.25</c:v>
                </c:pt>
                <c:pt idx="4732">
                  <c:v>394.33333333333331</c:v>
                </c:pt>
                <c:pt idx="4733">
                  <c:v>394.41666666666674</c:v>
                </c:pt>
                <c:pt idx="4734">
                  <c:v>394.5</c:v>
                </c:pt>
                <c:pt idx="4735">
                  <c:v>394.58333333333331</c:v>
                </c:pt>
                <c:pt idx="4736">
                  <c:v>394.66666666666703</c:v>
                </c:pt>
                <c:pt idx="4737">
                  <c:v>394.75</c:v>
                </c:pt>
                <c:pt idx="4738">
                  <c:v>394.83333333333331</c:v>
                </c:pt>
                <c:pt idx="4739">
                  <c:v>394.91666666666674</c:v>
                </c:pt>
                <c:pt idx="4740">
                  <c:v>395</c:v>
                </c:pt>
                <c:pt idx="4741">
                  <c:v>395.08333333333331</c:v>
                </c:pt>
                <c:pt idx="4742">
                  <c:v>395.16666666666703</c:v>
                </c:pt>
                <c:pt idx="4743">
                  <c:v>395.25</c:v>
                </c:pt>
                <c:pt idx="4744">
                  <c:v>395.33333333333331</c:v>
                </c:pt>
                <c:pt idx="4745">
                  <c:v>395.41666666666674</c:v>
                </c:pt>
                <c:pt idx="4746">
                  <c:v>395.5</c:v>
                </c:pt>
                <c:pt idx="4747">
                  <c:v>395.58333333333331</c:v>
                </c:pt>
                <c:pt idx="4748">
                  <c:v>395.66666666666703</c:v>
                </c:pt>
                <c:pt idx="4749">
                  <c:v>395.75</c:v>
                </c:pt>
                <c:pt idx="4750">
                  <c:v>395.83333333333331</c:v>
                </c:pt>
                <c:pt idx="4751">
                  <c:v>395.91666666666674</c:v>
                </c:pt>
                <c:pt idx="4752">
                  <c:v>396</c:v>
                </c:pt>
                <c:pt idx="4753">
                  <c:v>396.08333333333331</c:v>
                </c:pt>
                <c:pt idx="4754">
                  <c:v>396.16666666666703</c:v>
                </c:pt>
                <c:pt idx="4755">
                  <c:v>396.25</c:v>
                </c:pt>
                <c:pt idx="4756">
                  <c:v>396.33333333333331</c:v>
                </c:pt>
                <c:pt idx="4757">
                  <c:v>396.41666666666674</c:v>
                </c:pt>
                <c:pt idx="4758">
                  <c:v>396.5</c:v>
                </c:pt>
                <c:pt idx="4759">
                  <c:v>396.58333333333331</c:v>
                </c:pt>
                <c:pt idx="4760">
                  <c:v>396.66666666666703</c:v>
                </c:pt>
                <c:pt idx="4761">
                  <c:v>396.75</c:v>
                </c:pt>
                <c:pt idx="4762">
                  <c:v>396.83333333333331</c:v>
                </c:pt>
                <c:pt idx="4763">
                  <c:v>396.91666666666674</c:v>
                </c:pt>
                <c:pt idx="4764">
                  <c:v>397</c:v>
                </c:pt>
                <c:pt idx="4765">
                  <c:v>397.08333333333331</c:v>
                </c:pt>
                <c:pt idx="4766">
                  <c:v>397.16666666666703</c:v>
                </c:pt>
                <c:pt idx="4767">
                  <c:v>397.25</c:v>
                </c:pt>
                <c:pt idx="4768">
                  <c:v>397.33333333333331</c:v>
                </c:pt>
                <c:pt idx="4769">
                  <c:v>397.41666666666674</c:v>
                </c:pt>
                <c:pt idx="4770">
                  <c:v>397.5</c:v>
                </c:pt>
                <c:pt idx="4771">
                  <c:v>397.58333333333331</c:v>
                </c:pt>
                <c:pt idx="4772">
                  <c:v>397.66666666666703</c:v>
                </c:pt>
                <c:pt idx="4773">
                  <c:v>397.75</c:v>
                </c:pt>
                <c:pt idx="4774">
                  <c:v>397.83333333333331</c:v>
                </c:pt>
                <c:pt idx="4775">
                  <c:v>397.91666666666674</c:v>
                </c:pt>
                <c:pt idx="4776">
                  <c:v>398</c:v>
                </c:pt>
                <c:pt idx="4777">
                  <c:v>398.08333333333331</c:v>
                </c:pt>
                <c:pt idx="4778">
                  <c:v>398.16666666666703</c:v>
                </c:pt>
                <c:pt idx="4779">
                  <c:v>398.25</c:v>
                </c:pt>
                <c:pt idx="4780">
                  <c:v>398.33333333333331</c:v>
                </c:pt>
                <c:pt idx="4781">
                  <c:v>398.41666666666674</c:v>
                </c:pt>
                <c:pt idx="4782">
                  <c:v>398.5</c:v>
                </c:pt>
                <c:pt idx="4783">
                  <c:v>398.58333333333331</c:v>
                </c:pt>
                <c:pt idx="4784">
                  <c:v>398.66666666666703</c:v>
                </c:pt>
                <c:pt idx="4785">
                  <c:v>398.75</c:v>
                </c:pt>
                <c:pt idx="4786">
                  <c:v>398.83333333333331</c:v>
                </c:pt>
                <c:pt idx="4787">
                  <c:v>398.91666666666674</c:v>
                </c:pt>
                <c:pt idx="4788">
                  <c:v>399</c:v>
                </c:pt>
                <c:pt idx="4789">
                  <c:v>399.08333333333331</c:v>
                </c:pt>
                <c:pt idx="4790">
                  <c:v>399.16666666666703</c:v>
                </c:pt>
                <c:pt idx="4791">
                  <c:v>399.25</c:v>
                </c:pt>
                <c:pt idx="4792">
                  <c:v>399.33333333333331</c:v>
                </c:pt>
                <c:pt idx="4793">
                  <c:v>399.41666666666674</c:v>
                </c:pt>
                <c:pt idx="4794">
                  <c:v>399.5</c:v>
                </c:pt>
                <c:pt idx="4795">
                  <c:v>399.58333333333331</c:v>
                </c:pt>
                <c:pt idx="4796">
                  <c:v>399.66666666666703</c:v>
                </c:pt>
                <c:pt idx="4797">
                  <c:v>399.75</c:v>
                </c:pt>
                <c:pt idx="4798">
                  <c:v>399.83333333333331</c:v>
                </c:pt>
                <c:pt idx="4799">
                  <c:v>399.91666666666674</c:v>
                </c:pt>
                <c:pt idx="4800">
                  <c:v>400</c:v>
                </c:pt>
                <c:pt idx="4801">
                  <c:v>400.08333333333331</c:v>
                </c:pt>
                <c:pt idx="4802">
                  <c:v>400.16666666666703</c:v>
                </c:pt>
                <c:pt idx="4803">
                  <c:v>400.25</c:v>
                </c:pt>
                <c:pt idx="4804">
                  <c:v>400.33333333333331</c:v>
                </c:pt>
                <c:pt idx="4805">
                  <c:v>400.41666666666674</c:v>
                </c:pt>
                <c:pt idx="4806">
                  <c:v>400.5</c:v>
                </c:pt>
                <c:pt idx="4807">
                  <c:v>400.58333333333331</c:v>
                </c:pt>
                <c:pt idx="4808">
                  <c:v>400.66666666666703</c:v>
                </c:pt>
                <c:pt idx="4809">
                  <c:v>400.75</c:v>
                </c:pt>
                <c:pt idx="4810">
                  <c:v>400.83333333333331</c:v>
                </c:pt>
                <c:pt idx="4811">
                  <c:v>400.91666666666674</c:v>
                </c:pt>
                <c:pt idx="4812">
                  <c:v>401</c:v>
                </c:pt>
                <c:pt idx="4813">
                  <c:v>401.08333333333331</c:v>
                </c:pt>
                <c:pt idx="4814">
                  <c:v>401.16666666666703</c:v>
                </c:pt>
                <c:pt idx="4815">
                  <c:v>401.25</c:v>
                </c:pt>
                <c:pt idx="4816">
                  <c:v>401.33333333333331</c:v>
                </c:pt>
                <c:pt idx="4817">
                  <c:v>401.41666666666674</c:v>
                </c:pt>
                <c:pt idx="4818">
                  <c:v>401.5</c:v>
                </c:pt>
                <c:pt idx="4819">
                  <c:v>401.58333333333331</c:v>
                </c:pt>
                <c:pt idx="4820">
                  <c:v>401.66666666666703</c:v>
                </c:pt>
                <c:pt idx="4821">
                  <c:v>401.75</c:v>
                </c:pt>
                <c:pt idx="4822">
                  <c:v>401.83333333333331</c:v>
                </c:pt>
                <c:pt idx="4823">
                  <c:v>401.91666666666674</c:v>
                </c:pt>
                <c:pt idx="4824">
                  <c:v>402</c:v>
                </c:pt>
                <c:pt idx="4825">
                  <c:v>402.08333333333331</c:v>
                </c:pt>
                <c:pt idx="4826">
                  <c:v>402.16666666666703</c:v>
                </c:pt>
                <c:pt idx="4827">
                  <c:v>402.25</c:v>
                </c:pt>
                <c:pt idx="4828">
                  <c:v>402.33333333333331</c:v>
                </c:pt>
                <c:pt idx="4829">
                  <c:v>402.41666666666674</c:v>
                </c:pt>
                <c:pt idx="4830">
                  <c:v>402.5</c:v>
                </c:pt>
                <c:pt idx="4831">
                  <c:v>402.58333333333331</c:v>
                </c:pt>
                <c:pt idx="4832">
                  <c:v>402.66666666666703</c:v>
                </c:pt>
                <c:pt idx="4833">
                  <c:v>402.75</c:v>
                </c:pt>
                <c:pt idx="4834">
                  <c:v>402.83333333333331</c:v>
                </c:pt>
                <c:pt idx="4835">
                  <c:v>402.91666666666674</c:v>
                </c:pt>
                <c:pt idx="4836">
                  <c:v>403</c:v>
                </c:pt>
                <c:pt idx="4837">
                  <c:v>403.08333333333331</c:v>
                </c:pt>
                <c:pt idx="4838">
                  <c:v>403.16666666666703</c:v>
                </c:pt>
                <c:pt idx="4839">
                  <c:v>403.25</c:v>
                </c:pt>
                <c:pt idx="4840">
                  <c:v>403.33333333333331</c:v>
                </c:pt>
                <c:pt idx="4841">
                  <c:v>403.41666666666674</c:v>
                </c:pt>
                <c:pt idx="4842">
                  <c:v>403.5</c:v>
                </c:pt>
                <c:pt idx="4843">
                  <c:v>403.58333333333331</c:v>
                </c:pt>
                <c:pt idx="4844">
                  <c:v>403.66666666666703</c:v>
                </c:pt>
                <c:pt idx="4845">
                  <c:v>403.75</c:v>
                </c:pt>
                <c:pt idx="4846">
                  <c:v>403.83333333333331</c:v>
                </c:pt>
                <c:pt idx="4847">
                  <c:v>403.91666666666674</c:v>
                </c:pt>
                <c:pt idx="4848">
                  <c:v>404</c:v>
                </c:pt>
                <c:pt idx="4849">
                  <c:v>404.08333333333331</c:v>
                </c:pt>
                <c:pt idx="4850">
                  <c:v>404.16666666666703</c:v>
                </c:pt>
                <c:pt idx="4851">
                  <c:v>404.25</c:v>
                </c:pt>
                <c:pt idx="4852">
                  <c:v>404.33333333333331</c:v>
                </c:pt>
                <c:pt idx="4853">
                  <c:v>404.41666666666674</c:v>
                </c:pt>
                <c:pt idx="4854">
                  <c:v>404.5</c:v>
                </c:pt>
                <c:pt idx="4855">
                  <c:v>404.58333333333331</c:v>
                </c:pt>
                <c:pt idx="4856">
                  <c:v>404.66666666666703</c:v>
                </c:pt>
                <c:pt idx="4857">
                  <c:v>404.75</c:v>
                </c:pt>
                <c:pt idx="4858">
                  <c:v>404.83333333333331</c:v>
                </c:pt>
                <c:pt idx="4859">
                  <c:v>404.91666666666674</c:v>
                </c:pt>
                <c:pt idx="4860">
                  <c:v>405</c:v>
                </c:pt>
                <c:pt idx="4861">
                  <c:v>405.08333333333331</c:v>
                </c:pt>
                <c:pt idx="4862">
                  <c:v>405.16666666666703</c:v>
                </c:pt>
                <c:pt idx="4863">
                  <c:v>405.25</c:v>
                </c:pt>
                <c:pt idx="4864">
                  <c:v>405.33333333333331</c:v>
                </c:pt>
                <c:pt idx="4865">
                  <c:v>405.41666666666674</c:v>
                </c:pt>
                <c:pt idx="4866">
                  <c:v>405.5</c:v>
                </c:pt>
                <c:pt idx="4867">
                  <c:v>405.58333333333331</c:v>
                </c:pt>
                <c:pt idx="4868">
                  <c:v>405.66666666666703</c:v>
                </c:pt>
                <c:pt idx="4869">
                  <c:v>405.75</c:v>
                </c:pt>
                <c:pt idx="4870">
                  <c:v>405.83333333333331</c:v>
                </c:pt>
                <c:pt idx="4871">
                  <c:v>405.91666666666674</c:v>
                </c:pt>
                <c:pt idx="4872">
                  <c:v>406</c:v>
                </c:pt>
                <c:pt idx="4873">
                  <c:v>406.08333333333331</c:v>
                </c:pt>
                <c:pt idx="4874">
                  <c:v>406.16666666666703</c:v>
                </c:pt>
                <c:pt idx="4875">
                  <c:v>406.25</c:v>
                </c:pt>
                <c:pt idx="4876">
                  <c:v>406.33333333333331</c:v>
                </c:pt>
                <c:pt idx="4877">
                  <c:v>406.41666666666674</c:v>
                </c:pt>
                <c:pt idx="4878">
                  <c:v>406.5</c:v>
                </c:pt>
                <c:pt idx="4879">
                  <c:v>406.58333333333331</c:v>
                </c:pt>
                <c:pt idx="4880">
                  <c:v>406.66666666666703</c:v>
                </c:pt>
                <c:pt idx="4881">
                  <c:v>406.75</c:v>
                </c:pt>
                <c:pt idx="4882">
                  <c:v>406.83333333333331</c:v>
                </c:pt>
                <c:pt idx="4883">
                  <c:v>406.91666666666674</c:v>
                </c:pt>
                <c:pt idx="4884">
                  <c:v>407</c:v>
                </c:pt>
                <c:pt idx="4885">
                  <c:v>407.08333333333331</c:v>
                </c:pt>
                <c:pt idx="4886">
                  <c:v>407.16666666666703</c:v>
                </c:pt>
                <c:pt idx="4887">
                  <c:v>407.25</c:v>
                </c:pt>
                <c:pt idx="4888">
                  <c:v>407.33333333333331</c:v>
                </c:pt>
                <c:pt idx="4889">
                  <c:v>407.41666666666674</c:v>
                </c:pt>
                <c:pt idx="4890">
                  <c:v>407.5</c:v>
                </c:pt>
                <c:pt idx="4891">
                  <c:v>407.58333333333331</c:v>
                </c:pt>
                <c:pt idx="4892">
                  <c:v>407.66666666666703</c:v>
                </c:pt>
                <c:pt idx="4893">
                  <c:v>407.75</c:v>
                </c:pt>
                <c:pt idx="4894">
                  <c:v>407.83333333333331</c:v>
                </c:pt>
                <c:pt idx="4895">
                  <c:v>407.91666666666674</c:v>
                </c:pt>
                <c:pt idx="4896">
                  <c:v>408</c:v>
                </c:pt>
                <c:pt idx="4897">
                  <c:v>408.08333333333331</c:v>
                </c:pt>
                <c:pt idx="4898">
                  <c:v>408.16666666666703</c:v>
                </c:pt>
                <c:pt idx="4899">
                  <c:v>408.25</c:v>
                </c:pt>
                <c:pt idx="4900">
                  <c:v>408.33333333333331</c:v>
                </c:pt>
                <c:pt idx="4901">
                  <c:v>408.41666666666674</c:v>
                </c:pt>
                <c:pt idx="4902">
                  <c:v>408.5</c:v>
                </c:pt>
                <c:pt idx="4903">
                  <c:v>408.58333333333331</c:v>
                </c:pt>
                <c:pt idx="4904">
                  <c:v>408.66666666666703</c:v>
                </c:pt>
                <c:pt idx="4905">
                  <c:v>408.75</c:v>
                </c:pt>
                <c:pt idx="4906">
                  <c:v>408.83333333333331</c:v>
                </c:pt>
                <c:pt idx="4907">
                  <c:v>408.91666666666674</c:v>
                </c:pt>
                <c:pt idx="4908">
                  <c:v>409</c:v>
                </c:pt>
                <c:pt idx="4909">
                  <c:v>409.08333333333331</c:v>
                </c:pt>
                <c:pt idx="4910">
                  <c:v>409.16666666666703</c:v>
                </c:pt>
                <c:pt idx="4911">
                  <c:v>409.25</c:v>
                </c:pt>
                <c:pt idx="4912">
                  <c:v>409.33333333333331</c:v>
                </c:pt>
                <c:pt idx="4913">
                  <c:v>409.41666666666674</c:v>
                </c:pt>
                <c:pt idx="4914">
                  <c:v>409.5</c:v>
                </c:pt>
                <c:pt idx="4915">
                  <c:v>409.58333333333331</c:v>
                </c:pt>
                <c:pt idx="4916">
                  <c:v>409.66666666666703</c:v>
                </c:pt>
                <c:pt idx="4917">
                  <c:v>409.75</c:v>
                </c:pt>
                <c:pt idx="4918">
                  <c:v>409.83333333333331</c:v>
                </c:pt>
                <c:pt idx="4919">
                  <c:v>409.91666666666674</c:v>
                </c:pt>
                <c:pt idx="4920">
                  <c:v>410</c:v>
                </c:pt>
                <c:pt idx="4921">
                  <c:v>410.08333333333331</c:v>
                </c:pt>
                <c:pt idx="4922">
                  <c:v>410.16666666666703</c:v>
                </c:pt>
                <c:pt idx="4923">
                  <c:v>410.25</c:v>
                </c:pt>
                <c:pt idx="4924">
                  <c:v>410.33333333333331</c:v>
                </c:pt>
                <c:pt idx="4925">
                  <c:v>410.41666666666674</c:v>
                </c:pt>
                <c:pt idx="4926">
                  <c:v>410.5</c:v>
                </c:pt>
                <c:pt idx="4927">
                  <c:v>410.58333333333331</c:v>
                </c:pt>
                <c:pt idx="4928">
                  <c:v>410.66666666666703</c:v>
                </c:pt>
                <c:pt idx="4929">
                  <c:v>410.75</c:v>
                </c:pt>
                <c:pt idx="4930">
                  <c:v>410.83333333333331</c:v>
                </c:pt>
                <c:pt idx="4931">
                  <c:v>410.91666666666674</c:v>
                </c:pt>
                <c:pt idx="4932">
                  <c:v>411</c:v>
                </c:pt>
                <c:pt idx="4933">
                  <c:v>411.08333333333331</c:v>
                </c:pt>
                <c:pt idx="4934">
                  <c:v>411.16666666666703</c:v>
                </c:pt>
                <c:pt idx="4935">
                  <c:v>411.25</c:v>
                </c:pt>
                <c:pt idx="4936">
                  <c:v>411.33333333333331</c:v>
                </c:pt>
                <c:pt idx="4937">
                  <c:v>411.41666666666674</c:v>
                </c:pt>
                <c:pt idx="4938">
                  <c:v>411.5</c:v>
                </c:pt>
                <c:pt idx="4939">
                  <c:v>411.58333333333331</c:v>
                </c:pt>
                <c:pt idx="4940">
                  <c:v>411.66666666666703</c:v>
                </c:pt>
                <c:pt idx="4941">
                  <c:v>411.75</c:v>
                </c:pt>
                <c:pt idx="4942">
                  <c:v>411.83333333333331</c:v>
                </c:pt>
                <c:pt idx="4943">
                  <c:v>411.91666666666674</c:v>
                </c:pt>
                <c:pt idx="4944">
                  <c:v>412</c:v>
                </c:pt>
                <c:pt idx="4945">
                  <c:v>412.08333333333331</c:v>
                </c:pt>
                <c:pt idx="4946">
                  <c:v>412.16666666666703</c:v>
                </c:pt>
                <c:pt idx="4947">
                  <c:v>412.25</c:v>
                </c:pt>
                <c:pt idx="4948">
                  <c:v>412.33333333333331</c:v>
                </c:pt>
                <c:pt idx="4949">
                  <c:v>412.41666666666674</c:v>
                </c:pt>
                <c:pt idx="4950">
                  <c:v>412.5</c:v>
                </c:pt>
                <c:pt idx="4951">
                  <c:v>412.58333333333331</c:v>
                </c:pt>
                <c:pt idx="4952">
                  <c:v>412.66666666666703</c:v>
                </c:pt>
                <c:pt idx="4953">
                  <c:v>412.75</c:v>
                </c:pt>
                <c:pt idx="4954">
                  <c:v>412.83333333333331</c:v>
                </c:pt>
                <c:pt idx="4955">
                  <c:v>412.91666666666674</c:v>
                </c:pt>
                <c:pt idx="4956">
                  <c:v>413</c:v>
                </c:pt>
                <c:pt idx="4957">
                  <c:v>413.08333333333331</c:v>
                </c:pt>
                <c:pt idx="4958">
                  <c:v>413.16666666666703</c:v>
                </c:pt>
                <c:pt idx="4959">
                  <c:v>413.25</c:v>
                </c:pt>
                <c:pt idx="4960">
                  <c:v>413.33333333333331</c:v>
                </c:pt>
                <c:pt idx="4961">
                  <c:v>413.41666666666674</c:v>
                </c:pt>
                <c:pt idx="4962">
                  <c:v>413.5</c:v>
                </c:pt>
                <c:pt idx="4963">
                  <c:v>413.58333333333331</c:v>
                </c:pt>
                <c:pt idx="4964">
                  <c:v>413.66666666666703</c:v>
                </c:pt>
                <c:pt idx="4965">
                  <c:v>413.75</c:v>
                </c:pt>
                <c:pt idx="4966">
                  <c:v>413.83333333333331</c:v>
                </c:pt>
                <c:pt idx="4967">
                  <c:v>413.91666666666674</c:v>
                </c:pt>
                <c:pt idx="4968">
                  <c:v>414</c:v>
                </c:pt>
                <c:pt idx="4969">
                  <c:v>414.08333333333331</c:v>
                </c:pt>
                <c:pt idx="4970">
                  <c:v>414.16666666666703</c:v>
                </c:pt>
                <c:pt idx="4971">
                  <c:v>414.25</c:v>
                </c:pt>
                <c:pt idx="4972">
                  <c:v>414.33333333333331</c:v>
                </c:pt>
                <c:pt idx="4973">
                  <c:v>414.41666666666674</c:v>
                </c:pt>
                <c:pt idx="4974">
                  <c:v>414.5</c:v>
                </c:pt>
                <c:pt idx="4975">
                  <c:v>414.58333333333331</c:v>
                </c:pt>
                <c:pt idx="4976">
                  <c:v>414.66666666666703</c:v>
                </c:pt>
                <c:pt idx="4977">
                  <c:v>414.75</c:v>
                </c:pt>
                <c:pt idx="4978">
                  <c:v>414.83333333333331</c:v>
                </c:pt>
                <c:pt idx="4979">
                  <c:v>414.91666666666674</c:v>
                </c:pt>
                <c:pt idx="4980">
                  <c:v>415</c:v>
                </c:pt>
                <c:pt idx="4981">
                  <c:v>415.08333333333331</c:v>
                </c:pt>
                <c:pt idx="4982">
                  <c:v>415.16666666666703</c:v>
                </c:pt>
                <c:pt idx="4983">
                  <c:v>415.25</c:v>
                </c:pt>
                <c:pt idx="4984">
                  <c:v>415.33333333333331</c:v>
                </c:pt>
                <c:pt idx="4985">
                  <c:v>415.41666666666674</c:v>
                </c:pt>
                <c:pt idx="4986">
                  <c:v>415.5</c:v>
                </c:pt>
                <c:pt idx="4987">
                  <c:v>415.58333333333331</c:v>
                </c:pt>
                <c:pt idx="4988">
                  <c:v>415.66666666666703</c:v>
                </c:pt>
                <c:pt idx="4989">
                  <c:v>415.75</c:v>
                </c:pt>
                <c:pt idx="4990">
                  <c:v>415.83333333333331</c:v>
                </c:pt>
                <c:pt idx="4991">
                  <c:v>415.91666666666674</c:v>
                </c:pt>
                <c:pt idx="4992">
                  <c:v>416</c:v>
                </c:pt>
                <c:pt idx="4993">
                  <c:v>416.08333333333331</c:v>
                </c:pt>
                <c:pt idx="4994">
                  <c:v>416.16666666666703</c:v>
                </c:pt>
                <c:pt idx="4995">
                  <c:v>416.25</c:v>
                </c:pt>
                <c:pt idx="4996">
                  <c:v>416.33333333333331</c:v>
                </c:pt>
                <c:pt idx="4997">
                  <c:v>416.41666666666674</c:v>
                </c:pt>
                <c:pt idx="4998">
                  <c:v>416.5</c:v>
                </c:pt>
                <c:pt idx="4999">
                  <c:v>416.58333333333331</c:v>
                </c:pt>
                <c:pt idx="5000">
                  <c:v>416.66666666666703</c:v>
                </c:pt>
                <c:pt idx="5001">
                  <c:v>416.75</c:v>
                </c:pt>
                <c:pt idx="5002">
                  <c:v>416.83333333333331</c:v>
                </c:pt>
                <c:pt idx="5003">
                  <c:v>416.91666666666674</c:v>
                </c:pt>
                <c:pt idx="5004">
                  <c:v>417</c:v>
                </c:pt>
                <c:pt idx="5005">
                  <c:v>417.08333333333331</c:v>
                </c:pt>
                <c:pt idx="5006">
                  <c:v>417.16666666666703</c:v>
                </c:pt>
                <c:pt idx="5007">
                  <c:v>417.25</c:v>
                </c:pt>
                <c:pt idx="5008">
                  <c:v>417.33333333333331</c:v>
                </c:pt>
                <c:pt idx="5009">
                  <c:v>417.41666666666674</c:v>
                </c:pt>
                <c:pt idx="5010">
                  <c:v>417.5</c:v>
                </c:pt>
                <c:pt idx="5011">
                  <c:v>417.58333333333331</c:v>
                </c:pt>
                <c:pt idx="5012">
                  <c:v>417.66666666666703</c:v>
                </c:pt>
                <c:pt idx="5013">
                  <c:v>417.75</c:v>
                </c:pt>
                <c:pt idx="5014">
                  <c:v>417.83333333333331</c:v>
                </c:pt>
                <c:pt idx="5015">
                  <c:v>417.91666666666674</c:v>
                </c:pt>
                <c:pt idx="5016">
                  <c:v>418</c:v>
                </c:pt>
                <c:pt idx="5017">
                  <c:v>418.08333333333331</c:v>
                </c:pt>
                <c:pt idx="5018">
                  <c:v>418.16666666666703</c:v>
                </c:pt>
                <c:pt idx="5019">
                  <c:v>418.25</c:v>
                </c:pt>
                <c:pt idx="5020">
                  <c:v>418.33333333333331</c:v>
                </c:pt>
                <c:pt idx="5021">
                  <c:v>418.41666666666674</c:v>
                </c:pt>
                <c:pt idx="5022">
                  <c:v>418.5</c:v>
                </c:pt>
                <c:pt idx="5023">
                  <c:v>418.58333333333331</c:v>
                </c:pt>
                <c:pt idx="5024">
                  <c:v>418.66666666666703</c:v>
                </c:pt>
                <c:pt idx="5025">
                  <c:v>418.75</c:v>
                </c:pt>
                <c:pt idx="5026">
                  <c:v>418.83333333333331</c:v>
                </c:pt>
                <c:pt idx="5027">
                  <c:v>418.91666666666674</c:v>
                </c:pt>
                <c:pt idx="5028">
                  <c:v>419</c:v>
                </c:pt>
                <c:pt idx="5029">
                  <c:v>419.08333333333331</c:v>
                </c:pt>
                <c:pt idx="5030">
                  <c:v>419.16666666666703</c:v>
                </c:pt>
                <c:pt idx="5031">
                  <c:v>419.25</c:v>
                </c:pt>
                <c:pt idx="5032">
                  <c:v>419.33333333333331</c:v>
                </c:pt>
                <c:pt idx="5033">
                  <c:v>419.41666666666674</c:v>
                </c:pt>
                <c:pt idx="5034">
                  <c:v>419.5</c:v>
                </c:pt>
                <c:pt idx="5035">
                  <c:v>419.58333333333331</c:v>
                </c:pt>
                <c:pt idx="5036">
                  <c:v>419.66666666666703</c:v>
                </c:pt>
                <c:pt idx="5037">
                  <c:v>419.75</c:v>
                </c:pt>
                <c:pt idx="5038">
                  <c:v>419.83333333333331</c:v>
                </c:pt>
                <c:pt idx="5039">
                  <c:v>419.91666666666674</c:v>
                </c:pt>
                <c:pt idx="5040">
                  <c:v>420</c:v>
                </c:pt>
                <c:pt idx="5041">
                  <c:v>420.08333333333331</c:v>
                </c:pt>
                <c:pt idx="5042">
                  <c:v>420.16666666666703</c:v>
                </c:pt>
                <c:pt idx="5043">
                  <c:v>420.25</c:v>
                </c:pt>
                <c:pt idx="5044">
                  <c:v>420.33333333333331</c:v>
                </c:pt>
                <c:pt idx="5045">
                  <c:v>420.41666666666674</c:v>
                </c:pt>
                <c:pt idx="5046">
                  <c:v>420.5</c:v>
                </c:pt>
                <c:pt idx="5047">
                  <c:v>420.58333333333331</c:v>
                </c:pt>
                <c:pt idx="5048">
                  <c:v>420.66666666666703</c:v>
                </c:pt>
                <c:pt idx="5049">
                  <c:v>420.75</c:v>
                </c:pt>
                <c:pt idx="5050">
                  <c:v>420.83333333333331</c:v>
                </c:pt>
                <c:pt idx="5051">
                  <c:v>420.91666666666674</c:v>
                </c:pt>
                <c:pt idx="5052">
                  <c:v>421</c:v>
                </c:pt>
                <c:pt idx="5053">
                  <c:v>421.08333333333331</c:v>
                </c:pt>
                <c:pt idx="5054">
                  <c:v>421.16666666666703</c:v>
                </c:pt>
                <c:pt idx="5055">
                  <c:v>421.25</c:v>
                </c:pt>
                <c:pt idx="5056">
                  <c:v>421.33333333333331</c:v>
                </c:pt>
                <c:pt idx="5057">
                  <c:v>421.41666666666674</c:v>
                </c:pt>
                <c:pt idx="5058">
                  <c:v>421.5</c:v>
                </c:pt>
                <c:pt idx="5059">
                  <c:v>421.58333333333331</c:v>
                </c:pt>
                <c:pt idx="5060">
                  <c:v>421.66666666666703</c:v>
                </c:pt>
                <c:pt idx="5061">
                  <c:v>421.75</c:v>
                </c:pt>
                <c:pt idx="5062">
                  <c:v>421.83333333333331</c:v>
                </c:pt>
                <c:pt idx="5063">
                  <c:v>421.91666666666674</c:v>
                </c:pt>
                <c:pt idx="5064">
                  <c:v>422</c:v>
                </c:pt>
                <c:pt idx="5065">
                  <c:v>422.08333333333331</c:v>
                </c:pt>
                <c:pt idx="5066">
                  <c:v>422.16666666666703</c:v>
                </c:pt>
                <c:pt idx="5067">
                  <c:v>422.25</c:v>
                </c:pt>
                <c:pt idx="5068">
                  <c:v>422.33333333333331</c:v>
                </c:pt>
                <c:pt idx="5069">
                  <c:v>422.41666666666674</c:v>
                </c:pt>
                <c:pt idx="5070">
                  <c:v>422.5</c:v>
                </c:pt>
                <c:pt idx="5071">
                  <c:v>422.58333333333331</c:v>
                </c:pt>
                <c:pt idx="5072">
                  <c:v>422.66666666666703</c:v>
                </c:pt>
                <c:pt idx="5073">
                  <c:v>422.75</c:v>
                </c:pt>
                <c:pt idx="5074">
                  <c:v>422.83333333333331</c:v>
                </c:pt>
                <c:pt idx="5075">
                  <c:v>422.91666666666674</c:v>
                </c:pt>
                <c:pt idx="5076">
                  <c:v>423</c:v>
                </c:pt>
                <c:pt idx="5077">
                  <c:v>423.08333333333331</c:v>
                </c:pt>
                <c:pt idx="5078">
                  <c:v>423.16666666666703</c:v>
                </c:pt>
                <c:pt idx="5079">
                  <c:v>423.25</c:v>
                </c:pt>
                <c:pt idx="5080">
                  <c:v>423.33333333333331</c:v>
                </c:pt>
                <c:pt idx="5081">
                  <c:v>423.41666666666674</c:v>
                </c:pt>
                <c:pt idx="5082">
                  <c:v>423.5</c:v>
                </c:pt>
                <c:pt idx="5083">
                  <c:v>423.58333333333331</c:v>
                </c:pt>
                <c:pt idx="5084">
                  <c:v>423.66666666666703</c:v>
                </c:pt>
                <c:pt idx="5085">
                  <c:v>423.75</c:v>
                </c:pt>
                <c:pt idx="5086">
                  <c:v>423.83333333333331</c:v>
                </c:pt>
                <c:pt idx="5087">
                  <c:v>423.91666666666674</c:v>
                </c:pt>
                <c:pt idx="5088">
                  <c:v>424</c:v>
                </c:pt>
                <c:pt idx="5089">
                  <c:v>424.08333333333331</c:v>
                </c:pt>
                <c:pt idx="5090">
                  <c:v>424.16666666666703</c:v>
                </c:pt>
                <c:pt idx="5091">
                  <c:v>424.25</c:v>
                </c:pt>
                <c:pt idx="5092">
                  <c:v>424.33333333333331</c:v>
                </c:pt>
                <c:pt idx="5093">
                  <c:v>424.41666666666674</c:v>
                </c:pt>
                <c:pt idx="5094">
                  <c:v>424.5</c:v>
                </c:pt>
                <c:pt idx="5095">
                  <c:v>424.58333333333331</c:v>
                </c:pt>
                <c:pt idx="5096">
                  <c:v>424.66666666666703</c:v>
                </c:pt>
                <c:pt idx="5097">
                  <c:v>424.75</c:v>
                </c:pt>
                <c:pt idx="5098">
                  <c:v>424.83333333333331</c:v>
                </c:pt>
                <c:pt idx="5099">
                  <c:v>424.91666666666674</c:v>
                </c:pt>
                <c:pt idx="5100">
                  <c:v>425</c:v>
                </c:pt>
                <c:pt idx="5101">
                  <c:v>425.08333333333331</c:v>
                </c:pt>
                <c:pt idx="5102">
                  <c:v>425.16666666666703</c:v>
                </c:pt>
                <c:pt idx="5103">
                  <c:v>425.25</c:v>
                </c:pt>
                <c:pt idx="5104">
                  <c:v>425.33333333333331</c:v>
                </c:pt>
                <c:pt idx="5105">
                  <c:v>425.41666666666674</c:v>
                </c:pt>
                <c:pt idx="5106">
                  <c:v>425.5</c:v>
                </c:pt>
                <c:pt idx="5107">
                  <c:v>425.58333333333331</c:v>
                </c:pt>
                <c:pt idx="5108">
                  <c:v>425.66666666666703</c:v>
                </c:pt>
                <c:pt idx="5109">
                  <c:v>425.75</c:v>
                </c:pt>
                <c:pt idx="5110">
                  <c:v>425.83333333333331</c:v>
                </c:pt>
                <c:pt idx="5111">
                  <c:v>425.91666666666674</c:v>
                </c:pt>
                <c:pt idx="5112">
                  <c:v>426</c:v>
                </c:pt>
                <c:pt idx="5113">
                  <c:v>426.08333333333331</c:v>
                </c:pt>
                <c:pt idx="5114">
                  <c:v>426.16666666666703</c:v>
                </c:pt>
                <c:pt idx="5115">
                  <c:v>426.25</c:v>
                </c:pt>
                <c:pt idx="5116">
                  <c:v>426.33333333333331</c:v>
                </c:pt>
                <c:pt idx="5117">
                  <c:v>426.41666666666674</c:v>
                </c:pt>
                <c:pt idx="5118">
                  <c:v>426.5</c:v>
                </c:pt>
                <c:pt idx="5119">
                  <c:v>426.58333333333331</c:v>
                </c:pt>
                <c:pt idx="5120">
                  <c:v>426.66666666666703</c:v>
                </c:pt>
                <c:pt idx="5121">
                  <c:v>426.75</c:v>
                </c:pt>
                <c:pt idx="5122">
                  <c:v>426.83333333333331</c:v>
                </c:pt>
                <c:pt idx="5123">
                  <c:v>426.91666666666674</c:v>
                </c:pt>
                <c:pt idx="5124">
                  <c:v>427</c:v>
                </c:pt>
                <c:pt idx="5125">
                  <c:v>427.08333333333331</c:v>
                </c:pt>
                <c:pt idx="5126">
                  <c:v>427.16666666666703</c:v>
                </c:pt>
                <c:pt idx="5127">
                  <c:v>427.25</c:v>
                </c:pt>
                <c:pt idx="5128">
                  <c:v>427.33333333333331</c:v>
                </c:pt>
                <c:pt idx="5129">
                  <c:v>427.41666666666674</c:v>
                </c:pt>
                <c:pt idx="5130">
                  <c:v>427.5</c:v>
                </c:pt>
                <c:pt idx="5131">
                  <c:v>427.58333333333331</c:v>
                </c:pt>
                <c:pt idx="5132">
                  <c:v>427.66666666666703</c:v>
                </c:pt>
                <c:pt idx="5133">
                  <c:v>427.75</c:v>
                </c:pt>
                <c:pt idx="5134">
                  <c:v>427.83333333333331</c:v>
                </c:pt>
                <c:pt idx="5135">
                  <c:v>427.91666666666674</c:v>
                </c:pt>
                <c:pt idx="5136">
                  <c:v>428</c:v>
                </c:pt>
                <c:pt idx="5137">
                  <c:v>428.08333333333331</c:v>
                </c:pt>
                <c:pt idx="5138">
                  <c:v>428.16666666666703</c:v>
                </c:pt>
                <c:pt idx="5139">
                  <c:v>428.25</c:v>
                </c:pt>
                <c:pt idx="5140">
                  <c:v>428.33333333333331</c:v>
                </c:pt>
                <c:pt idx="5141">
                  <c:v>428.41666666666674</c:v>
                </c:pt>
                <c:pt idx="5142">
                  <c:v>428.5</c:v>
                </c:pt>
                <c:pt idx="5143">
                  <c:v>428.58333333333331</c:v>
                </c:pt>
                <c:pt idx="5144">
                  <c:v>428.66666666666703</c:v>
                </c:pt>
                <c:pt idx="5145">
                  <c:v>428.75</c:v>
                </c:pt>
                <c:pt idx="5146">
                  <c:v>428.83333333333331</c:v>
                </c:pt>
                <c:pt idx="5147">
                  <c:v>428.91666666666674</c:v>
                </c:pt>
                <c:pt idx="5148">
                  <c:v>429</c:v>
                </c:pt>
                <c:pt idx="5149">
                  <c:v>429.08333333333331</c:v>
                </c:pt>
                <c:pt idx="5150">
                  <c:v>429.16666666666703</c:v>
                </c:pt>
                <c:pt idx="5151">
                  <c:v>429.25</c:v>
                </c:pt>
                <c:pt idx="5152">
                  <c:v>429.33333333333331</c:v>
                </c:pt>
                <c:pt idx="5153">
                  <c:v>429.41666666666674</c:v>
                </c:pt>
                <c:pt idx="5154">
                  <c:v>429.5</c:v>
                </c:pt>
                <c:pt idx="5155">
                  <c:v>429.58333333333331</c:v>
                </c:pt>
                <c:pt idx="5156">
                  <c:v>429.66666666666703</c:v>
                </c:pt>
                <c:pt idx="5157">
                  <c:v>429.75</c:v>
                </c:pt>
                <c:pt idx="5158">
                  <c:v>429.83333333333331</c:v>
                </c:pt>
                <c:pt idx="5159">
                  <c:v>429.91666666666674</c:v>
                </c:pt>
                <c:pt idx="5160">
                  <c:v>430</c:v>
                </c:pt>
                <c:pt idx="5161">
                  <c:v>430.08333333333331</c:v>
                </c:pt>
                <c:pt idx="5162">
                  <c:v>430.16666666666703</c:v>
                </c:pt>
                <c:pt idx="5163">
                  <c:v>430.25</c:v>
                </c:pt>
                <c:pt idx="5164">
                  <c:v>430.33333333333331</c:v>
                </c:pt>
                <c:pt idx="5165">
                  <c:v>430.41666666666674</c:v>
                </c:pt>
                <c:pt idx="5166">
                  <c:v>430.5</c:v>
                </c:pt>
                <c:pt idx="5167">
                  <c:v>430.58333333333331</c:v>
                </c:pt>
                <c:pt idx="5168">
                  <c:v>430.66666666666703</c:v>
                </c:pt>
                <c:pt idx="5169">
                  <c:v>430.75</c:v>
                </c:pt>
                <c:pt idx="5170">
                  <c:v>430.83333333333331</c:v>
                </c:pt>
                <c:pt idx="5171">
                  <c:v>430.91666666666674</c:v>
                </c:pt>
                <c:pt idx="5172">
                  <c:v>431</c:v>
                </c:pt>
                <c:pt idx="5173">
                  <c:v>431.08333333333331</c:v>
                </c:pt>
                <c:pt idx="5174">
                  <c:v>431.16666666666703</c:v>
                </c:pt>
                <c:pt idx="5175">
                  <c:v>431.25</c:v>
                </c:pt>
                <c:pt idx="5176">
                  <c:v>431.33333333333331</c:v>
                </c:pt>
                <c:pt idx="5177">
                  <c:v>431.41666666666674</c:v>
                </c:pt>
                <c:pt idx="5178">
                  <c:v>431.5</c:v>
                </c:pt>
                <c:pt idx="5179">
                  <c:v>431.58333333333331</c:v>
                </c:pt>
                <c:pt idx="5180">
                  <c:v>431.66666666666703</c:v>
                </c:pt>
                <c:pt idx="5181">
                  <c:v>431.75</c:v>
                </c:pt>
                <c:pt idx="5182">
                  <c:v>431.83333333333331</c:v>
                </c:pt>
                <c:pt idx="5183">
                  <c:v>431.91666666666674</c:v>
                </c:pt>
                <c:pt idx="5184">
                  <c:v>432</c:v>
                </c:pt>
                <c:pt idx="5185">
                  <c:v>432.08333333333331</c:v>
                </c:pt>
                <c:pt idx="5186">
                  <c:v>432.16666666666703</c:v>
                </c:pt>
                <c:pt idx="5187">
                  <c:v>432.25</c:v>
                </c:pt>
                <c:pt idx="5188">
                  <c:v>432.33333333333331</c:v>
                </c:pt>
                <c:pt idx="5189">
                  <c:v>432.41666666666674</c:v>
                </c:pt>
                <c:pt idx="5190">
                  <c:v>432.5</c:v>
                </c:pt>
                <c:pt idx="5191">
                  <c:v>432.58333333333331</c:v>
                </c:pt>
                <c:pt idx="5192">
                  <c:v>432.66666666666703</c:v>
                </c:pt>
                <c:pt idx="5193">
                  <c:v>432.75</c:v>
                </c:pt>
                <c:pt idx="5194">
                  <c:v>432.83333333333331</c:v>
                </c:pt>
                <c:pt idx="5195">
                  <c:v>432.91666666666674</c:v>
                </c:pt>
                <c:pt idx="5196">
                  <c:v>433</c:v>
                </c:pt>
                <c:pt idx="5197">
                  <c:v>433.08333333333331</c:v>
                </c:pt>
                <c:pt idx="5198">
                  <c:v>433.16666666666703</c:v>
                </c:pt>
                <c:pt idx="5199">
                  <c:v>433.25</c:v>
                </c:pt>
                <c:pt idx="5200">
                  <c:v>433.33333333333331</c:v>
                </c:pt>
                <c:pt idx="5201">
                  <c:v>433.41666666666674</c:v>
                </c:pt>
                <c:pt idx="5202">
                  <c:v>433.5</c:v>
                </c:pt>
                <c:pt idx="5203">
                  <c:v>433.58333333333331</c:v>
                </c:pt>
                <c:pt idx="5204">
                  <c:v>433.66666666666703</c:v>
                </c:pt>
                <c:pt idx="5205">
                  <c:v>433.75</c:v>
                </c:pt>
                <c:pt idx="5206">
                  <c:v>433.83333333333331</c:v>
                </c:pt>
                <c:pt idx="5207">
                  <c:v>433.91666666666674</c:v>
                </c:pt>
                <c:pt idx="5208">
                  <c:v>434</c:v>
                </c:pt>
                <c:pt idx="5209">
                  <c:v>434.08333333333331</c:v>
                </c:pt>
                <c:pt idx="5210">
                  <c:v>434.16666666666703</c:v>
                </c:pt>
                <c:pt idx="5211">
                  <c:v>434.25</c:v>
                </c:pt>
                <c:pt idx="5212">
                  <c:v>434.33333333333331</c:v>
                </c:pt>
                <c:pt idx="5213">
                  <c:v>434.41666666666674</c:v>
                </c:pt>
                <c:pt idx="5214">
                  <c:v>434.5</c:v>
                </c:pt>
                <c:pt idx="5215">
                  <c:v>434.58333333333331</c:v>
                </c:pt>
                <c:pt idx="5216">
                  <c:v>434.66666666666703</c:v>
                </c:pt>
                <c:pt idx="5217">
                  <c:v>434.75</c:v>
                </c:pt>
                <c:pt idx="5218">
                  <c:v>434.83333333333331</c:v>
                </c:pt>
                <c:pt idx="5219">
                  <c:v>434.91666666666674</c:v>
                </c:pt>
                <c:pt idx="5220">
                  <c:v>435</c:v>
                </c:pt>
                <c:pt idx="5221">
                  <c:v>435.08333333333331</c:v>
                </c:pt>
                <c:pt idx="5222">
                  <c:v>435.16666666666703</c:v>
                </c:pt>
                <c:pt idx="5223">
                  <c:v>435.25</c:v>
                </c:pt>
                <c:pt idx="5224">
                  <c:v>435.33333333333331</c:v>
                </c:pt>
                <c:pt idx="5225">
                  <c:v>435.41666666666674</c:v>
                </c:pt>
                <c:pt idx="5226">
                  <c:v>435.5</c:v>
                </c:pt>
                <c:pt idx="5227">
                  <c:v>435.58333333333331</c:v>
                </c:pt>
                <c:pt idx="5228">
                  <c:v>435.66666666666703</c:v>
                </c:pt>
                <c:pt idx="5229">
                  <c:v>435.75</c:v>
                </c:pt>
                <c:pt idx="5230">
                  <c:v>435.83333333333331</c:v>
                </c:pt>
                <c:pt idx="5231">
                  <c:v>435.91666666666674</c:v>
                </c:pt>
                <c:pt idx="5232">
                  <c:v>436</c:v>
                </c:pt>
                <c:pt idx="5233">
                  <c:v>436.08333333333331</c:v>
                </c:pt>
                <c:pt idx="5234">
                  <c:v>436.16666666666703</c:v>
                </c:pt>
                <c:pt idx="5235">
                  <c:v>436.25</c:v>
                </c:pt>
                <c:pt idx="5236">
                  <c:v>436.33333333333331</c:v>
                </c:pt>
                <c:pt idx="5237">
                  <c:v>436.41666666666674</c:v>
                </c:pt>
                <c:pt idx="5238">
                  <c:v>436.5</c:v>
                </c:pt>
                <c:pt idx="5239">
                  <c:v>436.58333333333331</c:v>
                </c:pt>
                <c:pt idx="5240">
                  <c:v>436.66666666666703</c:v>
                </c:pt>
                <c:pt idx="5241">
                  <c:v>436.75</c:v>
                </c:pt>
                <c:pt idx="5242">
                  <c:v>436.83333333333331</c:v>
                </c:pt>
                <c:pt idx="5243">
                  <c:v>436.91666666666674</c:v>
                </c:pt>
                <c:pt idx="5244">
                  <c:v>437</c:v>
                </c:pt>
                <c:pt idx="5245">
                  <c:v>437.08333333333331</c:v>
                </c:pt>
                <c:pt idx="5246">
                  <c:v>437.16666666666703</c:v>
                </c:pt>
                <c:pt idx="5247">
                  <c:v>437.25</c:v>
                </c:pt>
                <c:pt idx="5248">
                  <c:v>437.33333333333331</c:v>
                </c:pt>
                <c:pt idx="5249">
                  <c:v>437.41666666666674</c:v>
                </c:pt>
                <c:pt idx="5250">
                  <c:v>437.5</c:v>
                </c:pt>
                <c:pt idx="5251">
                  <c:v>437.58333333333331</c:v>
                </c:pt>
                <c:pt idx="5252">
                  <c:v>437.66666666666703</c:v>
                </c:pt>
                <c:pt idx="5253">
                  <c:v>437.75</c:v>
                </c:pt>
                <c:pt idx="5254">
                  <c:v>437.83333333333331</c:v>
                </c:pt>
                <c:pt idx="5255">
                  <c:v>437.91666666666674</c:v>
                </c:pt>
                <c:pt idx="5256">
                  <c:v>438</c:v>
                </c:pt>
                <c:pt idx="5257">
                  <c:v>438.08333333333331</c:v>
                </c:pt>
                <c:pt idx="5258">
                  <c:v>438.16666666666703</c:v>
                </c:pt>
                <c:pt idx="5259">
                  <c:v>438.25</c:v>
                </c:pt>
                <c:pt idx="5260">
                  <c:v>438.33333333333331</c:v>
                </c:pt>
                <c:pt idx="5261">
                  <c:v>438.41666666666674</c:v>
                </c:pt>
                <c:pt idx="5262">
                  <c:v>438.5</c:v>
                </c:pt>
                <c:pt idx="5263">
                  <c:v>438.58333333333331</c:v>
                </c:pt>
                <c:pt idx="5264">
                  <c:v>438.66666666666703</c:v>
                </c:pt>
                <c:pt idx="5265">
                  <c:v>438.75</c:v>
                </c:pt>
                <c:pt idx="5266">
                  <c:v>438.83333333333331</c:v>
                </c:pt>
                <c:pt idx="5267">
                  <c:v>438.91666666666674</c:v>
                </c:pt>
                <c:pt idx="5268">
                  <c:v>439</c:v>
                </c:pt>
                <c:pt idx="5269">
                  <c:v>439.08333333333331</c:v>
                </c:pt>
                <c:pt idx="5270">
                  <c:v>439.16666666666703</c:v>
                </c:pt>
                <c:pt idx="5271">
                  <c:v>439.25</c:v>
                </c:pt>
                <c:pt idx="5272">
                  <c:v>439.33333333333331</c:v>
                </c:pt>
                <c:pt idx="5273">
                  <c:v>439.41666666666674</c:v>
                </c:pt>
                <c:pt idx="5274">
                  <c:v>439.5</c:v>
                </c:pt>
                <c:pt idx="5275">
                  <c:v>439.58333333333331</c:v>
                </c:pt>
                <c:pt idx="5276">
                  <c:v>439.66666666666703</c:v>
                </c:pt>
                <c:pt idx="5277">
                  <c:v>439.75</c:v>
                </c:pt>
                <c:pt idx="5278">
                  <c:v>439.83333333333331</c:v>
                </c:pt>
                <c:pt idx="5279">
                  <c:v>439.91666666666674</c:v>
                </c:pt>
                <c:pt idx="5280">
                  <c:v>440</c:v>
                </c:pt>
                <c:pt idx="5281">
                  <c:v>440.08333333333331</c:v>
                </c:pt>
                <c:pt idx="5282">
                  <c:v>440.16666666666703</c:v>
                </c:pt>
                <c:pt idx="5283">
                  <c:v>440.25</c:v>
                </c:pt>
                <c:pt idx="5284">
                  <c:v>440.33333333333331</c:v>
                </c:pt>
                <c:pt idx="5285">
                  <c:v>440.41666666666674</c:v>
                </c:pt>
                <c:pt idx="5286">
                  <c:v>440.5</c:v>
                </c:pt>
                <c:pt idx="5287">
                  <c:v>440.58333333333331</c:v>
                </c:pt>
                <c:pt idx="5288">
                  <c:v>440.66666666666703</c:v>
                </c:pt>
                <c:pt idx="5289">
                  <c:v>440.75</c:v>
                </c:pt>
                <c:pt idx="5290">
                  <c:v>440.83333333333331</c:v>
                </c:pt>
                <c:pt idx="5291">
                  <c:v>440.91666666666674</c:v>
                </c:pt>
                <c:pt idx="5292">
                  <c:v>441</c:v>
                </c:pt>
                <c:pt idx="5293">
                  <c:v>441.08333333333331</c:v>
                </c:pt>
                <c:pt idx="5294">
                  <c:v>441.16666666666703</c:v>
                </c:pt>
                <c:pt idx="5295">
                  <c:v>441.25</c:v>
                </c:pt>
                <c:pt idx="5296">
                  <c:v>441.33333333333331</c:v>
                </c:pt>
                <c:pt idx="5297">
                  <c:v>441.41666666666674</c:v>
                </c:pt>
                <c:pt idx="5298">
                  <c:v>441.5</c:v>
                </c:pt>
                <c:pt idx="5299">
                  <c:v>441.58333333333331</c:v>
                </c:pt>
                <c:pt idx="5300">
                  <c:v>441.66666666666703</c:v>
                </c:pt>
                <c:pt idx="5301">
                  <c:v>441.75</c:v>
                </c:pt>
                <c:pt idx="5302">
                  <c:v>441.83333333333331</c:v>
                </c:pt>
                <c:pt idx="5303">
                  <c:v>441.91666666666674</c:v>
                </c:pt>
                <c:pt idx="5304">
                  <c:v>442</c:v>
                </c:pt>
                <c:pt idx="5305">
                  <c:v>442.08333333333331</c:v>
                </c:pt>
                <c:pt idx="5306">
                  <c:v>442.16666666666703</c:v>
                </c:pt>
                <c:pt idx="5307">
                  <c:v>442.25</c:v>
                </c:pt>
                <c:pt idx="5308">
                  <c:v>442.33333333333331</c:v>
                </c:pt>
                <c:pt idx="5309">
                  <c:v>442.41666666666674</c:v>
                </c:pt>
                <c:pt idx="5310">
                  <c:v>442.5</c:v>
                </c:pt>
                <c:pt idx="5311">
                  <c:v>442.58333333333331</c:v>
                </c:pt>
                <c:pt idx="5312">
                  <c:v>442.66666666666703</c:v>
                </c:pt>
                <c:pt idx="5313">
                  <c:v>442.75</c:v>
                </c:pt>
                <c:pt idx="5314">
                  <c:v>442.83333333333331</c:v>
                </c:pt>
                <c:pt idx="5315">
                  <c:v>442.91666666666674</c:v>
                </c:pt>
                <c:pt idx="5316">
                  <c:v>443</c:v>
                </c:pt>
                <c:pt idx="5317">
                  <c:v>443.08333333333331</c:v>
                </c:pt>
                <c:pt idx="5318">
                  <c:v>443.16666666666703</c:v>
                </c:pt>
                <c:pt idx="5319">
                  <c:v>443.25</c:v>
                </c:pt>
                <c:pt idx="5320">
                  <c:v>443.33333333333331</c:v>
                </c:pt>
                <c:pt idx="5321">
                  <c:v>443.41666666666674</c:v>
                </c:pt>
                <c:pt idx="5322">
                  <c:v>443.5</c:v>
                </c:pt>
                <c:pt idx="5323">
                  <c:v>443.58333333333331</c:v>
                </c:pt>
                <c:pt idx="5324">
                  <c:v>443.66666666666703</c:v>
                </c:pt>
                <c:pt idx="5325">
                  <c:v>443.75</c:v>
                </c:pt>
                <c:pt idx="5326">
                  <c:v>443.83333333333331</c:v>
                </c:pt>
                <c:pt idx="5327">
                  <c:v>443.91666666666674</c:v>
                </c:pt>
                <c:pt idx="5328">
                  <c:v>444</c:v>
                </c:pt>
                <c:pt idx="5329">
                  <c:v>444.08333333333331</c:v>
                </c:pt>
                <c:pt idx="5330">
                  <c:v>444.16666666666703</c:v>
                </c:pt>
                <c:pt idx="5331">
                  <c:v>444.25</c:v>
                </c:pt>
                <c:pt idx="5332">
                  <c:v>444.33333333333331</c:v>
                </c:pt>
                <c:pt idx="5333">
                  <c:v>444.41666666666674</c:v>
                </c:pt>
                <c:pt idx="5334">
                  <c:v>444.5</c:v>
                </c:pt>
                <c:pt idx="5335">
                  <c:v>444.58333333333331</c:v>
                </c:pt>
                <c:pt idx="5336">
                  <c:v>444.66666666666703</c:v>
                </c:pt>
                <c:pt idx="5337">
                  <c:v>444.75</c:v>
                </c:pt>
                <c:pt idx="5338">
                  <c:v>444.83333333333331</c:v>
                </c:pt>
                <c:pt idx="5339">
                  <c:v>444.91666666666674</c:v>
                </c:pt>
                <c:pt idx="5340">
                  <c:v>445</c:v>
                </c:pt>
                <c:pt idx="5341">
                  <c:v>445.08333333333331</c:v>
                </c:pt>
                <c:pt idx="5342">
                  <c:v>445.16666666666703</c:v>
                </c:pt>
                <c:pt idx="5343">
                  <c:v>445.25</c:v>
                </c:pt>
                <c:pt idx="5344">
                  <c:v>445.33333333333331</c:v>
                </c:pt>
                <c:pt idx="5345">
                  <c:v>445.41666666666674</c:v>
                </c:pt>
                <c:pt idx="5346">
                  <c:v>445.5</c:v>
                </c:pt>
                <c:pt idx="5347">
                  <c:v>445.58333333333331</c:v>
                </c:pt>
                <c:pt idx="5348">
                  <c:v>445.66666666666703</c:v>
                </c:pt>
                <c:pt idx="5349">
                  <c:v>445.75</c:v>
                </c:pt>
                <c:pt idx="5350">
                  <c:v>445.83333333333331</c:v>
                </c:pt>
                <c:pt idx="5351">
                  <c:v>445.91666666666674</c:v>
                </c:pt>
                <c:pt idx="5352">
                  <c:v>446</c:v>
                </c:pt>
                <c:pt idx="5353">
                  <c:v>446.08333333333331</c:v>
                </c:pt>
                <c:pt idx="5354">
                  <c:v>446.16666666666703</c:v>
                </c:pt>
                <c:pt idx="5355">
                  <c:v>446.25</c:v>
                </c:pt>
                <c:pt idx="5356">
                  <c:v>446.33333333333331</c:v>
                </c:pt>
                <c:pt idx="5357">
                  <c:v>446.41666666666674</c:v>
                </c:pt>
                <c:pt idx="5358">
                  <c:v>446.5</c:v>
                </c:pt>
                <c:pt idx="5359">
                  <c:v>446.58333333333331</c:v>
                </c:pt>
                <c:pt idx="5360">
                  <c:v>446.66666666666703</c:v>
                </c:pt>
                <c:pt idx="5361">
                  <c:v>446.75</c:v>
                </c:pt>
                <c:pt idx="5362">
                  <c:v>446.83333333333331</c:v>
                </c:pt>
                <c:pt idx="5363">
                  <c:v>446.91666666666674</c:v>
                </c:pt>
                <c:pt idx="5364">
                  <c:v>447</c:v>
                </c:pt>
                <c:pt idx="5365">
                  <c:v>447.08333333333331</c:v>
                </c:pt>
                <c:pt idx="5366">
                  <c:v>447.16666666666703</c:v>
                </c:pt>
                <c:pt idx="5367">
                  <c:v>447.25</c:v>
                </c:pt>
                <c:pt idx="5368">
                  <c:v>447.33333333333331</c:v>
                </c:pt>
                <c:pt idx="5369">
                  <c:v>447.41666666666674</c:v>
                </c:pt>
                <c:pt idx="5370">
                  <c:v>447.5</c:v>
                </c:pt>
                <c:pt idx="5371">
                  <c:v>447.58333333333331</c:v>
                </c:pt>
                <c:pt idx="5372">
                  <c:v>447.66666666666703</c:v>
                </c:pt>
                <c:pt idx="5373">
                  <c:v>447.75</c:v>
                </c:pt>
                <c:pt idx="5374">
                  <c:v>447.83333333333331</c:v>
                </c:pt>
                <c:pt idx="5375">
                  <c:v>447.91666666666674</c:v>
                </c:pt>
                <c:pt idx="5376">
                  <c:v>448</c:v>
                </c:pt>
                <c:pt idx="5377">
                  <c:v>448.08333333333331</c:v>
                </c:pt>
                <c:pt idx="5378">
                  <c:v>448.16666666666703</c:v>
                </c:pt>
                <c:pt idx="5379">
                  <c:v>448.25</c:v>
                </c:pt>
                <c:pt idx="5380">
                  <c:v>448.33333333333331</c:v>
                </c:pt>
                <c:pt idx="5381">
                  <c:v>448.41666666666674</c:v>
                </c:pt>
                <c:pt idx="5382">
                  <c:v>448.5</c:v>
                </c:pt>
                <c:pt idx="5383">
                  <c:v>448.58333333333331</c:v>
                </c:pt>
                <c:pt idx="5384">
                  <c:v>448.66666666666703</c:v>
                </c:pt>
                <c:pt idx="5385">
                  <c:v>448.75</c:v>
                </c:pt>
                <c:pt idx="5386">
                  <c:v>448.83333333333331</c:v>
                </c:pt>
                <c:pt idx="5387">
                  <c:v>448.91666666666674</c:v>
                </c:pt>
                <c:pt idx="5388">
                  <c:v>449</c:v>
                </c:pt>
                <c:pt idx="5389">
                  <c:v>449.08333333333331</c:v>
                </c:pt>
                <c:pt idx="5390">
                  <c:v>449.16666666666703</c:v>
                </c:pt>
                <c:pt idx="5391">
                  <c:v>449.25</c:v>
                </c:pt>
                <c:pt idx="5392">
                  <c:v>449.33333333333331</c:v>
                </c:pt>
                <c:pt idx="5393">
                  <c:v>449.41666666666674</c:v>
                </c:pt>
                <c:pt idx="5394">
                  <c:v>449.5</c:v>
                </c:pt>
                <c:pt idx="5395">
                  <c:v>449.58333333333331</c:v>
                </c:pt>
                <c:pt idx="5396">
                  <c:v>449.66666666666703</c:v>
                </c:pt>
                <c:pt idx="5397">
                  <c:v>449.75</c:v>
                </c:pt>
                <c:pt idx="5398">
                  <c:v>449.83333333333331</c:v>
                </c:pt>
                <c:pt idx="5399">
                  <c:v>449.91666666666674</c:v>
                </c:pt>
                <c:pt idx="5400">
                  <c:v>450</c:v>
                </c:pt>
                <c:pt idx="5401">
                  <c:v>450.08333333333331</c:v>
                </c:pt>
                <c:pt idx="5402">
                  <c:v>450.16666666666703</c:v>
                </c:pt>
                <c:pt idx="5403">
                  <c:v>450.25</c:v>
                </c:pt>
                <c:pt idx="5404">
                  <c:v>450.33333333333331</c:v>
                </c:pt>
                <c:pt idx="5405">
                  <c:v>450.41666666666674</c:v>
                </c:pt>
                <c:pt idx="5406">
                  <c:v>450.5</c:v>
                </c:pt>
                <c:pt idx="5407">
                  <c:v>450.58333333333331</c:v>
                </c:pt>
                <c:pt idx="5408">
                  <c:v>450.66666666666703</c:v>
                </c:pt>
                <c:pt idx="5409">
                  <c:v>450.75</c:v>
                </c:pt>
                <c:pt idx="5410">
                  <c:v>450.83333333333331</c:v>
                </c:pt>
                <c:pt idx="5411">
                  <c:v>450.91666666666674</c:v>
                </c:pt>
                <c:pt idx="5412">
                  <c:v>451</c:v>
                </c:pt>
                <c:pt idx="5413">
                  <c:v>451.08333333333331</c:v>
                </c:pt>
                <c:pt idx="5414">
                  <c:v>451.16666666666703</c:v>
                </c:pt>
                <c:pt idx="5415">
                  <c:v>451.25</c:v>
                </c:pt>
                <c:pt idx="5416">
                  <c:v>451.33333333333331</c:v>
                </c:pt>
                <c:pt idx="5417">
                  <c:v>451.41666666666674</c:v>
                </c:pt>
                <c:pt idx="5418">
                  <c:v>451.5</c:v>
                </c:pt>
                <c:pt idx="5419">
                  <c:v>451.58333333333331</c:v>
                </c:pt>
                <c:pt idx="5420">
                  <c:v>451.66666666666703</c:v>
                </c:pt>
                <c:pt idx="5421">
                  <c:v>451.75</c:v>
                </c:pt>
                <c:pt idx="5422">
                  <c:v>451.83333333333331</c:v>
                </c:pt>
                <c:pt idx="5423">
                  <c:v>451.91666666666674</c:v>
                </c:pt>
                <c:pt idx="5424">
                  <c:v>452</c:v>
                </c:pt>
                <c:pt idx="5425">
                  <c:v>452.08333333333331</c:v>
                </c:pt>
                <c:pt idx="5426">
                  <c:v>452.16666666666703</c:v>
                </c:pt>
                <c:pt idx="5427">
                  <c:v>452.25</c:v>
                </c:pt>
                <c:pt idx="5428">
                  <c:v>452.33333333333331</c:v>
                </c:pt>
                <c:pt idx="5429">
                  <c:v>452.41666666666674</c:v>
                </c:pt>
                <c:pt idx="5430">
                  <c:v>452.5</c:v>
                </c:pt>
                <c:pt idx="5431">
                  <c:v>452.58333333333331</c:v>
                </c:pt>
                <c:pt idx="5432">
                  <c:v>452.66666666666703</c:v>
                </c:pt>
                <c:pt idx="5433">
                  <c:v>452.75</c:v>
                </c:pt>
                <c:pt idx="5434">
                  <c:v>452.83333333333331</c:v>
                </c:pt>
                <c:pt idx="5435">
                  <c:v>452.91666666666674</c:v>
                </c:pt>
                <c:pt idx="5436">
                  <c:v>453</c:v>
                </c:pt>
                <c:pt idx="5437">
                  <c:v>453.08333333333331</c:v>
                </c:pt>
                <c:pt idx="5438">
                  <c:v>453.16666666666703</c:v>
                </c:pt>
                <c:pt idx="5439">
                  <c:v>453.25</c:v>
                </c:pt>
                <c:pt idx="5440">
                  <c:v>453.33333333333331</c:v>
                </c:pt>
                <c:pt idx="5441">
                  <c:v>453.41666666666674</c:v>
                </c:pt>
                <c:pt idx="5442">
                  <c:v>453.5</c:v>
                </c:pt>
                <c:pt idx="5443">
                  <c:v>453.58333333333331</c:v>
                </c:pt>
                <c:pt idx="5444">
                  <c:v>453.66666666666703</c:v>
                </c:pt>
                <c:pt idx="5445">
                  <c:v>453.75</c:v>
                </c:pt>
                <c:pt idx="5446">
                  <c:v>453.83333333333331</c:v>
                </c:pt>
                <c:pt idx="5447">
                  <c:v>453.91666666666674</c:v>
                </c:pt>
                <c:pt idx="5448">
                  <c:v>454</c:v>
                </c:pt>
                <c:pt idx="5449">
                  <c:v>454.08333333333331</c:v>
                </c:pt>
                <c:pt idx="5450">
                  <c:v>454.16666666666703</c:v>
                </c:pt>
                <c:pt idx="5451">
                  <c:v>454.25</c:v>
                </c:pt>
                <c:pt idx="5452">
                  <c:v>454.33333333333331</c:v>
                </c:pt>
                <c:pt idx="5453">
                  <c:v>454.41666666666674</c:v>
                </c:pt>
                <c:pt idx="5454">
                  <c:v>454.5</c:v>
                </c:pt>
                <c:pt idx="5455">
                  <c:v>454.58333333333331</c:v>
                </c:pt>
                <c:pt idx="5456">
                  <c:v>454.66666666666703</c:v>
                </c:pt>
                <c:pt idx="5457">
                  <c:v>454.75</c:v>
                </c:pt>
                <c:pt idx="5458">
                  <c:v>454.83333333333331</c:v>
                </c:pt>
                <c:pt idx="5459">
                  <c:v>454.91666666666674</c:v>
                </c:pt>
                <c:pt idx="5460">
                  <c:v>455</c:v>
                </c:pt>
                <c:pt idx="5461">
                  <c:v>455.08333333333331</c:v>
                </c:pt>
                <c:pt idx="5462">
                  <c:v>455.16666666666703</c:v>
                </c:pt>
                <c:pt idx="5463">
                  <c:v>455.25</c:v>
                </c:pt>
                <c:pt idx="5464">
                  <c:v>455.33333333333331</c:v>
                </c:pt>
                <c:pt idx="5465">
                  <c:v>455.41666666666674</c:v>
                </c:pt>
                <c:pt idx="5466">
                  <c:v>455.5</c:v>
                </c:pt>
                <c:pt idx="5467">
                  <c:v>455.58333333333331</c:v>
                </c:pt>
                <c:pt idx="5468">
                  <c:v>455.66666666666703</c:v>
                </c:pt>
                <c:pt idx="5469">
                  <c:v>455.75</c:v>
                </c:pt>
                <c:pt idx="5470">
                  <c:v>455.83333333333331</c:v>
                </c:pt>
                <c:pt idx="5471">
                  <c:v>455.91666666666674</c:v>
                </c:pt>
                <c:pt idx="5472">
                  <c:v>456</c:v>
                </c:pt>
                <c:pt idx="5473">
                  <c:v>456.08333333333331</c:v>
                </c:pt>
                <c:pt idx="5474">
                  <c:v>456.16666666666703</c:v>
                </c:pt>
                <c:pt idx="5475">
                  <c:v>456.25</c:v>
                </c:pt>
                <c:pt idx="5476">
                  <c:v>456.33333333333331</c:v>
                </c:pt>
                <c:pt idx="5477">
                  <c:v>456.41666666666674</c:v>
                </c:pt>
                <c:pt idx="5478">
                  <c:v>456.5</c:v>
                </c:pt>
                <c:pt idx="5479">
                  <c:v>456.58333333333331</c:v>
                </c:pt>
                <c:pt idx="5480">
                  <c:v>456.66666666666703</c:v>
                </c:pt>
                <c:pt idx="5481">
                  <c:v>456.75</c:v>
                </c:pt>
                <c:pt idx="5482">
                  <c:v>456.83333333333331</c:v>
                </c:pt>
                <c:pt idx="5483">
                  <c:v>456.91666666666674</c:v>
                </c:pt>
                <c:pt idx="5484">
                  <c:v>457</c:v>
                </c:pt>
                <c:pt idx="5485">
                  <c:v>457.08333333333331</c:v>
                </c:pt>
                <c:pt idx="5486">
                  <c:v>457.16666666666703</c:v>
                </c:pt>
                <c:pt idx="5487">
                  <c:v>457.25</c:v>
                </c:pt>
                <c:pt idx="5488">
                  <c:v>457.33333333333331</c:v>
                </c:pt>
                <c:pt idx="5489">
                  <c:v>457.41666666666674</c:v>
                </c:pt>
                <c:pt idx="5490">
                  <c:v>457.5</c:v>
                </c:pt>
                <c:pt idx="5491">
                  <c:v>457.58333333333331</c:v>
                </c:pt>
                <c:pt idx="5492">
                  <c:v>457.66666666666703</c:v>
                </c:pt>
                <c:pt idx="5493">
                  <c:v>457.75</c:v>
                </c:pt>
                <c:pt idx="5494">
                  <c:v>457.83333333333331</c:v>
                </c:pt>
                <c:pt idx="5495">
                  <c:v>457.91666666666674</c:v>
                </c:pt>
                <c:pt idx="5496">
                  <c:v>458</c:v>
                </c:pt>
                <c:pt idx="5497">
                  <c:v>458.08333333333331</c:v>
                </c:pt>
                <c:pt idx="5498">
                  <c:v>458.16666666666703</c:v>
                </c:pt>
                <c:pt idx="5499">
                  <c:v>458.25</c:v>
                </c:pt>
                <c:pt idx="5500">
                  <c:v>458.33333333333331</c:v>
                </c:pt>
                <c:pt idx="5501">
                  <c:v>458.41666666666674</c:v>
                </c:pt>
                <c:pt idx="5502">
                  <c:v>458.5</c:v>
                </c:pt>
                <c:pt idx="5503">
                  <c:v>458.58333333333331</c:v>
                </c:pt>
                <c:pt idx="5504">
                  <c:v>458.66666666666703</c:v>
                </c:pt>
                <c:pt idx="5505">
                  <c:v>458.75</c:v>
                </c:pt>
                <c:pt idx="5506">
                  <c:v>458.83333333333331</c:v>
                </c:pt>
                <c:pt idx="5507">
                  <c:v>458.91666666666674</c:v>
                </c:pt>
                <c:pt idx="5508">
                  <c:v>459</c:v>
                </c:pt>
                <c:pt idx="5509">
                  <c:v>459.08333333333331</c:v>
                </c:pt>
                <c:pt idx="5510">
                  <c:v>459.16666666666703</c:v>
                </c:pt>
                <c:pt idx="5511">
                  <c:v>459.25</c:v>
                </c:pt>
                <c:pt idx="5512">
                  <c:v>459.33333333333331</c:v>
                </c:pt>
                <c:pt idx="5513">
                  <c:v>459.41666666666674</c:v>
                </c:pt>
                <c:pt idx="5514">
                  <c:v>459.5</c:v>
                </c:pt>
                <c:pt idx="5515">
                  <c:v>459.58333333333331</c:v>
                </c:pt>
                <c:pt idx="5516">
                  <c:v>459.66666666666703</c:v>
                </c:pt>
                <c:pt idx="5517">
                  <c:v>459.75</c:v>
                </c:pt>
                <c:pt idx="5518">
                  <c:v>459.83333333333331</c:v>
                </c:pt>
                <c:pt idx="5519">
                  <c:v>459.91666666666674</c:v>
                </c:pt>
                <c:pt idx="5520">
                  <c:v>460</c:v>
                </c:pt>
                <c:pt idx="5521">
                  <c:v>460.08333333333331</c:v>
                </c:pt>
                <c:pt idx="5522">
                  <c:v>460.16666666666703</c:v>
                </c:pt>
                <c:pt idx="5523">
                  <c:v>460.25</c:v>
                </c:pt>
                <c:pt idx="5524">
                  <c:v>460.33333333333331</c:v>
                </c:pt>
                <c:pt idx="5525">
                  <c:v>460.41666666666674</c:v>
                </c:pt>
                <c:pt idx="5526">
                  <c:v>460.5</c:v>
                </c:pt>
                <c:pt idx="5527">
                  <c:v>460.58333333333331</c:v>
                </c:pt>
                <c:pt idx="5528">
                  <c:v>460.66666666666703</c:v>
                </c:pt>
                <c:pt idx="5529">
                  <c:v>460.75</c:v>
                </c:pt>
                <c:pt idx="5530">
                  <c:v>460.83333333333331</c:v>
                </c:pt>
                <c:pt idx="5531">
                  <c:v>460.91666666666674</c:v>
                </c:pt>
                <c:pt idx="5532">
                  <c:v>461</c:v>
                </c:pt>
                <c:pt idx="5533">
                  <c:v>461.08333333333331</c:v>
                </c:pt>
                <c:pt idx="5534">
                  <c:v>461.16666666666703</c:v>
                </c:pt>
                <c:pt idx="5535">
                  <c:v>461.25</c:v>
                </c:pt>
                <c:pt idx="5536">
                  <c:v>461.33333333333331</c:v>
                </c:pt>
                <c:pt idx="5537">
                  <c:v>461.41666666666674</c:v>
                </c:pt>
                <c:pt idx="5538">
                  <c:v>461.5</c:v>
                </c:pt>
                <c:pt idx="5539">
                  <c:v>461.58333333333331</c:v>
                </c:pt>
                <c:pt idx="5540">
                  <c:v>461.66666666666703</c:v>
                </c:pt>
                <c:pt idx="5541">
                  <c:v>461.75</c:v>
                </c:pt>
                <c:pt idx="5542">
                  <c:v>461.83333333333331</c:v>
                </c:pt>
                <c:pt idx="5543">
                  <c:v>461.91666666666674</c:v>
                </c:pt>
                <c:pt idx="5544">
                  <c:v>462</c:v>
                </c:pt>
                <c:pt idx="5545">
                  <c:v>462.08333333333331</c:v>
                </c:pt>
                <c:pt idx="5546">
                  <c:v>462.16666666666703</c:v>
                </c:pt>
                <c:pt idx="5547">
                  <c:v>462.25</c:v>
                </c:pt>
                <c:pt idx="5548">
                  <c:v>462.33333333333331</c:v>
                </c:pt>
                <c:pt idx="5549">
                  <c:v>462.41666666666674</c:v>
                </c:pt>
                <c:pt idx="5550">
                  <c:v>462.5</c:v>
                </c:pt>
                <c:pt idx="5551">
                  <c:v>462.58333333333331</c:v>
                </c:pt>
                <c:pt idx="5552">
                  <c:v>462.66666666666703</c:v>
                </c:pt>
                <c:pt idx="5553">
                  <c:v>462.75</c:v>
                </c:pt>
                <c:pt idx="5554">
                  <c:v>462.83333333333331</c:v>
                </c:pt>
                <c:pt idx="5555">
                  <c:v>462.91666666666674</c:v>
                </c:pt>
                <c:pt idx="5556">
                  <c:v>463</c:v>
                </c:pt>
                <c:pt idx="5557">
                  <c:v>463.08333333333331</c:v>
                </c:pt>
                <c:pt idx="5558">
                  <c:v>463.16666666666703</c:v>
                </c:pt>
                <c:pt idx="5559">
                  <c:v>463.25</c:v>
                </c:pt>
                <c:pt idx="5560">
                  <c:v>463.33333333333331</c:v>
                </c:pt>
                <c:pt idx="5561">
                  <c:v>463.41666666666674</c:v>
                </c:pt>
                <c:pt idx="5562">
                  <c:v>463.5</c:v>
                </c:pt>
                <c:pt idx="5563">
                  <c:v>463.58333333333331</c:v>
                </c:pt>
                <c:pt idx="5564">
                  <c:v>463.66666666666703</c:v>
                </c:pt>
                <c:pt idx="5565">
                  <c:v>463.75</c:v>
                </c:pt>
                <c:pt idx="5566">
                  <c:v>463.83333333333331</c:v>
                </c:pt>
                <c:pt idx="5567">
                  <c:v>463.91666666666674</c:v>
                </c:pt>
                <c:pt idx="5568">
                  <c:v>464</c:v>
                </c:pt>
                <c:pt idx="5569">
                  <c:v>464.08333333333331</c:v>
                </c:pt>
                <c:pt idx="5570">
                  <c:v>464.16666666666703</c:v>
                </c:pt>
                <c:pt idx="5571">
                  <c:v>464.25</c:v>
                </c:pt>
                <c:pt idx="5572">
                  <c:v>464.33333333333331</c:v>
                </c:pt>
                <c:pt idx="5573">
                  <c:v>464.41666666666674</c:v>
                </c:pt>
                <c:pt idx="5574">
                  <c:v>464.5</c:v>
                </c:pt>
                <c:pt idx="5575">
                  <c:v>464.58333333333331</c:v>
                </c:pt>
                <c:pt idx="5576">
                  <c:v>464.66666666666703</c:v>
                </c:pt>
                <c:pt idx="5577">
                  <c:v>464.75</c:v>
                </c:pt>
                <c:pt idx="5578">
                  <c:v>464.83333333333331</c:v>
                </c:pt>
                <c:pt idx="5579">
                  <c:v>464.91666666666674</c:v>
                </c:pt>
                <c:pt idx="5580">
                  <c:v>465</c:v>
                </c:pt>
                <c:pt idx="5581">
                  <c:v>465.08333333333331</c:v>
                </c:pt>
                <c:pt idx="5582">
                  <c:v>465.16666666666703</c:v>
                </c:pt>
                <c:pt idx="5583">
                  <c:v>465.25</c:v>
                </c:pt>
                <c:pt idx="5584">
                  <c:v>465.33333333333331</c:v>
                </c:pt>
                <c:pt idx="5585">
                  <c:v>465.41666666666674</c:v>
                </c:pt>
                <c:pt idx="5586">
                  <c:v>465.5</c:v>
                </c:pt>
                <c:pt idx="5587">
                  <c:v>465.58333333333331</c:v>
                </c:pt>
                <c:pt idx="5588">
                  <c:v>465.66666666666703</c:v>
                </c:pt>
                <c:pt idx="5589">
                  <c:v>465.75</c:v>
                </c:pt>
                <c:pt idx="5590">
                  <c:v>465.83333333333331</c:v>
                </c:pt>
                <c:pt idx="5591">
                  <c:v>465.91666666666674</c:v>
                </c:pt>
                <c:pt idx="5592">
                  <c:v>466</c:v>
                </c:pt>
                <c:pt idx="5593">
                  <c:v>466.08333333333331</c:v>
                </c:pt>
                <c:pt idx="5594">
                  <c:v>466.16666666666703</c:v>
                </c:pt>
                <c:pt idx="5595">
                  <c:v>466.25</c:v>
                </c:pt>
                <c:pt idx="5596">
                  <c:v>466.33333333333331</c:v>
                </c:pt>
                <c:pt idx="5597">
                  <c:v>466.41666666666674</c:v>
                </c:pt>
                <c:pt idx="5598">
                  <c:v>466.5</c:v>
                </c:pt>
                <c:pt idx="5599">
                  <c:v>466.58333333333331</c:v>
                </c:pt>
                <c:pt idx="5600">
                  <c:v>466.66666666666703</c:v>
                </c:pt>
                <c:pt idx="5601">
                  <c:v>466.75</c:v>
                </c:pt>
                <c:pt idx="5602">
                  <c:v>466.83333333333331</c:v>
                </c:pt>
                <c:pt idx="5603">
                  <c:v>466.91666666666674</c:v>
                </c:pt>
                <c:pt idx="5604">
                  <c:v>467</c:v>
                </c:pt>
                <c:pt idx="5605">
                  <c:v>467.08333333333331</c:v>
                </c:pt>
                <c:pt idx="5606">
                  <c:v>467.16666666666703</c:v>
                </c:pt>
                <c:pt idx="5607">
                  <c:v>467.25</c:v>
                </c:pt>
                <c:pt idx="5608">
                  <c:v>467.33333333333331</c:v>
                </c:pt>
                <c:pt idx="5609">
                  <c:v>467.41666666666674</c:v>
                </c:pt>
                <c:pt idx="5610">
                  <c:v>467.5</c:v>
                </c:pt>
                <c:pt idx="5611">
                  <c:v>467.58333333333331</c:v>
                </c:pt>
                <c:pt idx="5612">
                  <c:v>467.66666666666703</c:v>
                </c:pt>
                <c:pt idx="5613">
                  <c:v>467.75</c:v>
                </c:pt>
                <c:pt idx="5614">
                  <c:v>467.83333333333331</c:v>
                </c:pt>
                <c:pt idx="5615">
                  <c:v>467.91666666666674</c:v>
                </c:pt>
                <c:pt idx="5616">
                  <c:v>468</c:v>
                </c:pt>
                <c:pt idx="5617">
                  <c:v>468.08333333333331</c:v>
                </c:pt>
                <c:pt idx="5618">
                  <c:v>468.16666666666703</c:v>
                </c:pt>
                <c:pt idx="5619">
                  <c:v>468.25</c:v>
                </c:pt>
                <c:pt idx="5620">
                  <c:v>468.33333333333331</c:v>
                </c:pt>
                <c:pt idx="5621">
                  <c:v>468.41666666666674</c:v>
                </c:pt>
                <c:pt idx="5622">
                  <c:v>468.5</c:v>
                </c:pt>
                <c:pt idx="5623">
                  <c:v>468.58333333333331</c:v>
                </c:pt>
                <c:pt idx="5624">
                  <c:v>468.66666666666703</c:v>
                </c:pt>
                <c:pt idx="5625">
                  <c:v>468.75</c:v>
                </c:pt>
                <c:pt idx="5626">
                  <c:v>468.83333333333331</c:v>
                </c:pt>
                <c:pt idx="5627">
                  <c:v>468.91666666666674</c:v>
                </c:pt>
                <c:pt idx="5628">
                  <c:v>469</c:v>
                </c:pt>
                <c:pt idx="5629">
                  <c:v>469.08333333333331</c:v>
                </c:pt>
                <c:pt idx="5630">
                  <c:v>469.16666666666703</c:v>
                </c:pt>
                <c:pt idx="5631">
                  <c:v>469.25</c:v>
                </c:pt>
                <c:pt idx="5632">
                  <c:v>469.33333333333331</c:v>
                </c:pt>
                <c:pt idx="5633">
                  <c:v>469.41666666666674</c:v>
                </c:pt>
                <c:pt idx="5634">
                  <c:v>469.5</c:v>
                </c:pt>
                <c:pt idx="5635">
                  <c:v>469.58333333333331</c:v>
                </c:pt>
                <c:pt idx="5636">
                  <c:v>469.66666666666703</c:v>
                </c:pt>
                <c:pt idx="5637">
                  <c:v>469.75</c:v>
                </c:pt>
                <c:pt idx="5638">
                  <c:v>469.83333333333331</c:v>
                </c:pt>
                <c:pt idx="5639">
                  <c:v>469.91666666666674</c:v>
                </c:pt>
                <c:pt idx="5640">
                  <c:v>470</c:v>
                </c:pt>
                <c:pt idx="5641">
                  <c:v>470.08333333333331</c:v>
                </c:pt>
                <c:pt idx="5642">
                  <c:v>470.16666666666703</c:v>
                </c:pt>
                <c:pt idx="5643">
                  <c:v>470.25</c:v>
                </c:pt>
                <c:pt idx="5644">
                  <c:v>470.33333333333331</c:v>
                </c:pt>
                <c:pt idx="5645">
                  <c:v>470.41666666666674</c:v>
                </c:pt>
                <c:pt idx="5646">
                  <c:v>470.5</c:v>
                </c:pt>
                <c:pt idx="5647">
                  <c:v>470.58333333333331</c:v>
                </c:pt>
                <c:pt idx="5648">
                  <c:v>470.66666666666703</c:v>
                </c:pt>
                <c:pt idx="5649">
                  <c:v>470.75</c:v>
                </c:pt>
                <c:pt idx="5650">
                  <c:v>470.83333333333331</c:v>
                </c:pt>
                <c:pt idx="5651">
                  <c:v>470.91666666666674</c:v>
                </c:pt>
                <c:pt idx="5652">
                  <c:v>471</c:v>
                </c:pt>
                <c:pt idx="5653">
                  <c:v>471.08333333333331</c:v>
                </c:pt>
                <c:pt idx="5654">
                  <c:v>471.16666666666703</c:v>
                </c:pt>
                <c:pt idx="5655">
                  <c:v>471.25</c:v>
                </c:pt>
                <c:pt idx="5656">
                  <c:v>471.33333333333331</c:v>
                </c:pt>
                <c:pt idx="5657">
                  <c:v>471.41666666666674</c:v>
                </c:pt>
                <c:pt idx="5658">
                  <c:v>471.5</c:v>
                </c:pt>
                <c:pt idx="5659">
                  <c:v>471.58333333333331</c:v>
                </c:pt>
                <c:pt idx="5660">
                  <c:v>471.66666666666703</c:v>
                </c:pt>
                <c:pt idx="5661">
                  <c:v>471.75</c:v>
                </c:pt>
                <c:pt idx="5662">
                  <c:v>471.83333333333331</c:v>
                </c:pt>
                <c:pt idx="5663">
                  <c:v>471.91666666666674</c:v>
                </c:pt>
                <c:pt idx="5664">
                  <c:v>472</c:v>
                </c:pt>
                <c:pt idx="5665">
                  <c:v>472.08333333333331</c:v>
                </c:pt>
                <c:pt idx="5666">
                  <c:v>472.16666666666703</c:v>
                </c:pt>
                <c:pt idx="5667">
                  <c:v>472.25</c:v>
                </c:pt>
                <c:pt idx="5668">
                  <c:v>472.33333333333331</c:v>
                </c:pt>
                <c:pt idx="5669">
                  <c:v>472.41666666666674</c:v>
                </c:pt>
                <c:pt idx="5670">
                  <c:v>472.5</c:v>
                </c:pt>
                <c:pt idx="5671">
                  <c:v>472.58333333333331</c:v>
                </c:pt>
                <c:pt idx="5672">
                  <c:v>472.66666666666703</c:v>
                </c:pt>
                <c:pt idx="5673">
                  <c:v>472.75</c:v>
                </c:pt>
                <c:pt idx="5674">
                  <c:v>472.83333333333331</c:v>
                </c:pt>
                <c:pt idx="5675">
                  <c:v>472.91666666666674</c:v>
                </c:pt>
                <c:pt idx="5676">
                  <c:v>473</c:v>
                </c:pt>
                <c:pt idx="5677">
                  <c:v>473.08333333333331</c:v>
                </c:pt>
                <c:pt idx="5678">
                  <c:v>473.16666666666703</c:v>
                </c:pt>
                <c:pt idx="5679">
                  <c:v>473.25</c:v>
                </c:pt>
                <c:pt idx="5680">
                  <c:v>473.33333333333331</c:v>
                </c:pt>
                <c:pt idx="5681">
                  <c:v>473.41666666666674</c:v>
                </c:pt>
                <c:pt idx="5682">
                  <c:v>473.5</c:v>
                </c:pt>
                <c:pt idx="5683">
                  <c:v>473.58333333333331</c:v>
                </c:pt>
                <c:pt idx="5684">
                  <c:v>473.66666666666703</c:v>
                </c:pt>
                <c:pt idx="5685">
                  <c:v>473.75</c:v>
                </c:pt>
                <c:pt idx="5686">
                  <c:v>473.83333333333331</c:v>
                </c:pt>
                <c:pt idx="5687">
                  <c:v>473.91666666666674</c:v>
                </c:pt>
                <c:pt idx="5688">
                  <c:v>474</c:v>
                </c:pt>
                <c:pt idx="5689">
                  <c:v>474.08333333333331</c:v>
                </c:pt>
                <c:pt idx="5690">
                  <c:v>474.16666666666703</c:v>
                </c:pt>
                <c:pt idx="5691">
                  <c:v>474.25</c:v>
                </c:pt>
                <c:pt idx="5692">
                  <c:v>474.33333333333331</c:v>
                </c:pt>
                <c:pt idx="5693">
                  <c:v>474.41666666666674</c:v>
                </c:pt>
                <c:pt idx="5694">
                  <c:v>474.5</c:v>
                </c:pt>
                <c:pt idx="5695">
                  <c:v>474.58333333333331</c:v>
                </c:pt>
                <c:pt idx="5696">
                  <c:v>474.66666666666703</c:v>
                </c:pt>
                <c:pt idx="5697">
                  <c:v>474.75</c:v>
                </c:pt>
                <c:pt idx="5698">
                  <c:v>474.83333333333331</c:v>
                </c:pt>
                <c:pt idx="5699">
                  <c:v>474.91666666666674</c:v>
                </c:pt>
                <c:pt idx="5700">
                  <c:v>475</c:v>
                </c:pt>
                <c:pt idx="5701">
                  <c:v>475.08333333333331</c:v>
                </c:pt>
                <c:pt idx="5702">
                  <c:v>475.16666666666703</c:v>
                </c:pt>
                <c:pt idx="5703">
                  <c:v>475.25</c:v>
                </c:pt>
                <c:pt idx="5704">
                  <c:v>475.33333333333331</c:v>
                </c:pt>
                <c:pt idx="5705">
                  <c:v>475.41666666666674</c:v>
                </c:pt>
                <c:pt idx="5706">
                  <c:v>475.5</c:v>
                </c:pt>
                <c:pt idx="5707">
                  <c:v>475.58333333333331</c:v>
                </c:pt>
                <c:pt idx="5708">
                  <c:v>475.66666666666703</c:v>
                </c:pt>
                <c:pt idx="5709">
                  <c:v>475.75</c:v>
                </c:pt>
                <c:pt idx="5710">
                  <c:v>475.83333333333331</c:v>
                </c:pt>
                <c:pt idx="5711">
                  <c:v>475.91666666666674</c:v>
                </c:pt>
                <c:pt idx="5712">
                  <c:v>476</c:v>
                </c:pt>
                <c:pt idx="5713">
                  <c:v>476.08333333333331</c:v>
                </c:pt>
                <c:pt idx="5714">
                  <c:v>476.16666666666703</c:v>
                </c:pt>
                <c:pt idx="5715">
                  <c:v>476.25</c:v>
                </c:pt>
                <c:pt idx="5716">
                  <c:v>476.33333333333331</c:v>
                </c:pt>
                <c:pt idx="5717">
                  <c:v>476.41666666666674</c:v>
                </c:pt>
                <c:pt idx="5718">
                  <c:v>476.5</c:v>
                </c:pt>
                <c:pt idx="5719">
                  <c:v>476.58333333333331</c:v>
                </c:pt>
                <c:pt idx="5720">
                  <c:v>476.66666666666703</c:v>
                </c:pt>
                <c:pt idx="5721">
                  <c:v>476.75</c:v>
                </c:pt>
                <c:pt idx="5722">
                  <c:v>476.83333333333331</c:v>
                </c:pt>
                <c:pt idx="5723">
                  <c:v>476.91666666666674</c:v>
                </c:pt>
                <c:pt idx="5724">
                  <c:v>477</c:v>
                </c:pt>
                <c:pt idx="5725">
                  <c:v>477.08333333333331</c:v>
                </c:pt>
                <c:pt idx="5726">
                  <c:v>477.16666666666703</c:v>
                </c:pt>
                <c:pt idx="5727">
                  <c:v>477.25</c:v>
                </c:pt>
                <c:pt idx="5728">
                  <c:v>477.33333333333331</c:v>
                </c:pt>
                <c:pt idx="5729">
                  <c:v>477.41666666666674</c:v>
                </c:pt>
                <c:pt idx="5730">
                  <c:v>477.5</c:v>
                </c:pt>
                <c:pt idx="5731">
                  <c:v>477.58333333333331</c:v>
                </c:pt>
                <c:pt idx="5732">
                  <c:v>477.66666666666703</c:v>
                </c:pt>
                <c:pt idx="5733">
                  <c:v>477.75</c:v>
                </c:pt>
                <c:pt idx="5734">
                  <c:v>477.83333333333331</c:v>
                </c:pt>
                <c:pt idx="5735">
                  <c:v>477.91666666666674</c:v>
                </c:pt>
                <c:pt idx="5736">
                  <c:v>478</c:v>
                </c:pt>
                <c:pt idx="5737">
                  <c:v>478.08333333333331</c:v>
                </c:pt>
                <c:pt idx="5738">
                  <c:v>478.16666666666703</c:v>
                </c:pt>
                <c:pt idx="5739">
                  <c:v>478.25</c:v>
                </c:pt>
                <c:pt idx="5740">
                  <c:v>478.33333333333331</c:v>
                </c:pt>
                <c:pt idx="5741">
                  <c:v>478.41666666666674</c:v>
                </c:pt>
                <c:pt idx="5742">
                  <c:v>478.5</c:v>
                </c:pt>
                <c:pt idx="5743">
                  <c:v>478.58333333333331</c:v>
                </c:pt>
                <c:pt idx="5744">
                  <c:v>478.66666666666703</c:v>
                </c:pt>
                <c:pt idx="5745">
                  <c:v>478.75</c:v>
                </c:pt>
                <c:pt idx="5746">
                  <c:v>478.83333333333331</c:v>
                </c:pt>
                <c:pt idx="5747">
                  <c:v>478.91666666666674</c:v>
                </c:pt>
                <c:pt idx="5748">
                  <c:v>479</c:v>
                </c:pt>
                <c:pt idx="5749">
                  <c:v>479.08333333333331</c:v>
                </c:pt>
                <c:pt idx="5750">
                  <c:v>479.16666666666703</c:v>
                </c:pt>
                <c:pt idx="5751">
                  <c:v>479.25</c:v>
                </c:pt>
                <c:pt idx="5752">
                  <c:v>479.33333333333331</c:v>
                </c:pt>
                <c:pt idx="5753">
                  <c:v>479.41666666666674</c:v>
                </c:pt>
                <c:pt idx="5754">
                  <c:v>479.5</c:v>
                </c:pt>
                <c:pt idx="5755">
                  <c:v>479.58333333333331</c:v>
                </c:pt>
                <c:pt idx="5756">
                  <c:v>479.66666666666703</c:v>
                </c:pt>
                <c:pt idx="5757">
                  <c:v>479.75</c:v>
                </c:pt>
                <c:pt idx="5758">
                  <c:v>479.83333333333331</c:v>
                </c:pt>
                <c:pt idx="5759">
                  <c:v>479.91666666666674</c:v>
                </c:pt>
                <c:pt idx="5760">
                  <c:v>480</c:v>
                </c:pt>
                <c:pt idx="5761">
                  <c:v>480.08333333333331</c:v>
                </c:pt>
                <c:pt idx="5762">
                  <c:v>480.16666666666703</c:v>
                </c:pt>
                <c:pt idx="5763">
                  <c:v>480.25</c:v>
                </c:pt>
                <c:pt idx="5764">
                  <c:v>480.33333333333331</c:v>
                </c:pt>
                <c:pt idx="5765">
                  <c:v>480.41666666666674</c:v>
                </c:pt>
                <c:pt idx="5766">
                  <c:v>480.5</c:v>
                </c:pt>
                <c:pt idx="5767">
                  <c:v>480.58333333333331</c:v>
                </c:pt>
                <c:pt idx="5768">
                  <c:v>480.66666666666703</c:v>
                </c:pt>
                <c:pt idx="5769">
                  <c:v>480.75</c:v>
                </c:pt>
                <c:pt idx="5770">
                  <c:v>480.83333333333331</c:v>
                </c:pt>
                <c:pt idx="5771">
                  <c:v>480.91666666666674</c:v>
                </c:pt>
                <c:pt idx="5772">
                  <c:v>481</c:v>
                </c:pt>
                <c:pt idx="5773">
                  <c:v>481.08333333333331</c:v>
                </c:pt>
                <c:pt idx="5774">
                  <c:v>481.16666666666703</c:v>
                </c:pt>
                <c:pt idx="5775">
                  <c:v>481.25</c:v>
                </c:pt>
                <c:pt idx="5776">
                  <c:v>481.33333333333331</c:v>
                </c:pt>
                <c:pt idx="5777">
                  <c:v>481.41666666666674</c:v>
                </c:pt>
                <c:pt idx="5778">
                  <c:v>481.5</c:v>
                </c:pt>
                <c:pt idx="5779">
                  <c:v>481.58333333333331</c:v>
                </c:pt>
                <c:pt idx="5780">
                  <c:v>481.66666666666703</c:v>
                </c:pt>
                <c:pt idx="5781">
                  <c:v>481.75</c:v>
                </c:pt>
                <c:pt idx="5782">
                  <c:v>481.83333333333331</c:v>
                </c:pt>
                <c:pt idx="5783">
                  <c:v>481.91666666666674</c:v>
                </c:pt>
                <c:pt idx="5784">
                  <c:v>482</c:v>
                </c:pt>
                <c:pt idx="5785">
                  <c:v>482.08333333333331</c:v>
                </c:pt>
                <c:pt idx="5786">
                  <c:v>482.16666666666703</c:v>
                </c:pt>
                <c:pt idx="5787">
                  <c:v>482.25</c:v>
                </c:pt>
                <c:pt idx="5788">
                  <c:v>482.33333333333331</c:v>
                </c:pt>
                <c:pt idx="5789">
                  <c:v>482.41666666666674</c:v>
                </c:pt>
                <c:pt idx="5790">
                  <c:v>482.5</c:v>
                </c:pt>
                <c:pt idx="5791">
                  <c:v>482.58333333333331</c:v>
                </c:pt>
                <c:pt idx="5792">
                  <c:v>482.66666666666703</c:v>
                </c:pt>
                <c:pt idx="5793">
                  <c:v>482.75</c:v>
                </c:pt>
                <c:pt idx="5794">
                  <c:v>482.83333333333331</c:v>
                </c:pt>
                <c:pt idx="5795">
                  <c:v>482.91666666666674</c:v>
                </c:pt>
                <c:pt idx="5796">
                  <c:v>483</c:v>
                </c:pt>
                <c:pt idx="5797">
                  <c:v>483.08333333333331</c:v>
                </c:pt>
                <c:pt idx="5798">
                  <c:v>483.16666666666703</c:v>
                </c:pt>
                <c:pt idx="5799">
                  <c:v>483.25</c:v>
                </c:pt>
                <c:pt idx="5800">
                  <c:v>483.33333333333331</c:v>
                </c:pt>
                <c:pt idx="5801">
                  <c:v>483.41666666666674</c:v>
                </c:pt>
                <c:pt idx="5802">
                  <c:v>483.5</c:v>
                </c:pt>
                <c:pt idx="5803">
                  <c:v>483.58333333333331</c:v>
                </c:pt>
                <c:pt idx="5804">
                  <c:v>483.66666666666703</c:v>
                </c:pt>
                <c:pt idx="5805">
                  <c:v>483.75</c:v>
                </c:pt>
                <c:pt idx="5806">
                  <c:v>483.83333333333331</c:v>
                </c:pt>
                <c:pt idx="5807">
                  <c:v>483.91666666666674</c:v>
                </c:pt>
                <c:pt idx="5808">
                  <c:v>484</c:v>
                </c:pt>
                <c:pt idx="5809">
                  <c:v>484.08333333333331</c:v>
                </c:pt>
                <c:pt idx="5810">
                  <c:v>484.16666666666703</c:v>
                </c:pt>
                <c:pt idx="5811">
                  <c:v>484.25</c:v>
                </c:pt>
                <c:pt idx="5812">
                  <c:v>484.33333333333331</c:v>
                </c:pt>
                <c:pt idx="5813">
                  <c:v>484.41666666666674</c:v>
                </c:pt>
                <c:pt idx="5814">
                  <c:v>484.5</c:v>
                </c:pt>
                <c:pt idx="5815">
                  <c:v>484.58333333333331</c:v>
                </c:pt>
                <c:pt idx="5816">
                  <c:v>484.66666666666703</c:v>
                </c:pt>
                <c:pt idx="5817">
                  <c:v>484.75</c:v>
                </c:pt>
                <c:pt idx="5818">
                  <c:v>484.83333333333331</c:v>
                </c:pt>
                <c:pt idx="5819">
                  <c:v>484.91666666666674</c:v>
                </c:pt>
                <c:pt idx="5820">
                  <c:v>485</c:v>
                </c:pt>
                <c:pt idx="5821">
                  <c:v>485.08333333333331</c:v>
                </c:pt>
                <c:pt idx="5822">
                  <c:v>485.16666666666703</c:v>
                </c:pt>
                <c:pt idx="5823">
                  <c:v>485.25</c:v>
                </c:pt>
                <c:pt idx="5824">
                  <c:v>485.33333333333331</c:v>
                </c:pt>
                <c:pt idx="5825">
                  <c:v>485.41666666666674</c:v>
                </c:pt>
                <c:pt idx="5826">
                  <c:v>485.5</c:v>
                </c:pt>
                <c:pt idx="5827">
                  <c:v>485.58333333333331</c:v>
                </c:pt>
                <c:pt idx="5828">
                  <c:v>485.66666666666703</c:v>
                </c:pt>
                <c:pt idx="5829">
                  <c:v>485.75</c:v>
                </c:pt>
                <c:pt idx="5830">
                  <c:v>485.83333333333331</c:v>
                </c:pt>
                <c:pt idx="5831">
                  <c:v>485.91666666666674</c:v>
                </c:pt>
                <c:pt idx="5832">
                  <c:v>486</c:v>
                </c:pt>
                <c:pt idx="5833">
                  <c:v>486.08333333333331</c:v>
                </c:pt>
                <c:pt idx="5834">
                  <c:v>486.16666666666703</c:v>
                </c:pt>
                <c:pt idx="5835">
                  <c:v>486.25</c:v>
                </c:pt>
                <c:pt idx="5836">
                  <c:v>486.33333333333331</c:v>
                </c:pt>
                <c:pt idx="5837">
                  <c:v>486.41666666666674</c:v>
                </c:pt>
                <c:pt idx="5838">
                  <c:v>486.5</c:v>
                </c:pt>
                <c:pt idx="5839">
                  <c:v>486.58333333333331</c:v>
                </c:pt>
                <c:pt idx="5840">
                  <c:v>486.66666666666703</c:v>
                </c:pt>
                <c:pt idx="5841">
                  <c:v>486.75</c:v>
                </c:pt>
                <c:pt idx="5842">
                  <c:v>486.83333333333331</c:v>
                </c:pt>
                <c:pt idx="5843">
                  <c:v>486.91666666666674</c:v>
                </c:pt>
                <c:pt idx="5844">
                  <c:v>487</c:v>
                </c:pt>
                <c:pt idx="5845">
                  <c:v>487.08333333333331</c:v>
                </c:pt>
                <c:pt idx="5846">
                  <c:v>487.16666666666703</c:v>
                </c:pt>
                <c:pt idx="5847">
                  <c:v>487.25</c:v>
                </c:pt>
                <c:pt idx="5848">
                  <c:v>487.33333333333331</c:v>
                </c:pt>
                <c:pt idx="5849">
                  <c:v>487.41666666666674</c:v>
                </c:pt>
                <c:pt idx="5850">
                  <c:v>487.5</c:v>
                </c:pt>
                <c:pt idx="5851">
                  <c:v>487.58333333333331</c:v>
                </c:pt>
                <c:pt idx="5852">
                  <c:v>487.66666666666703</c:v>
                </c:pt>
                <c:pt idx="5853">
                  <c:v>487.75</c:v>
                </c:pt>
                <c:pt idx="5854">
                  <c:v>487.83333333333331</c:v>
                </c:pt>
                <c:pt idx="5855">
                  <c:v>487.91666666666674</c:v>
                </c:pt>
                <c:pt idx="5856">
                  <c:v>488</c:v>
                </c:pt>
                <c:pt idx="5857">
                  <c:v>488.08333333333331</c:v>
                </c:pt>
                <c:pt idx="5858">
                  <c:v>488.16666666666703</c:v>
                </c:pt>
                <c:pt idx="5859">
                  <c:v>488.25</c:v>
                </c:pt>
                <c:pt idx="5860">
                  <c:v>488.33333333333331</c:v>
                </c:pt>
                <c:pt idx="5861">
                  <c:v>488.41666666666674</c:v>
                </c:pt>
                <c:pt idx="5862">
                  <c:v>488.5</c:v>
                </c:pt>
                <c:pt idx="5863">
                  <c:v>488.58333333333331</c:v>
                </c:pt>
                <c:pt idx="5864">
                  <c:v>488.66666666666703</c:v>
                </c:pt>
                <c:pt idx="5865">
                  <c:v>488.75</c:v>
                </c:pt>
                <c:pt idx="5866">
                  <c:v>488.83333333333331</c:v>
                </c:pt>
                <c:pt idx="5867">
                  <c:v>488.91666666666674</c:v>
                </c:pt>
                <c:pt idx="5868">
                  <c:v>489</c:v>
                </c:pt>
                <c:pt idx="5869">
                  <c:v>489.08333333333331</c:v>
                </c:pt>
                <c:pt idx="5870">
                  <c:v>489.16666666666703</c:v>
                </c:pt>
                <c:pt idx="5871">
                  <c:v>489.25</c:v>
                </c:pt>
                <c:pt idx="5872">
                  <c:v>489.33333333333331</c:v>
                </c:pt>
                <c:pt idx="5873">
                  <c:v>489.41666666666674</c:v>
                </c:pt>
                <c:pt idx="5874">
                  <c:v>489.5</c:v>
                </c:pt>
                <c:pt idx="5875">
                  <c:v>489.58333333333331</c:v>
                </c:pt>
                <c:pt idx="5876">
                  <c:v>489.66666666666703</c:v>
                </c:pt>
                <c:pt idx="5877">
                  <c:v>489.75</c:v>
                </c:pt>
                <c:pt idx="5878">
                  <c:v>489.83333333333331</c:v>
                </c:pt>
                <c:pt idx="5879">
                  <c:v>489.91666666666674</c:v>
                </c:pt>
                <c:pt idx="5880">
                  <c:v>490</c:v>
                </c:pt>
                <c:pt idx="5881">
                  <c:v>490.08333333333331</c:v>
                </c:pt>
                <c:pt idx="5882">
                  <c:v>490.16666666666703</c:v>
                </c:pt>
                <c:pt idx="5883">
                  <c:v>490.25</c:v>
                </c:pt>
                <c:pt idx="5884">
                  <c:v>490.33333333333331</c:v>
                </c:pt>
                <c:pt idx="5885">
                  <c:v>490.41666666666674</c:v>
                </c:pt>
                <c:pt idx="5886">
                  <c:v>490.5</c:v>
                </c:pt>
                <c:pt idx="5887">
                  <c:v>490.58333333333331</c:v>
                </c:pt>
                <c:pt idx="5888">
                  <c:v>490.66666666666703</c:v>
                </c:pt>
                <c:pt idx="5889">
                  <c:v>490.75</c:v>
                </c:pt>
                <c:pt idx="5890">
                  <c:v>490.83333333333331</c:v>
                </c:pt>
                <c:pt idx="5891">
                  <c:v>490.91666666666674</c:v>
                </c:pt>
                <c:pt idx="5892">
                  <c:v>491</c:v>
                </c:pt>
                <c:pt idx="5893">
                  <c:v>491.08333333333331</c:v>
                </c:pt>
                <c:pt idx="5894">
                  <c:v>491.16666666666703</c:v>
                </c:pt>
                <c:pt idx="5895">
                  <c:v>491.25</c:v>
                </c:pt>
                <c:pt idx="5896">
                  <c:v>491.33333333333331</c:v>
                </c:pt>
                <c:pt idx="5897">
                  <c:v>491.41666666666674</c:v>
                </c:pt>
                <c:pt idx="5898">
                  <c:v>491.5</c:v>
                </c:pt>
                <c:pt idx="5899">
                  <c:v>491.58333333333331</c:v>
                </c:pt>
                <c:pt idx="5900">
                  <c:v>491.66666666666703</c:v>
                </c:pt>
                <c:pt idx="5901">
                  <c:v>491.75</c:v>
                </c:pt>
                <c:pt idx="5902">
                  <c:v>491.83333333333331</c:v>
                </c:pt>
                <c:pt idx="5903">
                  <c:v>491.91666666666674</c:v>
                </c:pt>
                <c:pt idx="5904">
                  <c:v>492</c:v>
                </c:pt>
                <c:pt idx="5905">
                  <c:v>492.08333333333331</c:v>
                </c:pt>
                <c:pt idx="5906">
                  <c:v>492.16666666666703</c:v>
                </c:pt>
                <c:pt idx="5907">
                  <c:v>492.25</c:v>
                </c:pt>
                <c:pt idx="5908">
                  <c:v>492.33333333333331</c:v>
                </c:pt>
                <c:pt idx="5909">
                  <c:v>492.41666666666674</c:v>
                </c:pt>
                <c:pt idx="5910">
                  <c:v>492.5</c:v>
                </c:pt>
                <c:pt idx="5911">
                  <c:v>492.58333333333331</c:v>
                </c:pt>
                <c:pt idx="5912">
                  <c:v>492.66666666666703</c:v>
                </c:pt>
                <c:pt idx="5913">
                  <c:v>492.75</c:v>
                </c:pt>
                <c:pt idx="5914">
                  <c:v>492.83333333333331</c:v>
                </c:pt>
                <c:pt idx="5915">
                  <c:v>492.91666666666674</c:v>
                </c:pt>
                <c:pt idx="5916">
                  <c:v>493</c:v>
                </c:pt>
                <c:pt idx="5917">
                  <c:v>493.08333333333331</c:v>
                </c:pt>
                <c:pt idx="5918">
                  <c:v>493.16666666666703</c:v>
                </c:pt>
                <c:pt idx="5919">
                  <c:v>493.25</c:v>
                </c:pt>
                <c:pt idx="5920">
                  <c:v>493.33333333333331</c:v>
                </c:pt>
                <c:pt idx="5921">
                  <c:v>493.41666666666674</c:v>
                </c:pt>
                <c:pt idx="5922">
                  <c:v>493.5</c:v>
                </c:pt>
                <c:pt idx="5923">
                  <c:v>493.58333333333331</c:v>
                </c:pt>
                <c:pt idx="5924">
                  <c:v>493.66666666666703</c:v>
                </c:pt>
                <c:pt idx="5925">
                  <c:v>493.75</c:v>
                </c:pt>
                <c:pt idx="5926">
                  <c:v>493.83333333333331</c:v>
                </c:pt>
                <c:pt idx="5927">
                  <c:v>493.91666666666674</c:v>
                </c:pt>
                <c:pt idx="5928">
                  <c:v>494</c:v>
                </c:pt>
                <c:pt idx="5929">
                  <c:v>494.08333333333331</c:v>
                </c:pt>
                <c:pt idx="5930">
                  <c:v>494.16666666666703</c:v>
                </c:pt>
                <c:pt idx="5931">
                  <c:v>494.25</c:v>
                </c:pt>
                <c:pt idx="5932">
                  <c:v>494.33333333333331</c:v>
                </c:pt>
                <c:pt idx="5933">
                  <c:v>494.41666666666674</c:v>
                </c:pt>
                <c:pt idx="5934">
                  <c:v>494.5</c:v>
                </c:pt>
                <c:pt idx="5935">
                  <c:v>494.58333333333331</c:v>
                </c:pt>
                <c:pt idx="5936">
                  <c:v>494.66666666666703</c:v>
                </c:pt>
                <c:pt idx="5937">
                  <c:v>494.75</c:v>
                </c:pt>
                <c:pt idx="5938">
                  <c:v>494.83333333333331</c:v>
                </c:pt>
                <c:pt idx="5939">
                  <c:v>494.91666666666674</c:v>
                </c:pt>
                <c:pt idx="5940">
                  <c:v>495</c:v>
                </c:pt>
                <c:pt idx="5941">
                  <c:v>495.08333333333331</c:v>
                </c:pt>
                <c:pt idx="5942">
                  <c:v>495.16666666666703</c:v>
                </c:pt>
                <c:pt idx="5943">
                  <c:v>495.25</c:v>
                </c:pt>
                <c:pt idx="5944">
                  <c:v>495.33333333333331</c:v>
                </c:pt>
                <c:pt idx="5945">
                  <c:v>495.41666666666674</c:v>
                </c:pt>
                <c:pt idx="5946">
                  <c:v>495.5</c:v>
                </c:pt>
                <c:pt idx="5947">
                  <c:v>495.58333333333331</c:v>
                </c:pt>
                <c:pt idx="5948">
                  <c:v>495.66666666666703</c:v>
                </c:pt>
                <c:pt idx="5949">
                  <c:v>495.75</c:v>
                </c:pt>
                <c:pt idx="5950">
                  <c:v>495.83333333333331</c:v>
                </c:pt>
                <c:pt idx="5951">
                  <c:v>495.91666666666674</c:v>
                </c:pt>
                <c:pt idx="5952">
                  <c:v>496</c:v>
                </c:pt>
                <c:pt idx="5953">
                  <c:v>496.08333333333331</c:v>
                </c:pt>
                <c:pt idx="5954">
                  <c:v>496.16666666666703</c:v>
                </c:pt>
                <c:pt idx="5955">
                  <c:v>496.25</c:v>
                </c:pt>
                <c:pt idx="5956">
                  <c:v>496.33333333333331</c:v>
                </c:pt>
                <c:pt idx="5957">
                  <c:v>496.41666666666674</c:v>
                </c:pt>
                <c:pt idx="5958">
                  <c:v>496.5</c:v>
                </c:pt>
                <c:pt idx="5959">
                  <c:v>496.58333333333331</c:v>
                </c:pt>
                <c:pt idx="5960">
                  <c:v>496.66666666666703</c:v>
                </c:pt>
                <c:pt idx="5961">
                  <c:v>496.75</c:v>
                </c:pt>
                <c:pt idx="5962">
                  <c:v>496.83333333333331</c:v>
                </c:pt>
                <c:pt idx="5963">
                  <c:v>496.91666666666674</c:v>
                </c:pt>
                <c:pt idx="5964">
                  <c:v>497</c:v>
                </c:pt>
                <c:pt idx="5965">
                  <c:v>497.08333333333331</c:v>
                </c:pt>
                <c:pt idx="5966">
                  <c:v>497.16666666666703</c:v>
                </c:pt>
                <c:pt idx="5967">
                  <c:v>497.25</c:v>
                </c:pt>
                <c:pt idx="5968">
                  <c:v>497.33333333333331</c:v>
                </c:pt>
                <c:pt idx="5969">
                  <c:v>497.41666666666674</c:v>
                </c:pt>
                <c:pt idx="5970">
                  <c:v>497.5</c:v>
                </c:pt>
                <c:pt idx="5971">
                  <c:v>497.58333333333331</c:v>
                </c:pt>
              </c:numCache>
            </c:numRef>
          </c:xVal>
          <c:yVal>
            <c:numRef>
              <c:f>Sheet1!$U$3:$U$5974</c:f>
              <c:numCache>
                <c:formatCode>0.0</c:formatCode>
                <c:ptCount val="5972"/>
                <c:pt idx="0">
                  <c:v>57.261824599999997</c:v>
                </c:pt>
                <c:pt idx="1">
                  <c:v>85.286743900000005</c:v>
                </c:pt>
                <c:pt idx="2">
                  <c:v>99.791780100000011</c:v>
                </c:pt>
                <c:pt idx="3">
                  <c:v>107.28880799999995</c:v>
                </c:pt>
                <c:pt idx="4">
                  <c:v>112.063512</c:v>
                </c:pt>
                <c:pt idx="5">
                  <c:v>114.93348300000002</c:v>
                </c:pt>
                <c:pt idx="6">
                  <c:v>116.99349400000007</c:v>
                </c:pt>
                <c:pt idx="7">
                  <c:v>118.564747</c:v>
                </c:pt>
                <c:pt idx="8">
                  <c:v>120.13268500000001</c:v>
                </c:pt>
                <c:pt idx="9">
                  <c:v>121.48569500000002</c:v>
                </c:pt>
                <c:pt idx="10">
                  <c:v>122.545406</c:v>
                </c:pt>
                <c:pt idx="11">
                  <c:v>123.480462</c:v>
                </c:pt>
                <c:pt idx="12">
                  <c:v>124.28715099999999</c:v>
                </c:pt>
                <c:pt idx="13">
                  <c:v>125.49068000000007</c:v>
                </c:pt>
                <c:pt idx="14">
                  <c:v>126.36096799999999</c:v>
                </c:pt>
                <c:pt idx="15">
                  <c:v>127.378255</c:v>
                </c:pt>
                <c:pt idx="16">
                  <c:v>128.10204900000014</c:v>
                </c:pt>
                <c:pt idx="17">
                  <c:v>128.10204900000014</c:v>
                </c:pt>
                <c:pt idx="18">
                  <c:v>127.34974900000002</c:v>
                </c:pt>
                <c:pt idx="19">
                  <c:v>131.071538</c:v>
                </c:pt>
                <c:pt idx="20">
                  <c:v>135.843322</c:v>
                </c:pt>
                <c:pt idx="21">
                  <c:v>150.82493400000001</c:v>
                </c:pt>
                <c:pt idx="22">
                  <c:v>-23.560304199999987</c:v>
                </c:pt>
                <c:pt idx="23">
                  <c:v>-167.38256800000016</c:v>
                </c:pt>
                <c:pt idx="24">
                  <c:v>86.933642599999999</c:v>
                </c:pt>
                <c:pt idx="25">
                  <c:v>86.633428899999927</c:v>
                </c:pt>
                <c:pt idx="26">
                  <c:v>-110.430352</c:v>
                </c:pt>
                <c:pt idx="27">
                  <c:v>89.206442199999927</c:v>
                </c:pt>
                <c:pt idx="28">
                  <c:v>89.995250099999993</c:v>
                </c:pt>
                <c:pt idx="29">
                  <c:v>90.721473100000011</c:v>
                </c:pt>
                <c:pt idx="30">
                  <c:v>91.439284400000091</c:v>
                </c:pt>
                <c:pt idx="31">
                  <c:v>92.171966999999981</c:v>
                </c:pt>
                <c:pt idx="32">
                  <c:v>92.90500729999998</c:v>
                </c:pt>
                <c:pt idx="33">
                  <c:v>93.563392799999988</c:v>
                </c:pt>
                <c:pt idx="34">
                  <c:v>94.171606000000011</c:v>
                </c:pt>
                <c:pt idx="35">
                  <c:v>94.756193500000023</c:v>
                </c:pt>
                <c:pt idx="36">
                  <c:v>95.29686719999998</c:v>
                </c:pt>
                <c:pt idx="37">
                  <c:v>95.819518000000002</c:v>
                </c:pt>
                <c:pt idx="38">
                  <c:v>96.304334699999998</c:v>
                </c:pt>
                <c:pt idx="39">
                  <c:v>96.807300999999981</c:v>
                </c:pt>
                <c:pt idx="40">
                  <c:v>97.257368299999982</c:v>
                </c:pt>
                <c:pt idx="41">
                  <c:v>97.7295041</c:v>
                </c:pt>
                <c:pt idx="42">
                  <c:v>98.134301600000001</c:v>
                </c:pt>
                <c:pt idx="43">
                  <c:v>98.54893389999998</c:v>
                </c:pt>
                <c:pt idx="44">
                  <c:v>98.941810399999994</c:v>
                </c:pt>
                <c:pt idx="45">
                  <c:v>99.314033999999992</c:v>
                </c:pt>
                <c:pt idx="46">
                  <c:v>99.681839299999979</c:v>
                </c:pt>
                <c:pt idx="47">
                  <c:v>100.05626099999999</c:v>
                </c:pt>
                <c:pt idx="48">
                  <c:v>100.40487300000002</c:v>
                </c:pt>
                <c:pt idx="49">
                  <c:v>100.75564700000001</c:v>
                </c:pt>
                <c:pt idx="50">
                  <c:v>101.11182900000007</c:v>
                </c:pt>
                <c:pt idx="51">
                  <c:v>101.41987399999999</c:v>
                </c:pt>
                <c:pt idx="52">
                  <c:v>101.750642</c:v>
                </c:pt>
                <c:pt idx="53">
                  <c:v>102.02975600000001</c:v>
                </c:pt>
                <c:pt idx="54">
                  <c:v>102.34918399999999</c:v>
                </c:pt>
                <c:pt idx="55">
                  <c:v>102.64221599999999</c:v>
                </c:pt>
                <c:pt idx="56">
                  <c:v>102.9430930000001</c:v>
                </c:pt>
                <c:pt idx="57">
                  <c:v>103.24771000000008</c:v>
                </c:pt>
                <c:pt idx="58">
                  <c:v>103.49658900000007</c:v>
                </c:pt>
                <c:pt idx="59">
                  <c:v>103.76866199999999</c:v>
                </c:pt>
                <c:pt idx="60">
                  <c:v>104.012057</c:v>
                </c:pt>
                <c:pt idx="61">
                  <c:v>104.23914300000008</c:v>
                </c:pt>
                <c:pt idx="62">
                  <c:v>104.23914300000008</c:v>
                </c:pt>
                <c:pt idx="63">
                  <c:v>104.23914300000008</c:v>
                </c:pt>
                <c:pt idx="64">
                  <c:v>104.23914300000008</c:v>
                </c:pt>
                <c:pt idx="65">
                  <c:v>104.23914300000008</c:v>
                </c:pt>
                <c:pt idx="66">
                  <c:v>104.23914300000008</c:v>
                </c:pt>
                <c:pt idx="67">
                  <c:v>104.23914300000008</c:v>
                </c:pt>
                <c:pt idx="68">
                  <c:v>104.23914300000008</c:v>
                </c:pt>
                <c:pt idx="69">
                  <c:v>106.142044</c:v>
                </c:pt>
                <c:pt idx="70">
                  <c:v>106.37474799999994</c:v>
                </c:pt>
                <c:pt idx="71">
                  <c:v>106.58582999999999</c:v>
                </c:pt>
                <c:pt idx="72">
                  <c:v>106.79246500000002</c:v>
                </c:pt>
                <c:pt idx="73">
                  <c:v>106.79246500000002</c:v>
                </c:pt>
                <c:pt idx="74">
                  <c:v>106.79246500000002</c:v>
                </c:pt>
                <c:pt idx="75">
                  <c:v>106.79246500000002</c:v>
                </c:pt>
                <c:pt idx="76">
                  <c:v>107.57227199999993</c:v>
                </c:pt>
                <c:pt idx="77">
                  <c:v>107.7449100000001</c:v>
                </c:pt>
                <c:pt idx="78">
                  <c:v>107.93163600000007</c:v>
                </c:pt>
                <c:pt idx="79">
                  <c:v>108.09932599999999</c:v>
                </c:pt>
                <c:pt idx="80">
                  <c:v>108.252503</c:v>
                </c:pt>
                <c:pt idx="81">
                  <c:v>108.43513200000001</c:v>
                </c:pt>
                <c:pt idx="82">
                  <c:v>108.576454</c:v>
                </c:pt>
                <c:pt idx="83">
                  <c:v>108.74491900000012</c:v>
                </c:pt>
                <c:pt idx="84">
                  <c:v>108.86785399999999</c:v>
                </c:pt>
                <c:pt idx="85">
                  <c:v>109.01359500000002</c:v>
                </c:pt>
                <c:pt idx="86">
                  <c:v>109.145612</c:v>
                </c:pt>
                <c:pt idx="87">
                  <c:v>109.29060000000007</c:v>
                </c:pt>
                <c:pt idx="88">
                  <c:v>109.396383</c:v>
                </c:pt>
                <c:pt idx="89">
                  <c:v>109.538995</c:v>
                </c:pt>
                <c:pt idx="90">
                  <c:v>109.65303299999989</c:v>
                </c:pt>
                <c:pt idx="91">
                  <c:v>109.779313</c:v>
                </c:pt>
                <c:pt idx="92">
                  <c:v>109.93092500000007</c:v>
                </c:pt>
                <c:pt idx="93">
                  <c:v>110.012941</c:v>
                </c:pt>
                <c:pt idx="94">
                  <c:v>110.10363700000001</c:v>
                </c:pt>
                <c:pt idx="95">
                  <c:v>110.268958</c:v>
                </c:pt>
                <c:pt idx="96">
                  <c:v>110.41741800000007</c:v>
                </c:pt>
                <c:pt idx="97">
                  <c:v>110.54495700000007</c:v>
                </c:pt>
                <c:pt idx="98">
                  <c:v>110.71261000000007</c:v>
                </c:pt>
                <c:pt idx="99">
                  <c:v>110.84492500000009</c:v>
                </c:pt>
                <c:pt idx="100">
                  <c:v>110.969707</c:v>
                </c:pt>
                <c:pt idx="101">
                  <c:v>111.11997799999995</c:v>
                </c:pt>
                <c:pt idx="102">
                  <c:v>111.25572799999998</c:v>
                </c:pt>
                <c:pt idx="103">
                  <c:v>111.40102100000007</c:v>
                </c:pt>
                <c:pt idx="104">
                  <c:v>111.54111500000008</c:v>
                </c:pt>
                <c:pt idx="105">
                  <c:v>111.66947300000001</c:v>
                </c:pt>
                <c:pt idx="106">
                  <c:v>111.80986499999999</c:v>
                </c:pt>
                <c:pt idx="107">
                  <c:v>111.92264400000002</c:v>
                </c:pt>
                <c:pt idx="108">
                  <c:v>112.03624300000007</c:v>
                </c:pt>
                <c:pt idx="109">
                  <c:v>112.15169</c:v>
                </c:pt>
                <c:pt idx="110">
                  <c:v>112.15169</c:v>
                </c:pt>
                <c:pt idx="111">
                  <c:v>112.15169</c:v>
                </c:pt>
                <c:pt idx="112">
                  <c:v>112.47205000000001</c:v>
                </c:pt>
                <c:pt idx="113">
                  <c:v>112.47205000000001</c:v>
                </c:pt>
                <c:pt idx="114">
                  <c:v>112.47205000000001</c:v>
                </c:pt>
                <c:pt idx="115">
                  <c:v>112.83657699999998</c:v>
                </c:pt>
                <c:pt idx="116">
                  <c:v>112.933807</c:v>
                </c:pt>
                <c:pt idx="117">
                  <c:v>113.05219699999998</c:v>
                </c:pt>
                <c:pt idx="118">
                  <c:v>113.05219699999998</c:v>
                </c:pt>
                <c:pt idx="119">
                  <c:v>113.05219699999998</c:v>
                </c:pt>
                <c:pt idx="120">
                  <c:v>113.05219699999998</c:v>
                </c:pt>
                <c:pt idx="121">
                  <c:v>113.05219699999998</c:v>
                </c:pt>
                <c:pt idx="122">
                  <c:v>113.05219699999998</c:v>
                </c:pt>
                <c:pt idx="123">
                  <c:v>113.649957</c:v>
                </c:pt>
                <c:pt idx="124">
                  <c:v>113.74359600000007</c:v>
                </c:pt>
                <c:pt idx="125">
                  <c:v>113.79640500000002</c:v>
                </c:pt>
                <c:pt idx="126">
                  <c:v>113.88163299999998</c:v>
                </c:pt>
                <c:pt idx="127">
                  <c:v>113.950096</c:v>
                </c:pt>
                <c:pt idx="128">
                  <c:v>114.01484900000007</c:v>
                </c:pt>
                <c:pt idx="129">
                  <c:v>114.07200199999994</c:v>
                </c:pt>
                <c:pt idx="130">
                  <c:v>114.14520400000002</c:v>
                </c:pt>
                <c:pt idx="131">
                  <c:v>114.215791</c:v>
                </c:pt>
                <c:pt idx="132">
                  <c:v>114.215791</c:v>
                </c:pt>
                <c:pt idx="133">
                  <c:v>114.215791</c:v>
                </c:pt>
                <c:pt idx="134">
                  <c:v>114.351079</c:v>
                </c:pt>
                <c:pt idx="135">
                  <c:v>114.39628900000002</c:v>
                </c:pt>
                <c:pt idx="136">
                  <c:v>114.44064200000007</c:v>
                </c:pt>
                <c:pt idx="137">
                  <c:v>114.44064200000007</c:v>
                </c:pt>
                <c:pt idx="138">
                  <c:v>114.44064200000007</c:v>
                </c:pt>
                <c:pt idx="139">
                  <c:v>114.44064200000007</c:v>
                </c:pt>
                <c:pt idx="140">
                  <c:v>114.64887099999993</c:v>
                </c:pt>
                <c:pt idx="141">
                  <c:v>114.694715</c:v>
                </c:pt>
                <c:pt idx="142">
                  <c:v>114.800483</c:v>
                </c:pt>
                <c:pt idx="143">
                  <c:v>114.86539199999993</c:v>
                </c:pt>
                <c:pt idx="144">
                  <c:v>114.93586000000002</c:v>
                </c:pt>
                <c:pt idx="145">
                  <c:v>114.994377</c:v>
                </c:pt>
                <c:pt idx="146">
                  <c:v>115.05559799999995</c:v>
                </c:pt>
                <c:pt idx="147">
                  <c:v>115.11292300000002</c:v>
                </c:pt>
                <c:pt idx="148">
                  <c:v>115.148894</c:v>
                </c:pt>
                <c:pt idx="149">
                  <c:v>115.20315000000002</c:v>
                </c:pt>
                <c:pt idx="150">
                  <c:v>115.300275</c:v>
                </c:pt>
                <c:pt idx="151">
                  <c:v>115.34693799999998</c:v>
                </c:pt>
                <c:pt idx="152">
                  <c:v>115.40604399999999</c:v>
                </c:pt>
                <c:pt idx="153">
                  <c:v>115.44273800000001</c:v>
                </c:pt>
                <c:pt idx="154">
                  <c:v>115.49135300000009</c:v>
                </c:pt>
                <c:pt idx="155">
                  <c:v>115.512379</c:v>
                </c:pt>
                <c:pt idx="156">
                  <c:v>115.556724</c:v>
                </c:pt>
                <c:pt idx="157">
                  <c:v>115.57020199999998</c:v>
                </c:pt>
                <c:pt idx="158">
                  <c:v>115.608953</c:v>
                </c:pt>
                <c:pt idx="159">
                  <c:v>115.639128</c:v>
                </c:pt>
                <c:pt idx="160">
                  <c:v>115.66395300000002</c:v>
                </c:pt>
                <c:pt idx="161">
                  <c:v>115.690656</c:v>
                </c:pt>
                <c:pt idx="162">
                  <c:v>115.708105</c:v>
                </c:pt>
                <c:pt idx="163">
                  <c:v>115.713038</c:v>
                </c:pt>
                <c:pt idx="164">
                  <c:v>115.69110999999999</c:v>
                </c:pt>
                <c:pt idx="165">
                  <c:v>115.70698</c:v>
                </c:pt>
                <c:pt idx="166">
                  <c:v>115.71461000000011</c:v>
                </c:pt>
                <c:pt idx="167">
                  <c:v>115.72373699999993</c:v>
                </c:pt>
                <c:pt idx="168">
                  <c:v>115.709558</c:v>
                </c:pt>
                <c:pt idx="169">
                  <c:v>115.76816400000008</c:v>
                </c:pt>
                <c:pt idx="170">
                  <c:v>115.76816400000008</c:v>
                </c:pt>
                <c:pt idx="171">
                  <c:v>115.74980599999999</c:v>
                </c:pt>
                <c:pt idx="172">
                  <c:v>115.75696600000002</c:v>
                </c:pt>
                <c:pt idx="173">
                  <c:v>115.7618240000001</c:v>
                </c:pt>
                <c:pt idx="174">
                  <c:v>115.782179</c:v>
                </c:pt>
                <c:pt idx="175">
                  <c:v>115.81192899999999</c:v>
                </c:pt>
                <c:pt idx="176">
                  <c:v>115.797877</c:v>
                </c:pt>
                <c:pt idx="177">
                  <c:v>115.80564799999998</c:v>
                </c:pt>
                <c:pt idx="178">
                  <c:v>115.83957100000001</c:v>
                </c:pt>
                <c:pt idx="179">
                  <c:v>115.81114700000002</c:v>
                </c:pt>
                <c:pt idx="180">
                  <c:v>115.82739699999998</c:v>
                </c:pt>
                <c:pt idx="181">
                  <c:v>115.84156800000002</c:v>
                </c:pt>
                <c:pt idx="182">
                  <c:v>115.84141100000002</c:v>
                </c:pt>
                <c:pt idx="183">
                  <c:v>115.85911400000002</c:v>
                </c:pt>
                <c:pt idx="184">
                  <c:v>115.86348700000001</c:v>
                </c:pt>
                <c:pt idx="185">
                  <c:v>115.880989</c:v>
                </c:pt>
                <c:pt idx="186">
                  <c:v>115.87531099999993</c:v>
                </c:pt>
                <c:pt idx="187">
                  <c:v>115.90712500000011</c:v>
                </c:pt>
                <c:pt idx="188">
                  <c:v>115.90712500000011</c:v>
                </c:pt>
                <c:pt idx="189">
                  <c:v>115.90712500000011</c:v>
                </c:pt>
                <c:pt idx="190">
                  <c:v>115.90712500000011</c:v>
                </c:pt>
                <c:pt idx="191">
                  <c:v>115.90712500000011</c:v>
                </c:pt>
                <c:pt idx="192">
                  <c:v>115.90712500000011</c:v>
                </c:pt>
                <c:pt idx="193">
                  <c:v>115.90712500000011</c:v>
                </c:pt>
                <c:pt idx="194">
                  <c:v>115.90712500000011</c:v>
                </c:pt>
                <c:pt idx="195">
                  <c:v>115.924001</c:v>
                </c:pt>
                <c:pt idx="196">
                  <c:v>115.93747900000002</c:v>
                </c:pt>
                <c:pt idx="197">
                  <c:v>115.93164500000009</c:v>
                </c:pt>
                <c:pt idx="198">
                  <c:v>115.93653300000007</c:v>
                </c:pt>
                <c:pt idx="199">
                  <c:v>115.91629700000007</c:v>
                </c:pt>
                <c:pt idx="200">
                  <c:v>115.91476900000013</c:v>
                </c:pt>
                <c:pt idx="201">
                  <c:v>115.904786</c:v>
                </c:pt>
                <c:pt idx="202">
                  <c:v>115.859143</c:v>
                </c:pt>
                <c:pt idx="203">
                  <c:v>115.856126</c:v>
                </c:pt>
                <c:pt idx="204">
                  <c:v>115.818195</c:v>
                </c:pt>
                <c:pt idx="205">
                  <c:v>115.81607200000001</c:v>
                </c:pt>
                <c:pt idx="206">
                  <c:v>115.803324</c:v>
                </c:pt>
                <c:pt idx="207">
                  <c:v>115.77568199999995</c:v>
                </c:pt>
                <c:pt idx="208">
                  <c:v>115.727678</c:v>
                </c:pt>
                <c:pt idx="209">
                  <c:v>115.69523099999998</c:v>
                </c:pt>
                <c:pt idx="210">
                  <c:v>115.67014500000001</c:v>
                </c:pt>
                <c:pt idx="211">
                  <c:v>115.62378699999989</c:v>
                </c:pt>
                <c:pt idx="212">
                  <c:v>115.60250799999993</c:v>
                </c:pt>
                <c:pt idx="213">
                  <c:v>115.55441499999999</c:v>
                </c:pt>
                <c:pt idx="214">
                  <c:v>115.53905899999998</c:v>
                </c:pt>
                <c:pt idx="215">
                  <c:v>115.50235000000001</c:v>
                </c:pt>
                <c:pt idx="216">
                  <c:v>115.45736299999999</c:v>
                </c:pt>
                <c:pt idx="217">
                  <c:v>115.421981</c:v>
                </c:pt>
                <c:pt idx="218">
                  <c:v>115.38393099999998</c:v>
                </c:pt>
                <c:pt idx="219">
                  <c:v>115.33452600000008</c:v>
                </c:pt>
                <c:pt idx="220">
                  <c:v>115.29862900000012</c:v>
                </c:pt>
                <c:pt idx="221">
                  <c:v>115.27193299999998</c:v>
                </c:pt>
                <c:pt idx="222">
                  <c:v>115.21703699999999</c:v>
                </c:pt>
                <c:pt idx="223">
                  <c:v>115.18956700000001</c:v>
                </c:pt>
                <c:pt idx="224">
                  <c:v>115.15217999999993</c:v>
                </c:pt>
                <c:pt idx="225">
                  <c:v>115.10082300000002</c:v>
                </c:pt>
                <c:pt idx="226">
                  <c:v>115.05583699999993</c:v>
                </c:pt>
                <c:pt idx="227">
                  <c:v>115.00552999999999</c:v>
                </c:pt>
                <c:pt idx="228">
                  <c:v>114.96470900000007</c:v>
                </c:pt>
                <c:pt idx="229">
                  <c:v>114.92521300000007</c:v>
                </c:pt>
                <c:pt idx="230">
                  <c:v>114.85254799999993</c:v>
                </c:pt>
                <c:pt idx="231">
                  <c:v>114.81395400000002</c:v>
                </c:pt>
                <c:pt idx="232">
                  <c:v>114.76239600000001</c:v>
                </c:pt>
                <c:pt idx="233">
                  <c:v>114.698201</c:v>
                </c:pt>
                <c:pt idx="234">
                  <c:v>114.64749999999999</c:v>
                </c:pt>
                <c:pt idx="235">
                  <c:v>114.580631</c:v>
                </c:pt>
                <c:pt idx="236">
                  <c:v>114.540547</c:v>
                </c:pt>
                <c:pt idx="237">
                  <c:v>114.46566100000007</c:v>
                </c:pt>
                <c:pt idx="238">
                  <c:v>114.39511900000002</c:v>
                </c:pt>
                <c:pt idx="239">
                  <c:v>114.337571</c:v>
                </c:pt>
                <c:pt idx="240">
                  <c:v>114.286058</c:v>
                </c:pt>
                <c:pt idx="241">
                  <c:v>114.21955400000007</c:v>
                </c:pt>
                <c:pt idx="242">
                  <c:v>114.16196100000002</c:v>
                </c:pt>
                <c:pt idx="243">
                  <c:v>114.101328</c:v>
                </c:pt>
                <c:pt idx="244">
                  <c:v>114.049301</c:v>
                </c:pt>
                <c:pt idx="245">
                  <c:v>114.00271199999995</c:v>
                </c:pt>
                <c:pt idx="246">
                  <c:v>113.95127300000007</c:v>
                </c:pt>
                <c:pt idx="247">
                  <c:v>113.90966200000007</c:v>
                </c:pt>
                <c:pt idx="248">
                  <c:v>113.85129400000002</c:v>
                </c:pt>
                <c:pt idx="249">
                  <c:v>113.811091</c:v>
                </c:pt>
                <c:pt idx="250">
                  <c:v>113.76665500000007</c:v>
                </c:pt>
                <c:pt idx="251">
                  <c:v>113.71533599999998</c:v>
                </c:pt>
                <c:pt idx="252">
                  <c:v>113.680139</c:v>
                </c:pt>
                <c:pt idx="253">
                  <c:v>113.62784400000001</c:v>
                </c:pt>
                <c:pt idx="254">
                  <c:v>113.56661500000007</c:v>
                </c:pt>
                <c:pt idx="255">
                  <c:v>113.534756</c:v>
                </c:pt>
                <c:pt idx="256">
                  <c:v>113.462761</c:v>
                </c:pt>
                <c:pt idx="257">
                  <c:v>113.42373499999998</c:v>
                </c:pt>
                <c:pt idx="258">
                  <c:v>113.367051</c:v>
                </c:pt>
                <c:pt idx="259">
                  <c:v>113.33417899999998</c:v>
                </c:pt>
                <c:pt idx="260">
                  <c:v>113.28025900000007</c:v>
                </c:pt>
                <c:pt idx="261">
                  <c:v>113.24612800000007</c:v>
                </c:pt>
                <c:pt idx="262">
                  <c:v>113.194011</c:v>
                </c:pt>
                <c:pt idx="263">
                  <c:v>113.14069499999999</c:v>
                </c:pt>
                <c:pt idx="264">
                  <c:v>113.10394100000001</c:v>
                </c:pt>
                <c:pt idx="265">
                  <c:v>113.02920399999999</c:v>
                </c:pt>
                <c:pt idx="266">
                  <c:v>112.988889</c:v>
                </c:pt>
                <c:pt idx="267">
                  <c:v>112.93031999999999</c:v>
                </c:pt>
                <c:pt idx="268">
                  <c:v>112.90781900000009</c:v>
                </c:pt>
                <c:pt idx="269">
                  <c:v>112.85570999999995</c:v>
                </c:pt>
                <c:pt idx="270">
                  <c:v>112.822667</c:v>
                </c:pt>
                <c:pt idx="271">
                  <c:v>112.78106300000009</c:v>
                </c:pt>
                <c:pt idx="272">
                  <c:v>112.73971200000001</c:v>
                </c:pt>
                <c:pt idx="273">
                  <c:v>112.72680799999998</c:v>
                </c:pt>
                <c:pt idx="274">
                  <c:v>112.69807099999993</c:v>
                </c:pt>
                <c:pt idx="275">
                  <c:v>112.68039799999993</c:v>
                </c:pt>
                <c:pt idx="276">
                  <c:v>112.64307099999998</c:v>
                </c:pt>
                <c:pt idx="277">
                  <c:v>112.611428</c:v>
                </c:pt>
                <c:pt idx="278">
                  <c:v>112.57240899999987</c:v>
                </c:pt>
                <c:pt idx="279">
                  <c:v>112.54147400000002</c:v>
                </c:pt>
                <c:pt idx="280">
                  <c:v>112.50639699999998</c:v>
                </c:pt>
                <c:pt idx="281">
                  <c:v>112.465397</c:v>
                </c:pt>
                <c:pt idx="282">
                  <c:v>112.43425300000014</c:v>
                </c:pt>
                <c:pt idx="283">
                  <c:v>112.39214200000001</c:v>
                </c:pt>
                <c:pt idx="284">
                  <c:v>112.36885199999998</c:v>
                </c:pt>
                <c:pt idx="285">
                  <c:v>112.34536800000001</c:v>
                </c:pt>
                <c:pt idx="286">
                  <c:v>112.340935</c:v>
                </c:pt>
                <c:pt idx="287">
                  <c:v>112.2967</c:v>
                </c:pt>
                <c:pt idx="288">
                  <c:v>112.298697</c:v>
                </c:pt>
                <c:pt idx="289">
                  <c:v>112.29736400000007</c:v>
                </c:pt>
                <c:pt idx="290">
                  <c:v>112.284131</c:v>
                </c:pt>
                <c:pt idx="291">
                  <c:v>112.28835600000001</c:v>
                </c:pt>
                <c:pt idx="292">
                  <c:v>112.26714400000007</c:v>
                </c:pt>
                <c:pt idx="293">
                  <c:v>112.284757</c:v>
                </c:pt>
                <c:pt idx="294">
                  <c:v>112.313017</c:v>
                </c:pt>
                <c:pt idx="295">
                  <c:v>112.33276099999998</c:v>
                </c:pt>
                <c:pt idx="296">
                  <c:v>112.35889799999993</c:v>
                </c:pt>
                <c:pt idx="297">
                  <c:v>112.42161700000007</c:v>
                </c:pt>
                <c:pt idx="298">
                  <c:v>112.455994</c:v>
                </c:pt>
                <c:pt idx="299">
                  <c:v>112.540431</c:v>
                </c:pt>
                <c:pt idx="300">
                  <c:v>112.61501200000001</c:v>
                </c:pt>
                <c:pt idx="301">
                  <c:v>112.70324099999999</c:v>
                </c:pt>
                <c:pt idx="302">
                  <c:v>112.786271</c:v>
                </c:pt>
                <c:pt idx="303">
                  <c:v>112.861745</c:v>
                </c:pt>
                <c:pt idx="304">
                  <c:v>112.96266300000013</c:v>
                </c:pt>
                <c:pt idx="305">
                  <c:v>113.071851</c:v>
                </c:pt>
                <c:pt idx="306">
                  <c:v>113.166422</c:v>
                </c:pt>
                <c:pt idx="307">
                  <c:v>113.26993300000002</c:v>
                </c:pt>
                <c:pt idx="308">
                  <c:v>113.398366</c:v>
                </c:pt>
                <c:pt idx="309">
                  <c:v>113.530137</c:v>
                </c:pt>
                <c:pt idx="310">
                  <c:v>113.67184699999993</c:v>
                </c:pt>
                <c:pt idx="311">
                  <c:v>113.821968</c:v>
                </c:pt>
                <c:pt idx="312">
                  <c:v>113.985956</c:v>
                </c:pt>
                <c:pt idx="313">
                  <c:v>114.15777399999995</c:v>
                </c:pt>
                <c:pt idx="314">
                  <c:v>114.32065800000001</c:v>
                </c:pt>
                <c:pt idx="315">
                  <c:v>114.48919000000002</c:v>
                </c:pt>
                <c:pt idx="316">
                  <c:v>114.68982</c:v>
                </c:pt>
                <c:pt idx="317">
                  <c:v>114.867389</c:v>
                </c:pt>
                <c:pt idx="318">
                  <c:v>115.057334</c:v>
                </c:pt>
                <c:pt idx="319">
                  <c:v>115.25963999999999</c:v>
                </c:pt>
                <c:pt idx="320">
                  <c:v>115.43324600000007</c:v>
                </c:pt>
                <c:pt idx="321">
                  <c:v>115.62288599999989</c:v>
                </c:pt>
                <c:pt idx="322">
                  <c:v>115.83551</c:v>
                </c:pt>
                <c:pt idx="323">
                  <c:v>116.021007</c:v>
                </c:pt>
                <c:pt idx="324">
                  <c:v>116.22113</c:v>
                </c:pt>
                <c:pt idx="325">
                  <c:v>116.38663700000001</c:v>
                </c:pt>
                <c:pt idx="326">
                  <c:v>116.57778199999993</c:v>
                </c:pt>
                <c:pt idx="327">
                  <c:v>116.75614900000002</c:v>
                </c:pt>
                <c:pt idx="328">
                  <c:v>116.920941</c:v>
                </c:pt>
                <c:pt idx="329">
                  <c:v>117.11765800000002</c:v>
                </c:pt>
                <c:pt idx="330">
                  <c:v>117.28586300000002</c:v>
                </c:pt>
                <c:pt idx="331">
                  <c:v>117.47639599999998</c:v>
                </c:pt>
                <c:pt idx="332">
                  <c:v>117.64748399999999</c:v>
                </c:pt>
                <c:pt idx="333">
                  <c:v>117.80443799999998</c:v>
                </c:pt>
                <c:pt idx="334">
                  <c:v>117.965743</c:v>
                </c:pt>
                <c:pt idx="335">
                  <c:v>118.142292</c:v>
                </c:pt>
                <c:pt idx="336">
                  <c:v>118.30586199999998</c:v>
                </c:pt>
                <c:pt idx="337">
                  <c:v>118.41941600000007</c:v>
                </c:pt>
                <c:pt idx="338">
                  <c:v>118.60246199999995</c:v>
                </c:pt>
                <c:pt idx="339">
                  <c:v>118.770286</c:v>
                </c:pt>
                <c:pt idx="340">
                  <c:v>118.89571699999998</c:v>
                </c:pt>
                <c:pt idx="341">
                  <c:v>119.03622000000007</c:v>
                </c:pt>
                <c:pt idx="342">
                  <c:v>119.18322000000002</c:v>
                </c:pt>
                <c:pt idx="343">
                  <c:v>119.29404700000002</c:v>
                </c:pt>
                <c:pt idx="344">
                  <c:v>119.422905</c:v>
                </c:pt>
                <c:pt idx="345">
                  <c:v>119.568065</c:v>
                </c:pt>
                <c:pt idx="346">
                  <c:v>119.69932899999998</c:v>
                </c:pt>
                <c:pt idx="347">
                  <c:v>119.845979</c:v>
                </c:pt>
                <c:pt idx="348">
                  <c:v>119.96287099999998</c:v>
                </c:pt>
                <c:pt idx="349">
                  <c:v>120.081715</c:v>
                </c:pt>
                <c:pt idx="350">
                  <c:v>120.19884599999995</c:v>
                </c:pt>
                <c:pt idx="351">
                  <c:v>120.34482500000007</c:v>
                </c:pt>
                <c:pt idx="352">
                  <c:v>120.46238</c:v>
                </c:pt>
                <c:pt idx="353">
                  <c:v>120.61487899999995</c:v>
                </c:pt>
                <c:pt idx="354">
                  <c:v>120.74602400000011</c:v>
                </c:pt>
                <c:pt idx="355">
                  <c:v>120.74602400000011</c:v>
                </c:pt>
                <c:pt idx="356">
                  <c:v>120.90332099999999</c:v>
                </c:pt>
                <c:pt idx="357">
                  <c:v>120.90332099999999</c:v>
                </c:pt>
                <c:pt idx="358">
                  <c:v>120.90332099999999</c:v>
                </c:pt>
                <c:pt idx="359">
                  <c:v>120.90332099999999</c:v>
                </c:pt>
                <c:pt idx="360">
                  <c:v>120.90332099999999</c:v>
                </c:pt>
                <c:pt idx="361">
                  <c:v>120.90332099999999</c:v>
                </c:pt>
                <c:pt idx="362">
                  <c:v>121.830761</c:v>
                </c:pt>
                <c:pt idx="363">
                  <c:v>121.830761</c:v>
                </c:pt>
                <c:pt idx="364">
                  <c:v>121.830761</c:v>
                </c:pt>
                <c:pt idx="365">
                  <c:v>121.830761</c:v>
                </c:pt>
                <c:pt idx="366">
                  <c:v>121.830761</c:v>
                </c:pt>
                <c:pt idx="367">
                  <c:v>121.830761</c:v>
                </c:pt>
                <c:pt idx="368">
                  <c:v>121.830761</c:v>
                </c:pt>
                <c:pt idx="369">
                  <c:v>121.830761</c:v>
                </c:pt>
                <c:pt idx="370">
                  <c:v>121.830761</c:v>
                </c:pt>
                <c:pt idx="371">
                  <c:v>121.830761</c:v>
                </c:pt>
                <c:pt idx="372">
                  <c:v>121.830761</c:v>
                </c:pt>
                <c:pt idx="373">
                  <c:v>125.14098000000001</c:v>
                </c:pt>
                <c:pt idx="374">
                  <c:v>125.14098000000001</c:v>
                </c:pt>
                <c:pt idx="375">
                  <c:v>125.14098000000001</c:v>
                </c:pt>
                <c:pt idx="376">
                  <c:v>123.524182</c:v>
                </c:pt>
                <c:pt idx="377">
                  <c:v>123.64026900000009</c:v>
                </c:pt>
                <c:pt idx="378">
                  <c:v>123.64026900000009</c:v>
                </c:pt>
                <c:pt idx="379">
                  <c:v>123.64026900000009</c:v>
                </c:pt>
                <c:pt idx="380">
                  <c:v>123.64026900000009</c:v>
                </c:pt>
                <c:pt idx="381">
                  <c:v>123.64026900000009</c:v>
                </c:pt>
                <c:pt idx="382">
                  <c:v>123.64026900000009</c:v>
                </c:pt>
                <c:pt idx="383">
                  <c:v>123.64026900000009</c:v>
                </c:pt>
                <c:pt idx="384">
                  <c:v>123.64026900000009</c:v>
                </c:pt>
                <c:pt idx="385">
                  <c:v>123.64026900000009</c:v>
                </c:pt>
                <c:pt idx="386">
                  <c:v>123.64026900000009</c:v>
                </c:pt>
                <c:pt idx="387">
                  <c:v>123.64026900000009</c:v>
                </c:pt>
                <c:pt idx="388">
                  <c:v>123.64026900000009</c:v>
                </c:pt>
                <c:pt idx="389">
                  <c:v>122.200000000003</c:v>
                </c:pt>
                <c:pt idx="390">
                  <c:v>122.400000000003</c:v>
                </c:pt>
                <c:pt idx="391">
                  <c:v>122.600000000002</c:v>
                </c:pt>
                <c:pt idx="392">
                  <c:v>122.800000000003</c:v>
                </c:pt>
                <c:pt idx="393">
                  <c:v>123.000000000003</c:v>
                </c:pt>
                <c:pt idx="394">
                  <c:v>123.200000000003</c:v>
                </c:pt>
                <c:pt idx="395">
                  <c:v>123.400000000003</c:v>
                </c:pt>
                <c:pt idx="396">
                  <c:v>123.600000000002</c:v>
                </c:pt>
                <c:pt idx="397">
                  <c:v>123.800000000003</c:v>
                </c:pt>
                <c:pt idx="398">
                  <c:v>124.000000000003</c:v>
                </c:pt>
                <c:pt idx="399">
                  <c:v>124.200000000003</c:v>
                </c:pt>
                <c:pt idx="400">
                  <c:v>124.40000000000202</c:v>
                </c:pt>
                <c:pt idx="401">
                  <c:v>124.600000000002</c:v>
                </c:pt>
                <c:pt idx="402">
                  <c:v>124.800000000002</c:v>
                </c:pt>
                <c:pt idx="403">
                  <c:v>125.000000000002</c:v>
                </c:pt>
                <c:pt idx="404">
                  <c:v>125.20000000000202</c:v>
                </c:pt>
                <c:pt idx="405">
                  <c:v>125.40000000000202</c:v>
                </c:pt>
                <c:pt idx="406">
                  <c:v>125.600000000002</c:v>
                </c:pt>
                <c:pt idx="407">
                  <c:v>125.800000000002</c:v>
                </c:pt>
                <c:pt idx="408">
                  <c:v>126.000000000002</c:v>
                </c:pt>
                <c:pt idx="409">
                  <c:v>126.20000000000202</c:v>
                </c:pt>
                <c:pt idx="410">
                  <c:v>126.40000000000202</c:v>
                </c:pt>
                <c:pt idx="411">
                  <c:v>126.600000000002</c:v>
                </c:pt>
                <c:pt idx="412">
                  <c:v>126.800000000002</c:v>
                </c:pt>
                <c:pt idx="413">
                  <c:v>127.000000000002</c:v>
                </c:pt>
                <c:pt idx="414">
                  <c:v>127.20000000000202</c:v>
                </c:pt>
                <c:pt idx="415">
                  <c:v>127.40000000000202</c:v>
                </c:pt>
                <c:pt idx="416">
                  <c:v>127.600000000002</c:v>
                </c:pt>
                <c:pt idx="417">
                  <c:v>127.800000000002</c:v>
                </c:pt>
                <c:pt idx="418">
                  <c:v>128.00000000000199</c:v>
                </c:pt>
                <c:pt idx="419">
                  <c:v>128.20000000000198</c:v>
                </c:pt>
                <c:pt idx="420">
                  <c:v>128.400000000002</c:v>
                </c:pt>
                <c:pt idx="421">
                  <c:v>128.60000000000198</c:v>
                </c:pt>
                <c:pt idx="422">
                  <c:v>128.800000000002</c:v>
                </c:pt>
                <c:pt idx="423">
                  <c:v>129.00000000000199</c:v>
                </c:pt>
                <c:pt idx="424">
                  <c:v>129.20000000000198</c:v>
                </c:pt>
                <c:pt idx="425">
                  <c:v>129.400000000002</c:v>
                </c:pt>
                <c:pt idx="426">
                  <c:v>129.60000000000198</c:v>
                </c:pt>
                <c:pt idx="427">
                  <c:v>129.800000000002</c:v>
                </c:pt>
                <c:pt idx="428">
                  <c:v>130.00000000000199</c:v>
                </c:pt>
                <c:pt idx="429">
                  <c:v>130.20000000000198</c:v>
                </c:pt>
                <c:pt idx="430">
                  <c:v>130.400000000002</c:v>
                </c:pt>
                <c:pt idx="431">
                  <c:v>130.60000000000198</c:v>
                </c:pt>
                <c:pt idx="432">
                  <c:v>130.800000000002</c:v>
                </c:pt>
                <c:pt idx="433">
                  <c:v>131.00000000000199</c:v>
                </c:pt>
                <c:pt idx="434">
                  <c:v>131.20000000000198</c:v>
                </c:pt>
                <c:pt idx="435">
                  <c:v>131.400000000002</c:v>
                </c:pt>
                <c:pt idx="436">
                  <c:v>131.60000000000198</c:v>
                </c:pt>
                <c:pt idx="437">
                  <c:v>131.800000000002</c:v>
                </c:pt>
                <c:pt idx="438">
                  <c:v>132.00000000000199</c:v>
                </c:pt>
                <c:pt idx="439">
                  <c:v>132.20000000000198</c:v>
                </c:pt>
                <c:pt idx="440">
                  <c:v>132.400000000002</c:v>
                </c:pt>
                <c:pt idx="441">
                  <c:v>132.60000000000198</c:v>
                </c:pt>
                <c:pt idx="442">
                  <c:v>132.800000000002</c:v>
                </c:pt>
                <c:pt idx="443">
                  <c:v>133.00000000000199</c:v>
                </c:pt>
                <c:pt idx="444">
                  <c:v>133.20000000000198</c:v>
                </c:pt>
                <c:pt idx="445">
                  <c:v>133.400000000002</c:v>
                </c:pt>
                <c:pt idx="446">
                  <c:v>133.60000000000198</c:v>
                </c:pt>
                <c:pt idx="447">
                  <c:v>133.800000000002</c:v>
                </c:pt>
                <c:pt idx="448">
                  <c:v>134.00000000000199</c:v>
                </c:pt>
                <c:pt idx="449">
                  <c:v>134.20000000000198</c:v>
                </c:pt>
                <c:pt idx="450">
                  <c:v>134.400000000002</c:v>
                </c:pt>
                <c:pt idx="451">
                  <c:v>134.60000000000198</c:v>
                </c:pt>
                <c:pt idx="452">
                  <c:v>134.800000000002</c:v>
                </c:pt>
                <c:pt idx="453">
                  <c:v>135.00000000000199</c:v>
                </c:pt>
                <c:pt idx="454">
                  <c:v>135.20000000000198</c:v>
                </c:pt>
                <c:pt idx="455">
                  <c:v>135.400000000002</c:v>
                </c:pt>
                <c:pt idx="456">
                  <c:v>135.60000000000198</c:v>
                </c:pt>
                <c:pt idx="457">
                  <c:v>135.800000000002</c:v>
                </c:pt>
                <c:pt idx="458">
                  <c:v>136.00000000000199</c:v>
                </c:pt>
                <c:pt idx="459">
                  <c:v>136.20000000000198</c:v>
                </c:pt>
                <c:pt idx="460">
                  <c:v>136.400000000002</c:v>
                </c:pt>
                <c:pt idx="461">
                  <c:v>136.60000000000198</c:v>
                </c:pt>
                <c:pt idx="462">
                  <c:v>136.800000000002</c:v>
                </c:pt>
                <c:pt idx="463">
                  <c:v>137.00000000000199</c:v>
                </c:pt>
                <c:pt idx="464">
                  <c:v>137.20000000000198</c:v>
                </c:pt>
                <c:pt idx="465">
                  <c:v>137.400000000002</c:v>
                </c:pt>
                <c:pt idx="466">
                  <c:v>137.60000000000198</c:v>
                </c:pt>
                <c:pt idx="467">
                  <c:v>137.800000000002</c:v>
                </c:pt>
                <c:pt idx="468">
                  <c:v>138.00000000000199</c:v>
                </c:pt>
                <c:pt idx="469">
                  <c:v>138.20000000000198</c:v>
                </c:pt>
                <c:pt idx="470">
                  <c:v>138.400000000002</c:v>
                </c:pt>
                <c:pt idx="471">
                  <c:v>138.60000000000198</c:v>
                </c:pt>
                <c:pt idx="472">
                  <c:v>138.800000000002</c:v>
                </c:pt>
                <c:pt idx="473">
                  <c:v>139.00000000000199</c:v>
                </c:pt>
                <c:pt idx="474">
                  <c:v>139.20000000000198</c:v>
                </c:pt>
                <c:pt idx="475">
                  <c:v>139.400000000002</c:v>
                </c:pt>
                <c:pt idx="476">
                  <c:v>139.60000000000198</c:v>
                </c:pt>
                <c:pt idx="477">
                  <c:v>139.800000000002</c:v>
                </c:pt>
                <c:pt idx="478">
                  <c:v>140.00000000000199</c:v>
                </c:pt>
                <c:pt idx="479">
                  <c:v>140.20000000000098</c:v>
                </c:pt>
                <c:pt idx="480">
                  <c:v>140.400000000002</c:v>
                </c:pt>
                <c:pt idx="481">
                  <c:v>140.60000000000198</c:v>
                </c:pt>
                <c:pt idx="482">
                  <c:v>140.800000000002</c:v>
                </c:pt>
                <c:pt idx="483">
                  <c:v>141.00000000000199</c:v>
                </c:pt>
                <c:pt idx="484">
                  <c:v>141.20000000000098</c:v>
                </c:pt>
                <c:pt idx="485">
                  <c:v>141.400000000002</c:v>
                </c:pt>
                <c:pt idx="486">
                  <c:v>141.60000000000198</c:v>
                </c:pt>
                <c:pt idx="487">
                  <c:v>141.800000000002</c:v>
                </c:pt>
                <c:pt idx="488">
                  <c:v>142.00000000000099</c:v>
                </c:pt>
                <c:pt idx="489">
                  <c:v>142.20000000000098</c:v>
                </c:pt>
                <c:pt idx="490">
                  <c:v>142.400000000001</c:v>
                </c:pt>
                <c:pt idx="491">
                  <c:v>142.60000000000099</c:v>
                </c:pt>
                <c:pt idx="492">
                  <c:v>142.80000000000101</c:v>
                </c:pt>
                <c:pt idx="493">
                  <c:v>143.00000000000099</c:v>
                </c:pt>
                <c:pt idx="494">
                  <c:v>143.20000000000098</c:v>
                </c:pt>
                <c:pt idx="495">
                  <c:v>143.400000000001</c:v>
                </c:pt>
                <c:pt idx="496">
                  <c:v>143.60000000000099</c:v>
                </c:pt>
                <c:pt idx="497">
                  <c:v>143.80000000000101</c:v>
                </c:pt>
                <c:pt idx="498">
                  <c:v>144.00000000000099</c:v>
                </c:pt>
                <c:pt idx="499">
                  <c:v>144.20000000000098</c:v>
                </c:pt>
                <c:pt idx="500">
                  <c:v>144.400000000001</c:v>
                </c:pt>
                <c:pt idx="501">
                  <c:v>144.60000000000099</c:v>
                </c:pt>
                <c:pt idx="502">
                  <c:v>144.80000000000101</c:v>
                </c:pt>
                <c:pt idx="503">
                  <c:v>145.00000000000099</c:v>
                </c:pt>
                <c:pt idx="504">
                  <c:v>145.20000000000098</c:v>
                </c:pt>
                <c:pt idx="505">
                  <c:v>145.400000000001</c:v>
                </c:pt>
                <c:pt idx="506">
                  <c:v>145.60000000000099</c:v>
                </c:pt>
                <c:pt idx="507">
                  <c:v>145.80000000000101</c:v>
                </c:pt>
                <c:pt idx="508">
                  <c:v>146.00000000000099</c:v>
                </c:pt>
                <c:pt idx="509">
                  <c:v>146.20000000000098</c:v>
                </c:pt>
                <c:pt idx="510">
                  <c:v>146.400000000001</c:v>
                </c:pt>
                <c:pt idx="511">
                  <c:v>146.60000000000099</c:v>
                </c:pt>
                <c:pt idx="512">
                  <c:v>146.80000000000101</c:v>
                </c:pt>
                <c:pt idx="513">
                  <c:v>147.00000000000099</c:v>
                </c:pt>
                <c:pt idx="514">
                  <c:v>147.20000000000098</c:v>
                </c:pt>
                <c:pt idx="515">
                  <c:v>147.400000000001</c:v>
                </c:pt>
                <c:pt idx="516">
                  <c:v>147.60000000000099</c:v>
                </c:pt>
                <c:pt idx="517">
                  <c:v>147.80000000000101</c:v>
                </c:pt>
                <c:pt idx="518">
                  <c:v>148.00000000000099</c:v>
                </c:pt>
                <c:pt idx="519">
                  <c:v>148.20000000000098</c:v>
                </c:pt>
                <c:pt idx="520">
                  <c:v>148.400000000001</c:v>
                </c:pt>
                <c:pt idx="521">
                  <c:v>148.60000000000099</c:v>
                </c:pt>
                <c:pt idx="522">
                  <c:v>148.80000000000101</c:v>
                </c:pt>
                <c:pt idx="523">
                  <c:v>149.00000000000099</c:v>
                </c:pt>
                <c:pt idx="524">
                  <c:v>149.20000000000098</c:v>
                </c:pt>
                <c:pt idx="525">
                  <c:v>149.400000000001</c:v>
                </c:pt>
                <c:pt idx="526">
                  <c:v>149.60000000000099</c:v>
                </c:pt>
                <c:pt idx="527">
                  <c:v>149.80000000000101</c:v>
                </c:pt>
                <c:pt idx="528">
                  <c:v>150.00000000000099</c:v>
                </c:pt>
                <c:pt idx="529">
                  <c:v>150.20000000000098</c:v>
                </c:pt>
                <c:pt idx="530">
                  <c:v>150.400000000001</c:v>
                </c:pt>
                <c:pt idx="531">
                  <c:v>150.60000000000099</c:v>
                </c:pt>
                <c:pt idx="532">
                  <c:v>150.80000000000101</c:v>
                </c:pt>
                <c:pt idx="533">
                  <c:v>151.00000000000099</c:v>
                </c:pt>
                <c:pt idx="534">
                  <c:v>151.20000000000098</c:v>
                </c:pt>
                <c:pt idx="535">
                  <c:v>151.400000000001</c:v>
                </c:pt>
                <c:pt idx="536">
                  <c:v>151.60000000000099</c:v>
                </c:pt>
                <c:pt idx="537">
                  <c:v>151.80000000000101</c:v>
                </c:pt>
                <c:pt idx="538">
                  <c:v>152.00000000000099</c:v>
                </c:pt>
                <c:pt idx="539">
                  <c:v>152.20000000000098</c:v>
                </c:pt>
                <c:pt idx="540">
                  <c:v>152.400000000001</c:v>
                </c:pt>
                <c:pt idx="541">
                  <c:v>152.60000000000099</c:v>
                </c:pt>
                <c:pt idx="542">
                  <c:v>152.80000000000101</c:v>
                </c:pt>
                <c:pt idx="543">
                  <c:v>153.00000000000099</c:v>
                </c:pt>
                <c:pt idx="544">
                  <c:v>153.20000000000098</c:v>
                </c:pt>
                <c:pt idx="545">
                  <c:v>153.400000000001</c:v>
                </c:pt>
                <c:pt idx="546">
                  <c:v>153.60000000000099</c:v>
                </c:pt>
                <c:pt idx="547">
                  <c:v>153.80000000000101</c:v>
                </c:pt>
                <c:pt idx="548">
                  <c:v>154.00000000000099</c:v>
                </c:pt>
                <c:pt idx="549">
                  <c:v>154.20000000000098</c:v>
                </c:pt>
                <c:pt idx="550">
                  <c:v>154.400000000001</c:v>
                </c:pt>
                <c:pt idx="551">
                  <c:v>154.60000000000099</c:v>
                </c:pt>
                <c:pt idx="552">
                  <c:v>154.80000000000101</c:v>
                </c:pt>
                <c:pt idx="553">
                  <c:v>155.00000000000099</c:v>
                </c:pt>
                <c:pt idx="554">
                  <c:v>155.20000000000098</c:v>
                </c:pt>
                <c:pt idx="555">
                  <c:v>155.400000000001</c:v>
                </c:pt>
                <c:pt idx="556">
                  <c:v>155.60000000000099</c:v>
                </c:pt>
                <c:pt idx="557">
                  <c:v>155.80000000000101</c:v>
                </c:pt>
                <c:pt idx="558">
                  <c:v>156.00000000000099</c:v>
                </c:pt>
                <c:pt idx="559">
                  <c:v>156.20000000000098</c:v>
                </c:pt>
                <c:pt idx="560">
                  <c:v>156.400000000001</c:v>
                </c:pt>
                <c:pt idx="561">
                  <c:v>156.60000000000099</c:v>
                </c:pt>
                <c:pt idx="562">
                  <c:v>156.80000000000101</c:v>
                </c:pt>
                <c:pt idx="563">
                  <c:v>157.00000000000099</c:v>
                </c:pt>
                <c:pt idx="564">
                  <c:v>157.20000000000098</c:v>
                </c:pt>
                <c:pt idx="565">
                  <c:v>157.400000000001</c:v>
                </c:pt>
                <c:pt idx="566">
                  <c:v>157.60000000000099</c:v>
                </c:pt>
                <c:pt idx="567">
                  <c:v>157.80000000000101</c:v>
                </c:pt>
                <c:pt idx="568">
                  <c:v>158.00000000000099</c:v>
                </c:pt>
                <c:pt idx="569">
                  <c:v>158.20000000000098</c:v>
                </c:pt>
                <c:pt idx="570">
                  <c:v>158.400000000001</c:v>
                </c:pt>
                <c:pt idx="571">
                  <c:v>158.60000000000099</c:v>
                </c:pt>
                <c:pt idx="572">
                  <c:v>158.80000000000001</c:v>
                </c:pt>
                <c:pt idx="573">
                  <c:v>159</c:v>
                </c:pt>
                <c:pt idx="574">
                  <c:v>159.19999999999999</c:v>
                </c:pt>
                <c:pt idx="575">
                  <c:v>159.4</c:v>
                </c:pt>
                <c:pt idx="576">
                  <c:v>159.6</c:v>
                </c:pt>
                <c:pt idx="577">
                  <c:v>159.80000000000001</c:v>
                </c:pt>
                <c:pt idx="578">
                  <c:v>160</c:v>
                </c:pt>
                <c:pt idx="579">
                  <c:v>160.19999999999999</c:v>
                </c:pt>
                <c:pt idx="580">
                  <c:v>160.4</c:v>
                </c:pt>
                <c:pt idx="581">
                  <c:v>160.6</c:v>
                </c:pt>
                <c:pt idx="582">
                  <c:v>160.80000000000001</c:v>
                </c:pt>
                <c:pt idx="583">
                  <c:v>161</c:v>
                </c:pt>
                <c:pt idx="584">
                  <c:v>161.19999999999999</c:v>
                </c:pt>
                <c:pt idx="585">
                  <c:v>161.4</c:v>
                </c:pt>
                <c:pt idx="586">
                  <c:v>161.6</c:v>
                </c:pt>
                <c:pt idx="587">
                  <c:v>161.80000000000001</c:v>
                </c:pt>
                <c:pt idx="588">
                  <c:v>162</c:v>
                </c:pt>
                <c:pt idx="589">
                  <c:v>162.19999999999999</c:v>
                </c:pt>
                <c:pt idx="590">
                  <c:v>162.4</c:v>
                </c:pt>
                <c:pt idx="591">
                  <c:v>162.6</c:v>
                </c:pt>
                <c:pt idx="592">
                  <c:v>162.80000000000001</c:v>
                </c:pt>
                <c:pt idx="593">
                  <c:v>163</c:v>
                </c:pt>
                <c:pt idx="594">
                  <c:v>163.19999999999999</c:v>
                </c:pt>
                <c:pt idx="595">
                  <c:v>163.4</c:v>
                </c:pt>
                <c:pt idx="596">
                  <c:v>163.6</c:v>
                </c:pt>
                <c:pt idx="597">
                  <c:v>163.80000000000001</c:v>
                </c:pt>
                <c:pt idx="598">
                  <c:v>164</c:v>
                </c:pt>
                <c:pt idx="599">
                  <c:v>164.2</c:v>
                </c:pt>
                <c:pt idx="600">
                  <c:v>164.4</c:v>
                </c:pt>
                <c:pt idx="601">
                  <c:v>164.6</c:v>
                </c:pt>
                <c:pt idx="602">
                  <c:v>164.8</c:v>
                </c:pt>
                <c:pt idx="603">
                  <c:v>165</c:v>
                </c:pt>
                <c:pt idx="604">
                  <c:v>165.2</c:v>
                </c:pt>
                <c:pt idx="605">
                  <c:v>165.4</c:v>
                </c:pt>
                <c:pt idx="606">
                  <c:v>165.6</c:v>
                </c:pt>
                <c:pt idx="607">
                  <c:v>165.8</c:v>
                </c:pt>
                <c:pt idx="608">
                  <c:v>166</c:v>
                </c:pt>
                <c:pt idx="609">
                  <c:v>166.2</c:v>
                </c:pt>
                <c:pt idx="610">
                  <c:v>166.4</c:v>
                </c:pt>
                <c:pt idx="611">
                  <c:v>166.6</c:v>
                </c:pt>
                <c:pt idx="612">
                  <c:v>166.8</c:v>
                </c:pt>
                <c:pt idx="613">
                  <c:v>167</c:v>
                </c:pt>
                <c:pt idx="614">
                  <c:v>167.2</c:v>
                </c:pt>
                <c:pt idx="615">
                  <c:v>167.4</c:v>
                </c:pt>
                <c:pt idx="616">
                  <c:v>167.6</c:v>
                </c:pt>
                <c:pt idx="617">
                  <c:v>167.87639300000001</c:v>
                </c:pt>
                <c:pt idx="618">
                  <c:v>168.10356099999981</c:v>
                </c:pt>
                <c:pt idx="619">
                  <c:v>168.33175700000001</c:v>
                </c:pt>
                <c:pt idx="620">
                  <c:v>168.58749100000014</c:v>
                </c:pt>
                <c:pt idx="621">
                  <c:v>168.83222800000021</c:v>
                </c:pt>
                <c:pt idx="622">
                  <c:v>169.065744</c:v>
                </c:pt>
                <c:pt idx="623">
                  <c:v>169.32465099999999</c:v>
                </c:pt>
                <c:pt idx="624">
                  <c:v>169.54502499999998</c:v>
                </c:pt>
                <c:pt idx="625">
                  <c:v>169.78618500000002</c:v>
                </c:pt>
                <c:pt idx="626">
                  <c:v>170.01444100000001</c:v>
                </c:pt>
                <c:pt idx="627">
                  <c:v>170.24062600000002</c:v>
                </c:pt>
                <c:pt idx="628">
                  <c:v>170.47739000000001</c:v>
                </c:pt>
                <c:pt idx="629">
                  <c:v>170.70579499999985</c:v>
                </c:pt>
                <c:pt idx="630">
                  <c:v>170.95419800000013</c:v>
                </c:pt>
                <c:pt idx="631">
                  <c:v>171.17609099999999</c:v>
                </c:pt>
                <c:pt idx="632">
                  <c:v>171.41020300000002</c:v>
                </c:pt>
                <c:pt idx="633">
                  <c:v>171.63650699999999</c:v>
                </c:pt>
                <c:pt idx="634">
                  <c:v>171.88037900000018</c:v>
                </c:pt>
                <c:pt idx="635">
                  <c:v>172.09418100000002</c:v>
                </c:pt>
                <c:pt idx="636">
                  <c:v>172.33751700000013</c:v>
                </c:pt>
                <c:pt idx="637">
                  <c:v>172.55725000000004</c:v>
                </c:pt>
                <c:pt idx="638">
                  <c:v>172.81398199999998</c:v>
                </c:pt>
                <c:pt idx="639">
                  <c:v>173.04322099999999</c:v>
                </c:pt>
                <c:pt idx="640">
                  <c:v>173.272222</c:v>
                </c:pt>
                <c:pt idx="641">
                  <c:v>173.502475</c:v>
                </c:pt>
                <c:pt idx="642">
                  <c:v>173.71357999999978</c:v>
                </c:pt>
                <c:pt idx="643">
                  <c:v>173.95708000000013</c:v>
                </c:pt>
                <c:pt idx="644">
                  <c:v>174.183324</c:v>
                </c:pt>
                <c:pt idx="645">
                  <c:v>174.41803200000001</c:v>
                </c:pt>
                <c:pt idx="646">
                  <c:v>174.65576499999995</c:v>
                </c:pt>
                <c:pt idx="647">
                  <c:v>174.86906099999999</c:v>
                </c:pt>
                <c:pt idx="648">
                  <c:v>175.07208900000001</c:v>
                </c:pt>
                <c:pt idx="649">
                  <c:v>175.32220500000014</c:v>
                </c:pt>
                <c:pt idx="650">
                  <c:v>175.542697</c:v>
                </c:pt>
                <c:pt idx="651">
                  <c:v>175.75691600000007</c:v>
                </c:pt>
                <c:pt idx="652">
                  <c:v>175.97970399999986</c:v>
                </c:pt>
                <c:pt idx="653">
                  <c:v>176.198125</c:v>
                </c:pt>
                <c:pt idx="654">
                  <c:v>176.42445900000001</c:v>
                </c:pt>
                <c:pt idx="655">
                  <c:v>176.63407299999992</c:v>
                </c:pt>
                <c:pt idx="656">
                  <c:v>176.83021700000018</c:v>
                </c:pt>
                <c:pt idx="657">
                  <c:v>177.04831100000001</c:v>
                </c:pt>
                <c:pt idx="658">
                  <c:v>177.25330600000001</c:v>
                </c:pt>
                <c:pt idx="659">
                  <c:v>177.468672</c:v>
                </c:pt>
                <c:pt idx="660">
                  <c:v>177.68289100000001</c:v>
                </c:pt>
                <c:pt idx="661">
                  <c:v>177.88681400000004</c:v>
                </c:pt>
                <c:pt idx="662">
                  <c:v>178.09259900000001</c:v>
                </c:pt>
                <c:pt idx="663">
                  <c:v>178.30796500000002</c:v>
                </c:pt>
                <c:pt idx="664">
                  <c:v>178.50896700000001</c:v>
                </c:pt>
                <c:pt idx="665">
                  <c:v>178.70961099999985</c:v>
                </c:pt>
                <c:pt idx="666">
                  <c:v>178.70961099999985</c:v>
                </c:pt>
                <c:pt idx="667">
                  <c:v>178.70961099999985</c:v>
                </c:pt>
                <c:pt idx="668">
                  <c:v>178.70961099999985</c:v>
                </c:pt>
                <c:pt idx="669">
                  <c:v>178.70961099999985</c:v>
                </c:pt>
                <c:pt idx="670">
                  <c:v>179.70180499999998</c:v>
                </c:pt>
                <c:pt idx="671">
                  <c:v>179.92723000000018</c:v>
                </c:pt>
                <c:pt idx="672">
                  <c:v>180.15103000000013</c:v>
                </c:pt>
                <c:pt idx="673">
                  <c:v>180.33246700000018</c:v>
                </c:pt>
                <c:pt idx="674">
                  <c:v>180.524901</c:v>
                </c:pt>
                <c:pt idx="675">
                  <c:v>180.69305999999995</c:v>
                </c:pt>
                <c:pt idx="676">
                  <c:v>180.89185700000004</c:v>
                </c:pt>
                <c:pt idx="677">
                  <c:v>181.07731600000014</c:v>
                </c:pt>
                <c:pt idx="678">
                  <c:v>181.25914</c:v>
                </c:pt>
                <c:pt idx="679">
                  <c:v>181.43177</c:v>
                </c:pt>
                <c:pt idx="680">
                  <c:v>181.61238700000001</c:v>
                </c:pt>
                <c:pt idx="681">
                  <c:v>181.788072</c:v>
                </c:pt>
                <c:pt idx="682">
                  <c:v>181.95879500000001</c:v>
                </c:pt>
                <c:pt idx="683">
                  <c:v>182.15812700000018</c:v>
                </c:pt>
                <c:pt idx="684">
                  <c:v>182.32065399999999</c:v>
                </c:pt>
                <c:pt idx="685">
                  <c:v>182.51426499999988</c:v>
                </c:pt>
                <c:pt idx="686">
                  <c:v>182.68883200000013</c:v>
                </c:pt>
                <c:pt idx="687">
                  <c:v>182.87473900000001</c:v>
                </c:pt>
                <c:pt idx="688">
                  <c:v>183.03772800000004</c:v>
                </c:pt>
                <c:pt idx="689">
                  <c:v>183.22537800000001</c:v>
                </c:pt>
                <c:pt idx="690">
                  <c:v>183.40383499999999</c:v>
                </c:pt>
                <c:pt idx="691">
                  <c:v>183.57224800000017</c:v>
                </c:pt>
                <c:pt idx="692">
                  <c:v>183.74501199999995</c:v>
                </c:pt>
                <c:pt idx="693">
                  <c:v>183.91592800000001</c:v>
                </c:pt>
                <c:pt idx="694">
                  <c:v>184.08899000000014</c:v>
                </c:pt>
                <c:pt idx="695">
                  <c:v>184.23411299999998</c:v>
                </c:pt>
                <c:pt idx="696">
                  <c:v>184.40859</c:v>
                </c:pt>
                <c:pt idx="697">
                  <c:v>184.56557399999986</c:v>
                </c:pt>
                <c:pt idx="698">
                  <c:v>184.74475999999981</c:v>
                </c:pt>
                <c:pt idx="699">
                  <c:v>184.87171800000004</c:v>
                </c:pt>
                <c:pt idx="700">
                  <c:v>185.03630200000001</c:v>
                </c:pt>
                <c:pt idx="701">
                  <c:v>185.184076</c:v>
                </c:pt>
                <c:pt idx="702">
                  <c:v>185.33095700000001</c:v>
                </c:pt>
                <c:pt idx="703">
                  <c:v>185.47373999999999</c:v>
                </c:pt>
                <c:pt idx="704">
                  <c:v>185.59269599999999</c:v>
                </c:pt>
                <c:pt idx="705">
                  <c:v>185.73799700000001</c:v>
                </c:pt>
                <c:pt idx="706">
                  <c:v>185.87885800000001</c:v>
                </c:pt>
                <c:pt idx="707">
                  <c:v>186.01159799999999</c:v>
                </c:pt>
                <c:pt idx="708">
                  <c:v>186.14168499999985</c:v>
                </c:pt>
                <c:pt idx="709">
                  <c:v>186.265007</c:v>
                </c:pt>
                <c:pt idx="710">
                  <c:v>186.40957799999998</c:v>
                </c:pt>
                <c:pt idx="711">
                  <c:v>186.52494300000001</c:v>
                </c:pt>
                <c:pt idx="712">
                  <c:v>186.65882900000014</c:v>
                </c:pt>
                <c:pt idx="713">
                  <c:v>186.79104700000013</c:v>
                </c:pt>
                <c:pt idx="714">
                  <c:v>186.897695</c:v>
                </c:pt>
                <c:pt idx="715">
                  <c:v>187.02183700000018</c:v>
                </c:pt>
                <c:pt idx="716">
                  <c:v>187.15572399999999</c:v>
                </c:pt>
                <c:pt idx="717">
                  <c:v>187.26980699999999</c:v>
                </c:pt>
                <c:pt idx="718">
                  <c:v>187.36833300000018</c:v>
                </c:pt>
                <c:pt idx="719">
                  <c:v>187.471092</c:v>
                </c:pt>
                <c:pt idx="720">
                  <c:v>187.57222600000014</c:v>
                </c:pt>
                <c:pt idx="721">
                  <c:v>187.69469899999999</c:v>
                </c:pt>
                <c:pt idx="722">
                  <c:v>187.78586399999998</c:v>
                </c:pt>
                <c:pt idx="723">
                  <c:v>187.89342000000013</c:v>
                </c:pt>
                <c:pt idx="724">
                  <c:v>187.977001</c:v>
                </c:pt>
                <c:pt idx="725">
                  <c:v>188.09084600000014</c:v>
                </c:pt>
                <c:pt idx="726">
                  <c:v>188.19570499999998</c:v>
                </c:pt>
                <c:pt idx="727">
                  <c:v>188.30704700000021</c:v>
                </c:pt>
                <c:pt idx="728">
                  <c:v>188.40146100000001</c:v>
                </c:pt>
                <c:pt idx="729">
                  <c:v>188.50250499999999</c:v>
                </c:pt>
                <c:pt idx="730">
                  <c:v>188.59793200000001</c:v>
                </c:pt>
                <c:pt idx="731">
                  <c:v>188.687533</c:v>
                </c:pt>
                <c:pt idx="732">
                  <c:v>188.78382399999998</c:v>
                </c:pt>
                <c:pt idx="733">
                  <c:v>188.90176700000001</c:v>
                </c:pt>
                <c:pt idx="734">
                  <c:v>188.983113</c:v>
                </c:pt>
                <c:pt idx="735">
                  <c:v>189.08086399999999</c:v>
                </c:pt>
                <c:pt idx="736">
                  <c:v>189.18445700000001</c:v>
                </c:pt>
                <c:pt idx="737">
                  <c:v>189.27098799999999</c:v>
                </c:pt>
                <c:pt idx="738">
                  <c:v>189.35707200000004</c:v>
                </c:pt>
                <c:pt idx="739">
                  <c:v>189.45188800000017</c:v>
                </c:pt>
                <c:pt idx="740">
                  <c:v>189.53715300000002</c:v>
                </c:pt>
                <c:pt idx="741">
                  <c:v>189.65610900000001</c:v>
                </c:pt>
                <c:pt idx="742">
                  <c:v>189.748526</c:v>
                </c:pt>
                <c:pt idx="743">
                  <c:v>189.83878200000001</c:v>
                </c:pt>
                <c:pt idx="744">
                  <c:v>189.92804000000021</c:v>
                </c:pt>
                <c:pt idx="745">
                  <c:v>190.00951899999998</c:v>
                </c:pt>
                <c:pt idx="746">
                  <c:v>190.07703700000016</c:v>
                </c:pt>
                <c:pt idx="747">
                  <c:v>190.17054099999999</c:v>
                </c:pt>
                <c:pt idx="748">
                  <c:v>190.23039900000001</c:v>
                </c:pt>
                <c:pt idx="749">
                  <c:v>190.32608000000016</c:v>
                </c:pt>
                <c:pt idx="750">
                  <c:v>190.40957099999986</c:v>
                </c:pt>
                <c:pt idx="751">
                  <c:v>190.46714900000018</c:v>
                </c:pt>
                <c:pt idx="752">
                  <c:v>190.54506700000002</c:v>
                </c:pt>
                <c:pt idx="753">
                  <c:v>190.59686399999998</c:v>
                </c:pt>
                <c:pt idx="754">
                  <c:v>190.654516</c:v>
                </c:pt>
                <c:pt idx="755">
                  <c:v>190.724403</c:v>
                </c:pt>
                <c:pt idx="756">
                  <c:v>190.816104</c:v>
                </c:pt>
                <c:pt idx="757">
                  <c:v>190.88518600000017</c:v>
                </c:pt>
                <c:pt idx="758">
                  <c:v>190.94465699999998</c:v>
                </c:pt>
                <c:pt idx="759">
                  <c:v>191.01093700000001</c:v>
                </c:pt>
                <c:pt idx="760">
                  <c:v>191.05593900000014</c:v>
                </c:pt>
                <c:pt idx="761">
                  <c:v>191.10851</c:v>
                </c:pt>
                <c:pt idx="762">
                  <c:v>191.19973499999998</c:v>
                </c:pt>
                <c:pt idx="763">
                  <c:v>191.24883400000002</c:v>
                </c:pt>
                <c:pt idx="764">
                  <c:v>191.30215000000001</c:v>
                </c:pt>
                <c:pt idx="765">
                  <c:v>191.38000900000014</c:v>
                </c:pt>
                <c:pt idx="766">
                  <c:v>191.45287600000017</c:v>
                </c:pt>
                <c:pt idx="767">
                  <c:v>191.49874200000014</c:v>
                </c:pt>
                <c:pt idx="768">
                  <c:v>191.56739100000001</c:v>
                </c:pt>
                <c:pt idx="769">
                  <c:v>191.62346399999998</c:v>
                </c:pt>
                <c:pt idx="770">
                  <c:v>191.65232800000021</c:v>
                </c:pt>
                <c:pt idx="771">
                  <c:v>191.71571699999998</c:v>
                </c:pt>
                <c:pt idx="772">
                  <c:v>191.76013800000001</c:v>
                </c:pt>
                <c:pt idx="773">
                  <c:v>191.803157</c:v>
                </c:pt>
                <c:pt idx="774">
                  <c:v>191.83693800000017</c:v>
                </c:pt>
                <c:pt idx="775">
                  <c:v>191.86215100000001</c:v>
                </c:pt>
                <c:pt idx="776">
                  <c:v>191.88892800000028</c:v>
                </c:pt>
                <c:pt idx="777">
                  <c:v>191.91432</c:v>
                </c:pt>
                <c:pt idx="778">
                  <c:v>191.95121500000016</c:v>
                </c:pt>
                <c:pt idx="779">
                  <c:v>191.98942200000013</c:v>
                </c:pt>
                <c:pt idx="780">
                  <c:v>192.05576199999999</c:v>
                </c:pt>
                <c:pt idx="781">
                  <c:v>192.11998599999981</c:v>
                </c:pt>
                <c:pt idx="782">
                  <c:v>192.19095999999999</c:v>
                </c:pt>
                <c:pt idx="783">
                  <c:v>192.23307099999985</c:v>
                </c:pt>
                <c:pt idx="784">
                  <c:v>192.304924</c:v>
                </c:pt>
                <c:pt idx="785">
                  <c:v>192.34706499999999</c:v>
                </c:pt>
                <c:pt idx="786">
                  <c:v>192.39471900000001</c:v>
                </c:pt>
                <c:pt idx="787">
                  <c:v>192.39763900000014</c:v>
                </c:pt>
                <c:pt idx="788">
                  <c:v>192.42832100000021</c:v>
                </c:pt>
                <c:pt idx="789">
                  <c:v>192.470789</c:v>
                </c:pt>
                <c:pt idx="790">
                  <c:v>192.49957799999999</c:v>
                </c:pt>
                <c:pt idx="791">
                  <c:v>192.50592599999999</c:v>
                </c:pt>
                <c:pt idx="792">
                  <c:v>192.52754700000014</c:v>
                </c:pt>
                <c:pt idx="793">
                  <c:v>192.57350299999987</c:v>
                </c:pt>
                <c:pt idx="794">
                  <c:v>192.60790900000001</c:v>
                </c:pt>
                <c:pt idx="795">
                  <c:v>192.60451199999986</c:v>
                </c:pt>
                <c:pt idx="796">
                  <c:v>192.621261</c:v>
                </c:pt>
                <c:pt idx="797">
                  <c:v>192.64045399999998</c:v>
                </c:pt>
                <c:pt idx="798">
                  <c:v>192.64806799999999</c:v>
                </c:pt>
                <c:pt idx="799">
                  <c:v>192.62801100000001</c:v>
                </c:pt>
                <c:pt idx="800">
                  <c:v>192.61963699999998</c:v>
                </c:pt>
                <c:pt idx="801">
                  <c:v>192.63699700000001</c:v>
                </c:pt>
                <c:pt idx="802">
                  <c:v>192.639306</c:v>
                </c:pt>
                <c:pt idx="803">
                  <c:v>192.63452299999992</c:v>
                </c:pt>
                <c:pt idx="804">
                  <c:v>192.66249200000001</c:v>
                </c:pt>
                <c:pt idx="805">
                  <c:v>192.69458899999998</c:v>
                </c:pt>
                <c:pt idx="806">
                  <c:v>192.69551299999998</c:v>
                </c:pt>
                <c:pt idx="807">
                  <c:v>192.70093700000001</c:v>
                </c:pt>
                <c:pt idx="808">
                  <c:v>192.70899900000001</c:v>
                </c:pt>
                <c:pt idx="809">
                  <c:v>192.73149999999998</c:v>
                </c:pt>
                <c:pt idx="810">
                  <c:v>192.73099299999998</c:v>
                </c:pt>
                <c:pt idx="811">
                  <c:v>192.74260099999998</c:v>
                </c:pt>
                <c:pt idx="812">
                  <c:v>192.74428499999985</c:v>
                </c:pt>
                <c:pt idx="813">
                  <c:v>195.64951999999985</c:v>
                </c:pt>
                <c:pt idx="814">
                  <c:v>195.64951999999985</c:v>
                </c:pt>
                <c:pt idx="815">
                  <c:v>195.64951999999985</c:v>
                </c:pt>
                <c:pt idx="816">
                  <c:v>192.734241</c:v>
                </c:pt>
                <c:pt idx="817">
                  <c:v>192.734241</c:v>
                </c:pt>
                <c:pt idx="818">
                  <c:v>192.80748100000014</c:v>
                </c:pt>
                <c:pt idx="819">
                  <c:v>192.80149000000014</c:v>
                </c:pt>
                <c:pt idx="820">
                  <c:v>192.80149000000014</c:v>
                </c:pt>
                <c:pt idx="821">
                  <c:v>192.80149000000014</c:v>
                </c:pt>
                <c:pt idx="822">
                  <c:v>192.80149000000014</c:v>
                </c:pt>
                <c:pt idx="823">
                  <c:v>192.80149000000014</c:v>
                </c:pt>
                <c:pt idx="824">
                  <c:v>192.80149000000014</c:v>
                </c:pt>
                <c:pt idx="825">
                  <c:v>192.80149000000014</c:v>
                </c:pt>
                <c:pt idx="826">
                  <c:v>192.81929700000001</c:v>
                </c:pt>
                <c:pt idx="827">
                  <c:v>192.81929700000001</c:v>
                </c:pt>
                <c:pt idx="828">
                  <c:v>192.81929700000001</c:v>
                </c:pt>
                <c:pt idx="829">
                  <c:v>192.81929700000001</c:v>
                </c:pt>
                <c:pt idx="830">
                  <c:v>186.89860400000001</c:v>
                </c:pt>
                <c:pt idx="831">
                  <c:v>186.89860400000001</c:v>
                </c:pt>
                <c:pt idx="832">
                  <c:v>186.89860400000001</c:v>
                </c:pt>
                <c:pt idx="833">
                  <c:v>185.876295</c:v>
                </c:pt>
                <c:pt idx="834">
                  <c:v>185.876295</c:v>
                </c:pt>
                <c:pt idx="835">
                  <c:v>185.876295</c:v>
                </c:pt>
                <c:pt idx="836">
                  <c:v>182.28955599999983</c:v>
                </c:pt>
                <c:pt idx="837">
                  <c:v>182.28955599999983</c:v>
                </c:pt>
                <c:pt idx="838">
                  <c:v>182.28955599999983</c:v>
                </c:pt>
                <c:pt idx="839">
                  <c:v>182.28955599999983</c:v>
                </c:pt>
                <c:pt idx="840">
                  <c:v>182.28955599999983</c:v>
                </c:pt>
                <c:pt idx="841">
                  <c:v>182.28955599999983</c:v>
                </c:pt>
                <c:pt idx="842">
                  <c:v>182.28955599999983</c:v>
                </c:pt>
                <c:pt idx="843">
                  <c:v>182.28955599999983</c:v>
                </c:pt>
                <c:pt idx="844">
                  <c:v>182.28955599999983</c:v>
                </c:pt>
                <c:pt idx="845">
                  <c:v>182.28955599999983</c:v>
                </c:pt>
                <c:pt idx="846">
                  <c:v>182.28955599999983</c:v>
                </c:pt>
                <c:pt idx="847">
                  <c:v>192.72901099999999</c:v>
                </c:pt>
                <c:pt idx="848">
                  <c:v>192.72901099999999</c:v>
                </c:pt>
                <c:pt idx="849">
                  <c:v>192.72901099999999</c:v>
                </c:pt>
                <c:pt idx="850">
                  <c:v>192.72901099999999</c:v>
                </c:pt>
                <c:pt idx="851">
                  <c:v>192.72901099999999</c:v>
                </c:pt>
                <c:pt idx="852">
                  <c:v>192.72901099999999</c:v>
                </c:pt>
                <c:pt idx="853">
                  <c:v>192.72901099999999</c:v>
                </c:pt>
                <c:pt idx="854">
                  <c:v>192.72901099999999</c:v>
                </c:pt>
                <c:pt idx="855">
                  <c:v>192.72901099999999</c:v>
                </c:pt>
                <c:pt idx="856">
                  <c:v>192.72901099999999</c:v>
                </c:pt>
                <c:pt idx="857">
                  <c:v>192.49112900000014</c:v>
                </c:pt>
                <c:pt idx="858">
                  <c:v>192.49452700000001</c:v>
                </c:pt>
                <c:pt idx="859">
                  <c:v>192.48485600000001</c:v>
                </c:pt>
                <c:pt idx="860">
                  <c:v>192.50558299999992</c:v>
                </c:pt>
                <c:pt idx="861">
                  <c:v>192.48876000000001</c:v>
                </c:pt>
                <c:pt idx="862">
                  <c:v>192.471102</c:v>
                </c:pt>
                <c:pt idx="863">
                  <c:v>192.46000100000001</c:v>
                </c:pt>
                <c:pt idx="864">
                  <c:v>192.44788600000001</c:v>
                </c:pt>
                <c:pt idx="865">
                  <c:v>192.42049800000018</c:v>
                </c:pt>
                <c:pt idx="866">
                  <c:v>192.40996199999998</c:v>
                </c:pt>
                <c:pt idx="867">
                  <c:v>192.40862100000001</c:v>
                </c:pt>
                <c:pt idx="868">
                  <c:v>192.39902499999999</c:v>
                </c:pt>
                <c:pt idx="869">
                  <c:v>192.38732800000028</c:v>
                </c:pt>
                <c:pt idx="870">
                  <c:v>192.38732800000028</c:v>
                </c:pt>
                <c:pt idx="871">
                  <c:v>192.38732800000028</c:v>
                </c:pt>
                <c:pt idx="872">
                  <c:v>192.324072</c:v>
                </c:pt>
                <c:pt idx="873">
                  <c:v>192.317724</c:v>
                </c:pt>
                <c:pt idx="874">
                  <c:v>192.33131400000013</c:v>
                </c:pt>
                <c:pt idx="875">
                  <c:v>192.33059900000001</c:v>
                </c:pt>
                <c:pt idx="876">
                  <c:v>192.31894600000015</c:v>
                </c:pt>
                <c:pt idx="877">
                  <c:v>192.303732</c:v>
                </c:pt>
                <c:pt idx="878">
                  <c:v>192.27789299999998</c:v>
                </c:pt>
                <c:pt idx="879">
                  <c:v>192.26591299999998</c:v>
                </c:pt>
                <c:pt idx="880">
                  <c:v>192.267179</c:v>
                </c:pt>
                <c:pt idx="881">
                  <c:v>192.25828300000001</c:v>
                </c:pt>
                <c:pt idx="882">
                  <c:v>192.231178</c:v>
                </c:pt>
                <c:pt idx="883">
                  <c:v>192.23765999999998</c:v>
                </c:pt>
                <c:pt idx="884">
                  <c:v>192.23727299999999</c:v>
                </c:pt>
                <c:pt idx="885">
                  <c:v>192.22904700000001</c:v>
                </c:pt>
                <c:pt idx="886">
                  <c:v>192.21283499999998</c:v>
                </c:pt>
                <c:pt idx="887">
                  <c:v>192.18884400000007</c:v>
                </c:pt>
                <c:pt idx="888">
                  <c:v>192.15980199999998</c:v>
                </c:pt>
                <c:pt idx="889">
                  <c:v>192.16056199999986</c:v>
                </c:pt>
                <c:pt idx="890">
                  <c:v>192.15230600000015</c:v>
                </c:pt>
                <c:pt idx="891">
                  <c:v>192.164987</c:v>
                </c:pt>
                <c:pt idx="892">
                  <c:v>192.16153</c:v>
                </c:pt>
                <c:pt idx="893">
                  <c:v>192.138791</c:v>
                </c:pt>
                <c:pt idx="894">
                  <c:v>192.13949099999999</c:v>
                </c:pt>
                <c:pt idx="895">
                  <c:v>192.142799</c:v>
                </c:pt>
                <c:pt idx="896">
                  <c:v>192.12201200000001</c:v>
                </c:pt>
                <c:pt idx="897">
                  <c:v>192.12201200000001</c:v>
                </c:pt>
                <c:pt idx="898">
                  <c:v>192.12201200000001</c:v>
                </c:pt>
                <c:pt idx="899">
                  <c:v>192.12201200000001</c:v>
                </c:pt>
                <c:pt idx="900">
                  <c:v>192.189425</c:v>
                </c:pt>
                <c:pt idx="901">
                  <c:v>192.189425</c:v>
                </c:pt>
                <c:pt idx="902">
                  <c:v>192.189425</c:v>
                </c:pt>
                <c:pt idx="903">
                  <c:v>192.189425</c:v>
                </c:pt>
                <c:pt idx="904">
                  <c:v>192.19905099999986</c:v>
                </c:pt>
                <c:pt idx="905">
                  <c:v>192.22223800000017</c:v>
                </c:pt>
                <c:pt idx="906">
                  <c:v>192.24595999999985</c:v>
                </c:pt>
                <c:pt idx="907">
                  <c:v>192.26646399999998</c:v>
                </c:pt>
                <c:pt idx="908">
                  <c:v>192.26838600000016</c:v>
                </c:pt>
                <c:pt idx="909">
                  <c:v>192.28273600000014</c:v>
                </c:pt>
                <c:pt idx="910">
                  <c:v>192.30085599999998</c:v>
                </c:pt>
                <c:pt idx="911">
                  <c:v>192.31115300000002</c:v>
                </c:pt>
                <c:pt idx="912">
                  <c:v>192.33718500000001</c:v>
                </c:pt>
                <c:pt idx="913">
                  <c:v>192.34715399999999</c:v>
                </c:pt>
                <c:pt idx="914">
                  <c:v>192.37969799999999</c:v>
                </c:pt>
                <c:pt idx="915">
                  <c:v>192.40091700000013</c:v>
                </c:pt>
                <c:pt idx="916">
                  <c:v>192.41486499999985</c:v>
                </c:pt>
                <c:pt idx="917">
                  <c:v>192.41486499999985</c:v>
                </c:pt>
                <c:pt idx="918">
                  <c:v>192.41486499999985</c:v>
                </c:pt>
                <c:pt idx="919">
                  <c:v>192.41486499999985</c:v>
                </c:pt>
                <c:pt idx="920">
                  <c:v>192.44401199999999</c:v>
                </c:pt>
                <c:pt idx="921">
                  <c:v>192.45967299999998</c:v>
                </c:pt>
                <c:pt idx="922">
                  <c:v>192.48794000000018</c:v>
                </c:pt>
                <c:pt idx="923">
                  <c:v>192.52863500000001</c:v>
                </c:pt>
                <c:pt idx="924">
                  <c:v>192.53134700000021</c:v>
                </c:pt>
                <c:pt idx="925">
                  <c:v>192.53358199999985</c:v>
                </c:pt>
                <c:pt idx="926">
                  <c:v>192.55347499999999</c:v>
                </c:pt>
                <c:pt idx="927">
                  <c:v>192.55347499999999</c:v>
                </c:pt>
                <c:pt idx="928">
                  <c:v>192.55347499999999</c:v>
                </c:pt>
                <c:pt idx="929">
                  <c:v>192.55347499999999</c:v>
                </c:pt>
                <c:pt idx="930">
                  <c:v>192.55347499999999</c:v>
                </c:pt>
                <c:pt idx="931">
                  <c:v>189.86032900000018</c:v>
                </c:pt>
                <c:pt idx="932">
                  <c:v>189.86032900000018</c:v>
                </c:pt>
                <c:pt idx="933">
                  <c:v>189.86032900000018</c:v>
                </c:pt>
                <c:pt idx="934">
                  <c:v>192.79773499999999</c:v>
                </c:pt>
                <c:pt idx="935">
                  <c:v>192.86771100000001</c:v>
                </c:pt>
                <c:pt idx="936">
                  <c:v>192.88095800000013</c:v>
                </c:pt>
                <c:pt idx="937">
                  <c:v>192.91816700000001</c:v>
                </c:pt>
                <c:pt idx="938">
                  <c:v>192.95509200000001</c:v>
                </c:pt>
                <c:pt idx="939">
                  <c:v>192.98757599999999</c:v>
                </c:pt>
                <c:pt idx="940">
                  <c:v>193.036824</c:v>
                </c:pt>
                <c:pt idx="941">
                  <c:v>193.05867000000001</c:v>
                </c:pt>
                <c:pt idx="942">
                  <c:v>193.08516399999999</c:v>
                </c:pt>
                <c:pt idx="943">
                  <c:v>193.12447299999999</c:v>
                </c:pt>
                <c:pt idx="944">
                  <c:v>193.172023</c:v>
                </c:pt>
                <c:pt idx="945">
                  <c:v>193.21677099999988</c:v>
                </c:pt>
                <c:pt idx="946">
                  <c:v>193.25172900000001</c:v>
                </c:pt>
                <c:pt idx="947">
                  <c:v>193.25172900000001</c:v>
                </c:pt>
                <c:pt idx="948">
                  <c:v>193.25172900000001</c:v>
                </c:pt>
                <c:pt idx="949">
                  <c:v>193.25172900000001</c:v>
                </c:pt>
                <c:pt idx="950">
                  <c:v>199.87815599999999</c:v>
                </c:pt>
                <c:pt idx="951">
                  <c:v>193.47497799999999</c:v>
                </c:pt>
                <c:pt idx="952">
                  <c:v>193.50355899999985</c:v>
                </c:pt>
                <c:pt idx="953">
                  <c:v>193.55724800000021</c:v>
                </c:pt>
                <c:pt idx="954">
                  <c:v>193.61245599999998</c:v>
                </c:pt>
                <c:pt idx="955">
                  <c:v>193.66009499999998</c:v>
                </c:pt>
                <c:pt idx="956">
                  <c:v>193.69362299999995</c:v>
                </c:pt>
                <c:pt idx="957">
                  <c:v>193.71694299999999</c:v>
                </c:pt>
                <c:pt idx="958">
                  <c:v>193.75322800000001</c:v>
                </c:pt>
                <c:pt idx="959">
                  <c:v>193.79880999999997</c:v>
                </c:pt>
                <c:pt idx="960">
                  <c:v>193.86079900000001</c:v>
                </c:pt>
                <c:pt idx="961">
                  <c:v>193.92745200000007</c:v>
                </c:pt>
                <c:pt idx="962">
                  <c:v>193.976641</c:v>
                </c:pt>
                <c:pt idx="963">
                  <c:v>194.02878000000001</c:v>
                </c:pt>
                <c:pt idx="964">
                  <c:v>194.09938199999999</c:v>
                </c:pt>
                <c:pt idx="965">
                  <c:v>194.13672400000002</c:v>
                </c:pt>
                <c:pt idx="966">
                  <c:v>194.18041400000001</c:v>
                </c:pt>
                <c:pt idx="967">
                  <c:v>194.254637</c:v>
                </c:pt>
                <c:pt idx="968">
                  <c:v>194.26768999999999</c:v>
                </c:pt>
                <c:pt idx="969">
                  <c:v>194.31449499999999</c:v>
                </c:pt>
                <c:pt idx="970">
                  <c:v>194.35790200000014</c:v>
                </c:pt>
                <c:pt idx="971">
                  <c:v>194.37517200000002</c:v>
                </c:pt>
                <c:pt idx="972">
                  <c:v>194.38009000000014</c:v>
                </c:pt>
                <c:pt idx="973">
                  <c:v>194.40630100000001</c:v>
                </c:pt>
                <c:pt idx="974">
                  <c:v>194.41233600000015</c:v>
                </c:pt>
                <c:pt idx="975">
                  <c:v>194.44082700000001</c:v>
                </c:pt>
                <c:pt idx="976">
                  <c:v>194.49263800000014</c:v>
                </c:pt>
                <c:pt idx="977">
                  <c:v>194.47675299999995</c:v>
                </c:pt>
                <c:pt idx="978">
                  <c:v>194.52805800000004</c:v>
                </c:pt>
                <c:pt idx="979">
                  <c:v>194.54188600000001</c:v>
                </c:pt>
                <c:pt idx="980">
                  <c:v>196.86894100000018</c:v>
                </c:pt>
                <c:pt idx="981">
                  <c:v>194.60685599999985</c:v>
                </c:pt>
                <c:pt idx="982">
                  <c:v>194.81703600000017</c:v>
                </c:pt>
                <c:pt idx="983">
                  <c:v>194.67040900000001</c:v>
                </c:pt>
                <c:pt idx="984">
                  <c:v>194.71731800000001</c:v>
                </c:pt>
                <c:pt idx="985">
                  <c:v>194.751576</c:v>
                </c:pt>
                <c:pt idx="986">
                  <c:v>194.78482</c:v>
                </c:pt>
                <c:pt idx="987">
                  <c:v>194.81299800000014</c:v>
                </c:pt>
                <c:pt idx="988">
                  <c:v>194.81299800000014</c:v>
                </c:pt>
                <c:pt idx="989">
                  <c:v>194.81299800000014</c:v>
                </c:pt>
                <c:pt idx="990">
                  <c:v>194.81299800000014</c:v>
                </c:pt>
                <c:pt idx="991">
                  <c:v>194.90589199999999</c:v>
                </c:pt>
                <c:pt idx="992">
                  <c:v>194.95628800000014</c:v>
                </c:pt>
                <c:pt idx="993">
                  <c:v>195.00330099999999</c:v>
                </c:pt>
                <c:pt idx="994">
                  <c:v>195.05512700000014</c:v>
                </c:pt>
                <c:pt idx="995">
                  <c:v>195.09165000000002</c:v>
                </c:pt>
                <c:pt idx="996">
                  <c:v>195.10214000000016</c:v>
                </c:pt>
                <c:pt idx="997">
                  <c:v>195.13475899999995</c:v>
                </c:pt>
                <c:pt idx="998">
                  <c:v>195.18946099999999</c:v>
                </c:pt>
                <c:pt idx="999">
                  <c:v>195.22994800000001</c:v>
                </c:pt>
                <c:pt idx="1000">
                  <c:v>195.26125499999998</c:v>
                </c:pt>
                <c:pt idx="1001">
                  <c:v>195.31796900000001</c:v>
                </c:pt>
                <c:pt idx="1002">
                  <c:v>195.38208800000021</c:v>
                </c:pt>
                <c:pt idx="1003">
                  <c:v>195.40624300000007</c:v>
                </c:pt>
                <c:pt idx="1004">
                  <c:v>195.44550799999999</c:v>
                </c:pt>
                <c:pt idx="1005">
                  <c:v>195.46388099999999</c:v>
                </c:pt>
                <c:pt idx="1006">
                  <c:v>195.48113600000025</c:v>
                </c:pt>
                <c:pt idx="1007">
                  <c:v>195.52646600000014</c:v>
                </c:pt>
                <c:pt idx="1008">
                  <c:v>195.55120200000007</c:v>
                </c:pt>
                <c:pt idx="1009">
                  <c:v>195.60673800000001</c:v>
                </c:pt>
                <c:pt idx="1010">
                  <c:v>195.62978999999999</c:v>
                </c:pt>
                <c:pt idx="1011">
                  <c:v>195.67112599999999</c:v>
                </c:pt>
                <c:pt idx="1012">
                  <c:v>195.68732400000007</c:v>
                </c:pt>
                <c:pt idx="1013">
                  <c:v>195.69903600000001</c:v>
                </c:pt>
                <c:pt idx="1014">
                  <c:v>195.74023800000001</c:v>
                </c:pt>
                <c:pt idx="1015">
                  <c:v>195.74248800000001</c:v>
                </c:pt>
                <c:pt idx="1016">
                  <c:v>195.784897</c:v>
                </c:pt>
                <c:pt idx="1017">
                  <c:v>195.81563800000001</c:v>
                </c:pt>
                <c:pt idx="1018">
                  <c:v>195.84190800000007</c:v>
                </c:pt>
                <c:pt idx="1019">
                  <c:v>195.86874500000016</c:v>
                </c:pt>
                <c:pt idx="1020">
                  <c:v>195.89999299999999</c:v>
                </c:pt>
                <c:pt idx="1021">
                  <c:v>195.92049700000021</c:v>
                </c:pt>
                <c:pt idx="1022">
                  <c:v>195.95904600000014</c:v>
                </c:pt>
                <c:pt idx="1023">
                  <c:v>195.98083200000013</c:v>
                </c:pt>
                <c:pt idx="1024">
                  <c:v>196.03034900000014</c:v>
                </c:pt>
                <c:pt idx="1025">
                  <c:v>196.09454300000002</c:v>
                </c:pt>
                <c:pt idx="1026">
                  <c:v>196.12030700000014</c:v>
                </c:pt>
                <c:pt idx="1027">
                  <c:v>196.15195700000001</c:v>
                </c:pt>
                <c:pt idx="1028">
                  <c:v>196.19302499999998</c:v>
                </c:pt>
                <c:pt idx="1029">
                  <c:v>196.20741900000004</c:v>
                </c:pt>
                <c:pt idx="1030">
                  <c:v>196.25604200000001</c:v>
                </c:pt>
                <c:pt idx="1031">
                  <c:v>196.30965599999985</c:v>
                </c:pt>
                <c:pt idx="1032">
                  <c:v>196.372569</c:v>
                </c:pt>
                <c:pt idx="1033">
                  <c:v>196.44585299999986</c:v>
                </c:pt>
                <c:pt idx="1034">
                  <c:v>196.47769600000001</c:v>
                </c:pt>
                <c:pt idx="1035">
                  <c:v>196.51728900000001</c:v>
                </c:pt>
                <c:pt idx="1036">
                  <c:v>196.55674700000017</c:v>
                </c:pt>
                <c:pt idx="1037">
                  <c:v>196.596518</c:v>
                </c:pt>
                <c:pt idx="1038">
                  <c:v>196.64391899999998</c:v>
                </c:pt>
                <c:pt idx="1039">
                  <c:v>196.70087099999998</c:v>
                </c:pt>
                <c:pt idx="1040">
                  <c:v>196.76586999999998</c:v>
                </c:pt>
                <c:pt idx="1041">
                  <c:v>196.81167599999998</c:v>
                </c:pt>
                <c:pt idx="1042">
                  <c:v>196.85044900000028</c:v>
                </c:pt>
                <c:pt idx="1043">
                  <c:v>196.90555299999986</c:v>
                </c:pt>
                <c:pt idx="1044">
                  <c:v>196.95732000000021</c:v>
                </c:pt>
                <c:pt idx="1045">
                  <c:v>197.02573100000001</c:v>
                </c:pt>
                <c:pt idx="1046">
                  <c:v>197.10107099999999</c:v>
                </c:pt>
                <c:pt idx="1047">
                  <c:v>197.17690299999998</c:v>
                </c:pt>
                <c:pt idx="1048">
                  <c:v>197.27113800000001</c:v>
                </c:pt>
                <c:pt idx="1049">
                  <c:v>197.36230400000014</c:v>
                </c:pt>
                <c:pt idx="1050">
                  <c:v>197.418094</c:v>
                </c:pt>
                <c:pt idx="1051">
                  <c:v>197.50669600000001</c:v>
                </c:pt>
                <c:pt idx="1052">
                  <c:v>197.579846</c:v>
                </c:pt>
                <c:pt idx="1053">
                  <c:v>197.63727499999999</c:v>
                </c:pt>
                <c:pt idx="1054">
                  <c:v>197.72459599999985</c:v>
                </c:pt>
                <c:pt idx="1055">
                  <c:v>197.82286900000017</c:v>
                </c:pt>
                <c:pt idx="1056">
                  <c:v>197.89421600000014</c:v>
                </c:pt>
                <c:pt idx="1057">
                  <c:v>197.97255099999998</c:v>
                </c:pt>
                <c:pt idx="1058">
                  <c:v>198.03310900000002</c:v>
                </c:pt>
                <c:pt idx="1059">
                  <c:v>198.12329099999999</c:v>
                </c:pt>
                <c:pt idx="1060">
                  <c:v>198.17589199999998</c:v>
                </c:pt>
                <c:pt idx="1061">
                  <c:v>198.26234900000014</c:v>
                </c:pt>
                <c:pt idx="1062">
                  <c:v>198.32424800000021</c:v>
                </c:pt>
                <c:pt idx="1063">
                  <c:v>198.40234500000014</c:v>
                </c:pt>
                <c:pt idx="1064">
                  <c:v>198.44664600000004</c:v>
                </c:pt>
                <c:pt idx="1065">
                  <c:v>198.51274800000004</c:v>
                </c:pt>
                <c:pt idx="1066">
                  <c:v>198.54632000000001</c:v>
                </c:pt>
                <c:pt idx="1067">
                  <c:v>198.62121300000001</c:v>
                </c:pt>
                <c:pt idx="1068">
                  <c:v>198.67630299999999</c:v>
                </c:pt>
                <c:pt idx="1069">
                  <c:v>198.75216500000002</c:v>
                </c:pt>
                <c:pt idx="1070">
                  <c:v>198.84061800000001</c:v>
                </c:pt>
                <c:pt idx="1071">
                  <c:v>199.85781600000016</c:v>
                </c:pt>
                <c:pt idx="1072">
                  <c:v>199.87925899999999</c:v>
                </c:pt>
                <c:pt idx="1073">
                  <c:v>199.87587600000001</c:v>
                </c:pt>
                <c:pt idx="1074">
                  <c:v>199.876115</c:v>
                </c:pt>
                <c:pt idx="1075">
                  <c:v>199.89919700000004</c:v>
                </c:pt>
                <c:pt idx="1076">
                  <c:v>199.92822400000014</c:v>
                </c:pt>
                <c:pt idx="1077">
                  <c:v>199.92174200000017</c:v>
                </c:pt>
                <c:pt idx="1078">
                  <c:v>199.94548</c:v>
                </c:pt>
                <c:pt idx="1079">
                  <c:v>199.94641800000014</c:v>
                </c:pt>
                <c:pt idx="1080">
                  <c:v>199.96614800000017</c:v>
                </c:pt>
                <c:pt idx="1081">
                  <c:v>199.9623480000003</c:v>
                </c:pt>
                <c:pt idx="1082">
                  <c:v>199.98154000000017</c:v>
                </c:pt>
                <c:pt idx="1083">
                  <c:v>200.01678199999998</c:v>
                </c:pt>
                <c:pt idx="1084">
                  <c:v>200.04613700000004</c:v>
                </c:pt>
                <c:pt idx="1085">
                  <c:v>200.061768</c:v>
                </c:pt>
                <c:pt idx="1086">
                  <c:v>200.07784700000013</c:v>
                </c:pt>
                <c:pt idx="1087">
                  <c:v>200.08122900000018</c:v>
                </c:pt>
                <c:pt idx="1088">
                  <c:v>200.10730600000016</c:v>
                </c:pt>
                <c:pt idx="1089">
                  <c:v>200.11985299999978</c:v>
                </c:pt>
                <c:pt idx="1090">
                  <c:v>200.14366499999971</c:v>
                </c:pt>
                <c:pt idx="1091">
                  <c:v>200.155079</c:v>
                </c:pt>
                <c:pt idx="1092">
                  <c:v>200.18359999999998</c:v>
                </c:pt>
                <c:pt idx="1093">
                  <c:v>200.212806</c:v>
                </c:pt>
                <c:pt idx="1094">
                  <c:v>200.229108</c:v>
                </c:pt>
                <c:pt idx="1095">
                  <c:v>200.25883600000017</c:v>
                </c:pt>
                <c:pt idx="1096">
                  <c:v>200.248301</c:v>
                </c:pt>
                <c:pt idx="1097">
                  <c:v>200.29231900000013</c:v>
                </c:pt>
                <c:pt idx="1098">
                  <c:v>200.29450999999995</c:v>
                </c:pt>
                <c:pt idx="1099">
                  <c:v>200.33410199999997</c:v>
                </c:pt>
                <c:pt idx="1100">
                  <c:v>200.36228000000014</c:v>
                </c:pt>
                <c:pt idx="1101">
                  <c:v>200.38835700000021</c:v>
                </c:pt>
                <c:pt idx="1102">
                  <c:v>200.41164800000001</c:v>
                </c:pt>
                <c:pt idx="1103">
                  <c:v>200.42221200000017</c:v>
                </c:pt>
                <c:pt idx="1104">
                  <c:v>200.44375999999986</c:v>
                </c:pt>
                <c:pt idx="1105">
                  <c:v>200.47488799999999</c:v>
                </c:pt>
                <c:pt idx="1106">
                  <c:v>200.49198000000001</c:v>
                </c:pt>
                <c:pt idx="1107">
                  <c:v>200.51251399999998</c:v>
                </c:pt>
                <c:pt idx="1108">
                  <c:v>200.55757499999999</c:v>
                </c:pt>
                <c:pt idx="1109">
                  <c:v>200.57526199999998</c:v>
                </c:pt>
                <c:pt idx="1110">
                  <c:v>200.59076000000002</c:v>
                </c:pt>
                <c:pt idx="1111">
                  <c:v>200.596824</c:v>
                </c:pt>
                <c:pt idx="1112">
                  <c:v>200.64149800000001</c:v>
                </c:pt>
                <c:pt idx="1113">
                  <c:v>200.64273499999999</c:v>
                </c:pt>
                <c:pt idx="1114">
                  <c:v>200.66477399999985</c:v>
                </c:pt>
                <c:pt idx="1115">
                  <c:v>200.71795600000002</c:v>
                </c:pt>
                <c:pt idx="1116">
                  <c:v>200.72883400000001</c:v>
                </c:pt>
                <c:pt idx="1117">
                  <c:v>200.74859299999986</c:v>
                </c:pt>
                <c:pt idx="1118">
                  <c:v>200.76554999999999</c:v>
                </c:pt>
                <c:pt idx="1119">
                  <c:v>200.78024300000001</c:v>
                </c:pt>
                <c:pt idx="1120">
                  <c:v>200.80603700000017</c:v>
                </c:pt>
                <c:pt idx="1121">
                  <c:v>200.81885199999999</c:v>
                </c:pt>
                <c:pt idx="1122">
                  <c:v>200.834081</c:v>
                </c:pt>
                <c:pt idx="1123">
                  <c:v>200.87620600000014</c:v>
                </c:pt>
                <c:pt idx="1124">
                  <c:v>200.89492200000001</c:v>
                </c:pt>
                <c:pt idx="1125">
                  <c:v>200.89647200000007</c:v>
                </c:pt>
                <c:pt idx="1126">
                  <c:v>200.89770900000016</c:v>
                </c:pt>
                <c:pt idx="1127">
                  <c:v>200.90411599999999</c:v>
                </c:pt>
                <c:pt idx="1128">
                  <c:v>200.94153299999999</c:v>
                </c:pt>
                <c:pt idx="1129">
                  <c:v>200.95421400000001</c:v>
                </c:pt>
                <c:pt idx="1130">
                  <c:v>200.96831000000017</c:v>
                </c:pt>
                <c:pt idx="1131">
                  <c:v>201.015919</c:v>
                </c:pt>
                <c:pt idx="1132">
                  <c:v>201.02676700000001</c:v>
                </c:pt>
                <c:pt idx="1133">
                  <c:v>201.06509299999999</c:v>
                </c:pt>
                <c:pt idx="1134">
                  <c:v>201.07769999999999</c:v>
                </c:pt>
                <c:pt idx="1135">
                  <c:v>201.09967899999998</c:v>
                </c:pt>
                <c:pt idx="1136">
                  <c:v>201.11465499999971</c:v>
                </c:pt>
                <c:pt idx="1137">
                  <c:v>201.12568099999999</c:v>
                </c:pt>
                <c:pt idx="1138">
                  <c:v>201.1</c:v>
                </c:pt>
                <c:pt idx="1139">
                  <c:v>201.2</c:v>
                </c:pt>
                <c:pt idx="1140">
                  <c:v>201.3</c:v>
                </c:pt>
                <c:pt idx="1141">
                  <c:v>201.4</c:v>
                </c:pt>
                <c:pt idx="1142">
                  <c:v>201.5</c:v>
                </c:pt>
                <c:pt idx="1143">
                  <c:v>201.6</c:v>
                </c:pt>
                <c:pt idx="1144">
                  <c:v>201.7</c:v>
                </c:pt>
                <c:pt idx="1145">
                  <c:v>201.8</c:v>
                </c:pt>
                <c:pt idx="1146">
                  <c:v>201.9</c:v>
                </c:pt>
                <c:pt idx="1147">
                  <c:v>202</c:v>
                </c:pt>
                <c:pt idx="1148">
                  <c:v>202.1</c:v>
                </c:pt>
                <c:pt idx="1149">
                  <c:v>202.2</c:v>
                </c:pt>
                <c:pt idx="1150">
                  <c:v>202.3</c:v>
                </c:pt>
                <c:pt idx="1151">
                  <c:v>202.4</c:v>
                </c:pt>
                <c:pt idx="1152">
                  <c:v>202.5</c:v>
                </c:pt>
                <c:pt idx="1153">
                  <c:v>202.6</c:v>
                </c:pt>
                <c:pt idx="1154">
                  <c:v>202.7</c:v>
                </c:pt>
                <c:pt idx="1155">
                  <c:v>202.8</c:v>
                </c:pt>
                <c:pt idx="1156">
                  <c:v>202.9</c:v>
                </c:pt>
                <c:pt idx="1157">
                  <c:v>203</c:v>
                </c:pt>
                <c:pt idx="1158">
                  <c:v>203.1</c:v>
                </c:pt>
                <c:pt idx="1159">
                  <c:v>203.2</c:v>
                </c:pt>
                <c:pt idx="1160">
                  <c:v>203.3</c:v>
                </c:pt>
                <c:pt idx="1161">
                  <c:v>203.4</c:v>
                </c:pt>
                <c:pt idx="1162">
                  <c:v>203.5</c:v>
                </c:pt>
                <c:pt idx="1163">
                  <c:v>203.6</c:v>
                </c:pt>
                <c:pt idx="1164">
                  <c:v>203.7</c:v>
                </c:pt>
                <c:pt idx="1165">
                  <c:v>203.8</c:v>
                </c:pt>
                <c:pt idx="1166">
                  <c:v>203.9</c:v>
                </c:pt>
                <c:pt idx="1167">
                  <c:v>204</c:v>
                </c:pt>
                <c:pt idx="1168">
                  <c:v>204.1</c:v>
                </c:pt>
                <c:pt idx="1169">
                  <c:v>204.2</c:v>
                </c:pt>
                <c:pt idx="1170">
                  <c:v>204.3</c:v>
                </c:pt>
                <c:pt idx="1171">
                  <c:v>204.4</c:v>
                </c:pt>
                <c:pt idx="1172">
                  <c:v>204.5</c:v>
                </c:pt>
                <c:pt idx="1173">
                  <c:v>204.6</c:v>
                </c:pt>
                <c:pt idx="1174">
                  <c:v>204.7</c:v>
                </c:pt>
                <c:pt idx="1175">
                  <c:v>204.8</c:v>
                </c:pt>
                <c:pt idx="1176">
                  <c:v>204.9</c:v>
                </c:pt>
                <c:pt idx="1177">
                  <c:v>205</c:v>
                </c:pt>
                <c:pt idx="1178">
                  <c:v>205.1</c:v>
                </c:pt>
                <c:pt idx="1179">
                  <c:v>205.2</c:v>
                </c:pt>
                <c:pt idx="1180">
                  <c:v>205.3</c:v>
                </c:pt>
                <c:pt idx="1181">
                  <c:v>205.4</c:v>
                </c:pt>
                <c:pt idx="1182">
                  <c:v>205.5</c:v>
                </c:pt>
                <c:pt idx="1183">
                  <c:v>205.6</c:v>
                </c:pt>
                <c:pt idx="1184">
                  <c:v>205.7</c:v>
                </c:pt>
                <c:pt idx="1185">
                  <c:v>205.8</c:v>
                </c:pt>
                <c:pt idx="1186">
                  <c:v>205.9</c:v>
                </c:pt>
                <c:pt idx="1187">
                  <c:v>206</c:v>
                </c:pt>
                <c:pt idx="1188">
                  <c:v>206.1</c:v>
                </c:pt>
                <c:pt idx="1189">
                  <c:v>206.2</c:v>
                </c:pt>
                <c:pt idx="1190">
                  <c:v>206.3</c:v>
                </c:pt>
                <c:pt idx="1191">
                  <c:v>206.4</c:v>
                </c:pt>
                <c:pt idx="1192">
                  <c:v>206.5</c:v>
                </c:pt>
                <c:pt idx="1193">
                  <c:v>206.6</c:v>
                </c:pt>
                <c:pt idx="1194">
                  <c:v>206.7</c:v>
                </c:pt>
                <c:pt idx="1195">
                  <c:v>206.8</c:v>
                </c:pt>
                <c:pt idx="1196">
                  <c:v>206.9</c:v>
                </c:pt>
                <c:pt idx="1197">
                  <c:v>207</c:v>
                </c:pt>
                <c:pt idx="1198">
                  <c:v>207.1</c:v>
                </c:pt>
                <c:pt idx="1199">
                  <c:v>207.2</c:v>
                </c:pt>
                <c:pt idx="1200">
                  <c:v>207.3</c:v>
                </c:pt>
                <c:pt idx="1201">
                  <c:v>207.4</c:v>
                </c:pt>
                <c:pt idx="1202">
                  <c:v>207.5</c:v>
                </c:pt>
                <c:pt idx="1203">
                  <c:v>207.6</c:v>
                </c:pt>
                <c:pt idx="1204">
                  <c:v>207.7</c:v>
                </c:pt>
                <c:pt idx="1205">
                  <c:v>207.8</c:v>
                </c:pt>
                <c:pt idx="1206">
                  <c:v>207.9</c:v>
                </c:pt>
                <c:pt idx="1207">
                  <c:v>208</c:v>
                </c:pt>
                <c:pt idx="1208">
                  <c:v>208.1</c:v>
                </c:pt>
                <c:pt idx="1209">
                  <c:v>208.2</c:v>
                </c:pt>
                <c:pt idx="1210">
                  <c:v>208.3</c:v>
                </c:pt>
                <c:pt idx="1211">
                  <c:v>208.4</c:v>
                </c:pt>
                <c:pt idx="1212">
                  <c:v>208.5</c:v>
                </c:pt>
                <c:pt idx="1213">
                  <c:v>208.6</c:v>
                </c:pt>
                <c:pt idx="1214">
                  <c:v>208.7</c:v>
                </c:pt>
                <c:pt idx="1215">
                  <c:v>208.8</c:v>
                </c:pt>
                <c:pt idx="1216">
                  <c:v>208.9</c:v>
                </c:pt>
                <c:pt idx="1217">
                  <c:v>209</c:v>
                </c:pt>
                <c:pt idx="1218">
                  <c:v>209.1</c:v>
                </c:pt>
                <c:pt idx="1219">
                  <c:v>209.2</c:v>
                </c:pt>
                <c:pt idx="1220">
                  <c:v>209.3</c:v>
                </c:pt>
                <c:pt idx="1221">
                  <c:v>209.4</c:v>
                </c:pt>
                <c:pt idx="1222">
                  <c:v>209.5</c:v>
                </c:pt>
                <c:pt idx="1223">
                  <c:v>209.6</c:v>
                </c:pt>
                <c:pt idx="1224">
                  <c:v>209.7</c:v>
                </c:pt>
                <c:pt idx="1225">
                  <c:v>209.79999999999882</c:v>
                </c:pt>
                <c:pt idx="1226">
                  <c:v>209.89999999999901</c:v>
                </c:pt>
                <c:pt idx="1227">
                  <c:v>209.99999999999901</c:v>
                </c:pt>
                <c:pt idx="1228">
                  <c:v>210.099999999999</c:v>
                </c:pt>
                <c:pt idx="1229">
                  <c:v>210.19999999999885</c:v>
                </c:pt>
                <c:pt idx="1230">
                  <c:v>210.29999999999882</c:v>
                </c:pt>
                <c:pt idx="1231">
                  <c:v>210.39999999999901</c:v>
                </c:pt>
                <c:pt idx="1232">
                  <c:v>210.49999999999901</c:v>
                </c:pt>
                <c:pt idx="1233">
                  <c:v>210.599999999999</c:v>
                </c:pt>
                <c:pt idx="1234">
                  <c:v>210.69999999999885</c:v>
                </c:pt>
                <c:pt idx="1235">
                  <c:v>210.79999999999882</c:v>
                </c:pt>
                <c:pt idx="1236">
                  <c:v>210.89999999999901</c:v>
                </c:pt>
                <c:pt idx="1237">
                  <c:v>210.99999999999901</c:v>
                </c:pt>
                <c:pt idx="1238">
                  <c:v>211.099999999999</c:v>
                </c:pt>
                <c:pt idx="1239">
                  <c:v>211.19999999999885</c:v>
                </c:pt>
                <c:pt idx="1240">
                  <c:v>211.29999999999882</c:v>
                </c:pt>
                <c:pt idx="1241">
                  <c:v>211.39999999999901</c:v>
                </c:pt>
                <c:pt idx="1242">
                  <c:v>211.49999999999901</c:v>
                </c:pt>
                <c:pt idx="1243">
                  <c:v>211.599999999999</c:v>
                </c:pt>
                <c:pt idx="1244">
                  <c:v>211.69999999999885</c:v>
                </c:pt>
                <c:pt idx="1245">
                  <c:v>211.79999999999882</c:v>
                </c:pt>
                <c:pt idx="1246">
                  <c:v>211.89999999999901</c:v>
                </c:pt>
                <c:pt idx="1247">
                  <c:v>211.99999999999901</c:v>
                </c:pt>
                <c:pt idx="1248">
                  <c:v>212.099999999999</c:v>
                </c:pt>
                <c:pt idx="1249">
                  <c:v>212.19999999999885</c:v>
                </c:pt>
                <c:pt idx="1250">
                  <c:v>212.29999999999882</c:v>
                </c:pt>
                <c:pt idx="1251">
                  <c:v>212.39999999999901</c:v>
                </c:pt>
                <c:pt idx="1252">
                  <c:v>212.49999999999901</c:v>
                </c:pt>
                <c:pt idx="1253">
                  <c:v>212.599999999999</c:v>
                </c:pt>
                <c:pt idx="1254">
                  <c:v>212.69999999999885</c:v>
                </c:pt>
                <c:pt idx="1255">
                  <c:v>212.79999999999882</c:v>
                </c:pt>
                <c:pt idx="1256">
                  <c:v>212.89999999999901</c:v>
                </c:pt>
                <c:pt idx="1257">
                  <c:v>212.99999999999901</c:v>
                </c:pt>
                <c:pt idx="1258">
                  <c:v>213.099999999999</c:v>
                </c:pt>
                <c:pt idx="1259">
                  <c:v>213.19999999999885</c:v>
                </c:pt>
                <c:pt idx="1260">
                  <c:v>213.29999999999882</c:v>
                </c:pt>
                <c:pt idx="1261">
                  <c:v>213.39999999999901</c:v>
                </c:pt>
                <c:pt idx="1262">
                  <c:v>213.49999999999901</c:v>
                </c:pt>
                <c:pt idx="1263">
                  <c:v>213.599999999999</c:v>
                </c:pt>
                <c:pt idx="1264">
                  <c:v>213.69999999999885</c:v>
                </c:pt>
                <c:pt idx="1265">
                  <c:v>213.79999999999882</c:v>
                </c:pt>
                <c:pt idx="1266">
                  <c:v>213.89999999999901</c:v>
                </c:pt>
                <c:pt idx="1267">
                  <c:v>213.99999999999901</c:v>
                </c:pt>
                <c:pt idx="1268">
                  <c:v>214.099999999999</c:v>
                </c:pt>
                <c:pt idx="1269">
                  <c:v>214.19999999999885</c:v>
                </c:pt>
                <c:pt idx="1270">
                  <c:v>214.29999999999882</c:v>
                </c:pt>
                <c:pt idx="1271">
                  <c:v>214.39999999999901</c:v>
                </c:pt>
                <c:pt idx="1272">
                  <c:v>214.49999999999901</c:v>
                </c:pt>
                <c:pt idx="1273">
                  <c:v>214.599999999999</c:v>
                </c:pt>
                <c:pt idx="1274">
                  <c:v>214.69999999999885</c:v>
                </c:pt>
                <c:pt idx="1275">
                  <c:v>214.79999999999882</c:v>
                </c:pt>
                <c:pt idx="1276">
                  <c:v>214.89999999999901</c:v>
                </c:pt>
                <c:pt idx="1277">
                  <c:v>214.99999999999901</c:v>
                </c:pt>
                <c:pt idx="1278">
                  <c:v>215.099999999999</c:v>
                </c:pt>
                <c:pt idx="1279">
                  <c:v>215.19999999999885</c:v>
                </c:pt>
                <c:pt idx="1280">
                  <c:v>215.29999999999882</c:v>
                </c:pt>
                <c:pt idx="1281">
                  <c:v>215.39999999999901</c:v>
                </c:pt>
                <c:pt idx="1282">
                  <c:v>215.49999999999901</c:v>
                </c:pt>
                <c:pt idx="1283">
                  <c:v>215.599999999999</c:v>
                </c:pt>
                <c:pt idx="1284">
                  <c:v>215.69999999999885</c:v>
                </c:pt>
                <c:pt idx="1285">
                  <c:v>215.79999999999882</c:v>
                </c:pt>
                <c:pt idx="1286">
                  <c:v>215.89999999999901</c:v>
                </c:pt>
                <c:pt idx="1287">
                  <c:v>215.99999999999901</c:v>
                </c:pt>
                <c:pt idx="1288">
                  <c:v>216.099999999999</c:v>
                </c:pt>
                <c:pt idx="1289">
                  <c:v>216.19999999999885</c:v>
                </c:pt>
                <c:pt idx="1290">
                  <c:v>216.29999999999882</c:v>
                </c:pt>
                <c:pt idx="1291">
                  <c:v>216.39999999999901</c:v>
                </c:pt>
                <c:pt idx="1292">
                  <c:v>216.49999999999901</c:v>
                </c:pt>
                <c:pt idx="1293">
                  <c:v>216.599999999999</c:v>
                </c:pt>
                <c:pt idx="1294">
                  <c:v>216.69999999999885</c:v>
                </c:pt>
                <c:pt idx="1295">
                  <c:v>216.79999999999882</c:v>
                </c:pt>
                <c:pt idx="1296">
                  <c:v>216.89999999999901</c:v>
                </c:pt>
                <c:pt idx="1297">
                  <c:v>216.99999999999901</c:v>
                </c:pt>
                <c:pt idx="1298">
                  <c:v>217.099999999999</c:v>
                </c:pt>
                <c:pt idx="1299">
                  <c:v>217.19999999999885</c:v>
                </c:pt>
                <c:pt idx="1300">
                  <c:v>217.29999999999882</c:v>
                </c:pt>
                <c:pt idx="1301">
                  <c:v>217.39999999999901</c:v>
                </c:pt>
                <c:pt idx="1302">
                  <c:v>217.49999999999901</c:v>
                </c:pt>
                <c:pt idx="1303">
                  <c:v>217.599999999999</c:v>
                </c:pt>
                <c:pt idx="1304">
                  <c:v>217.69999999999885</c:v>
                </c:pt>
                <c:pt idx="1305">
                  <c:v>217.79999999999882</c:v>
                </c:pt>
                <c:pt idx="1306">
                  <c:v>217.94614200000001</c:v>
                </c:pt>
                <c:pt idx="1307">
                  <c:v>217.787519</c:v>
                </c:pt>
                <c:pt idx="1308">
                  <c:v>217.64939999999999</c:v>
                </c:pt>
                <c:pt idx="1309">
                  <c:v>217.47212100000004</c:v>
                </c:pt>
                <c:pt idx="1310">
                  <c:v>217.30630100000016</c:v>
                </c:pt>
                <c:pt idx="1311">
                  <c:v>217.12628000000001</c:v>
                </c:pt>
                <c:pt idx="1312">
                  <c:v>216.93517300000002</c:v>
                </c:pt>
                <c:pt idx="1313">
                  <c:v>216.75738700000014</c:v>
                </c:pt>
                <c:pt idx="1314">
                  <c:v>216.576278</c:v>
                </c:pt>
                <c:pt idx="1315">
                  <c:v>216.40230700000018</c:v>
                </c:pt>
                <c:pt idx="1316">
                  <c:v>216.25815300000002</c:v>
                </c:pt>
                <c:pt idx="1317">
                  <c:v>216.07901199999998</c:v>
                </c:pt>
                <c:pt idx="1318">
                  <c:v>215.91405599999982</c:v>
                </c:pt>
                <c:pt idx="1319">
                  <c:v>215.741411</c:v>
                </c:pt>
                <c:pt idx="1320">
                  <c:v>215.57180600000001</c:v>
                </c:pt>
                <c:pt idx="1321">
                  <c:v>215.74501700000002</c:v>
                </c:pt>
                <c:pt idx="1322">
                  <c:v>215</c:v>
                </c:pt>
                <c:pt idx="1323">
                  <c:v>215</c:v>
                </c:pt>
                <c:pt idx="1324">
                  <c:v>215</c:v>
                </c:pt>
                <c:pt idx="1325">
                  <c:v>214.82859600000018</c:v>
                </c:pt>
                <c:pt idx="1326">
                  <c:v>215</c:v>
                </c:pt>
                <c:pt idx="1327">
                  <c:v>215</c:v>
                </c:pt>
                <c:pt idx="1328">
                  <c:v>214.26106999999999</c:v>
                </c:pt>
                <c:pt idx="1329">
                  <c:v>215</c:v>
                </c:pt>
                <c:pt idx="1330">
                  <c:v>215</c:v>
                </c:pt>
                <c:pt idx="1331">
                  <c:v>215</c:v>
                </c:pt>
                <c:pt idx="1332">
                  <c:v>215</c:v>
                </c:pt>
                <c:pt idx="1333">
                  <c:v>215</c:v>
                </c:pt>
                <c:pt idx="1334">
                  <c:v>215</c:v>
                </c:pt>
                <c:pt idx="1335">
                  <c:v>215</c:v>
                </c:pt>
                <c:pt idx="1336">
                  <c:v>213.138193</c:v>
                </c:pt>
                <c:pt idx="1337">
                  <c:v>213</c:v>
                </c:pt>
                <c:pt idx="1338">
                  <c:v>213</c:v>
                </c:pt>
                <c:pt idx="1339">
                  <c:v>213</c:v>
                </c:pt>
                <c:pt idx="1340">
                  <c:v>213</c:v>
                </c:pt>
                <c:pt idx="1341">
                  <c:v>213</c:v>
                </c:pt>
                <c:pt idx="1342">
                  <c:v>213</c:v>
                </c:pt>
                <c:pt idx="1343">
                  <c:v>212.08767600000004</c:v>
                </c:pt>
                <c:pt idx="1344">
                  <c:v>212</c:v>
                </c:pt>
                <c:pt idx="1345">
                  <c:v>212</c:v>
                </c:pt>
                <c:pt idx="1346">
                  <c:v>212</c:v>
                </c:pt>
                <c:pt idx="1347">
                  <c:v>212</c:v>
                </c:pt>
                <c:pt idx="1348">
                  <c:v>212</c:v>
                </c:pt>
                <c:pt idx="1349">
                  <c:v>212</c:v>
                </c:pt>
                <c:pt idx="1350">
                  <c:v>212</c:v>
                </c:pt>
                <c:pt idx="1351">
                  <c:v>212</c:v>
                </c:pt>
                <c:pt idx="1352">
                  <c:v>210.69401499999998</c:v>
                </c:pt>
                <c:pt idx="1353">
                  <c:v>210</c:v>
                </c:pt>
                <c:pt idx="1354">
                  <c:v>210</c:v>
                </c:pt>
                <c:pt idx="1355">
                  <c:v>210</c:v>
                </c:pt>
                <c:pt idx="1356">
                  <c:v>210</c:v>
                </c:pt>
                <c:pt idx="1357">
                  <c:v>210</c:v>
                </c:pt>
                <c:pt idx="1358">
                  <c:v>210</c:v>
                </c:pt>
                <c:pt idx="1359">
                  <c:v>210</c:v>
                </c:pt>
                <c:pt idx="1360">
                  <c:v>210</c:v>
                </c:pt>
                <c:pt idx="1361">
                  <c:v>210</c:v>
                </c:pt>
                <c:pt idx="1362">
                  <c:v>210</c:v>
                </c:pt>
                <c:pt idx="1363">
                  <c:v>210</c:v>
                </c:pt>
                <c:pt idx="1364">
                  <c:v>210</c:v>
                </c:pt>
                <c:pt idx="1365">
                  <c:v>210</c:v>
                </c:pt>
                <c:pt idx="1366">
                  <c:v>210</c:v>
                </c:pt>
                <c:pt idx="1367">
                  <c:v>208.52078499999999</c:v>
                </c:pt>
                <c:pt idx="1368">
                  <c:v>208.30647600000017</c:v>
                </c:pt>
                <c:pt idx="1369">
                  <c:v>208</c:v>
                </c:pt>
                <c:pt idx="1370">
                  <c:v>208</c:v>
                </c:pt>
                <c:pt idx="1371">
                  <c:v>208</c:v>
                </c:pt>
                <c:pt idx="1372">
                  <c:v>208</c:v>
                </c:pt>
                <c:pt idx="1373">
                  <c:v>208</c:v>
                </c:pt>
                <c:pt idx="1374">
                  <c:v>207.58126700000017</c:v>
                </c:pt>
                <c:pt idx="1375">
                  <c:v>207</c:v>
                </c:pt>
                <c:pt idx="1376">
                  <c:v>207</c:v>
                </c:pt>
                <c:pt idx="1377">
                  <c:v>207</c:v>
                </c:pt>
                <c:pt idx="1378">
                  <c:v>207</c:v>
                </c:pt>
                <c:pt idx="1379">
                  <c:v>207</c:v>
                </c:pt>
                <c:pt idx="1380">
                  <c:v>207</c:v>
                </c:pt>
                <c:pt idx="1381">
                  <c:v>207</c:v>
                </c:pt>
                <c:pt idx="1382">
                  <c:v>207</c:v>
                </c:pt>
                <c:pt idx="1383">
                  <c:v>207</c:v>
                </c:pt>
                <c:pt idx="1384">
                  <c:v>207</c:v>
                </c:pt>
                <c:pt idx="1385">
                  <c:v>207</c:v>
                </c:pt>
                <c:pt idx="1386">
                  <c:v>207</c:v>
                </c:pt>
                <c:pt idx="1387">
                  <c:v>207</c:v>
                </c:pt>
                <c:pt idx="1388">
                  <c:v>207</c:v>
                </c:pt>
                <c:pt idx="1389">
                  <c:v>207</c:v>
                </c:pt>
                <c:pt idx="1390">
                  <c:v>205.24230600000001</c:v>
                </c:pt>
                <c:pt idx="1391">
                  <c:v>205.06079499999998</c:v>
                </c:pt>
                <c:pt idx="1392">
                  <c:v>204.89147300000013</c:v>
                </c:pt>
                <c:pt idx="1393">
                  <c:v>204.751879</c:v>
                </c:pt>
                <c:pt idx="1394">
                  <c:v>204.58065000000002</c:v>
                </c:pt>
                <c:pt idx="1395">
                  <c:v>204.42225000000016</c:v>
                </c:pt>
                <c:pt idx="1396">
                  <c:v>204.23458499999981</c:v>
                </c:pt>
                <c:pt idx="1397">
                  <c:v>204.041168</c:v>
                </c:pt>
                <c:pt idx="1398">
                  <c:v>203.835115</c:v>
                </c:pt>
                <c:pt idx="1399">
                  <c:v>203.62514300000001</c:v>
                </c:pt>
                <c:pt idx="1400">
                  <c:v>203.41810599999999</c:v>
                </c:pt>
                <c:pt idx="1401">
                  <c:v>203.24084199999999</c:v>
                </c:pt>
                <c:pt idx="1402">
                  <c:v>203.08104200000014</c:v>
                </c:pt>
                <c:pt idx="1403">
                  <c:v>202.87060700000001</c:v>
                </c:pt>
                <c:pt idx="1404">
                  <c:v>202.65859399999999</c:v>
                </c:pt>
                <c:pt idx="1405">
                  <c:v>202.45559499999999</c:v>
                </c:pt>
                <c:pt idx="1406">
                  <c:v>202.23215199999999</c:v>
                </c:pt>
                <c:pt idx="1407">
                  <c:v>202.02913900000001</c:v>
                </c:pt>
                <c:pt idx="1408">
                  <c:v>201.81535199999999</c:v>
                </c:pt>
                <c:pt idx="1409">
                  <c:v>201.65194600000018</c:v>
                </c:pt>
                <c:pt idx="1410">
                  <c:v>201.45644200000021</c:v>
                </c:pt>
                <c:pt idx="1411">
                  <c:v>201.263443</c:v>
                </c:pt>
                <c:pt idx="1412">
                  <c:v>201.04370999999998</c:v>
                </c:pt>
                <c:pt idx="1413">
                  <c:v>200.838953</c:v>
                </c:pt>
                <c:pt idx="1414">
                  <c:v>200.61351399999981</c:v>
                </c:pt>
                <c:pt idx="1415">
                  <c:v>200.40589600000001</c:v>
                </c:pt>
                <c:pt idx="1416">
                  <c:v>200.23787000000002</c:v>
                </c:pt>
                <c:pt idx="1417">
                  <c:v>200.01625999999999</c:v>
                </c:pt>
                <c:pt idx="1418">
                  <c:v>200</c:v>
                </c:pt>
                <c:pt idx="1419">
                  <c:v>200</c:v>
                </c:pt>
                <c:pt idx="1420">
                  <c:v>199.51731000000001</c:v>
                </c:pt>
                <c:pt idx="1421">
                  <c:v>199.31803600000018</c:v>
                </c:pt>
                <c:pt idx="1422">
                  <c:v>199.10840700000014</c:v>
                </c:pt>
                <c:pt idx="1423">
                  <c:v>198.927775</c:v>
                </c:pt>
                <c:pt idx="1424">
                  <c:v>198.81855000000002</c:v>
                </c:pt>
                <c:pt idx="1425">
                  <c:v>198.69185999999999</c:v>
                </c:pt>
                <c:pt idx="1426">
                  <c:v>198.51416299999985</c:v>
                </c:pt>
                <c:pt idx="1427">
                  <c:v>198.38424000000018</c:v>
                </c:pt>
                <c:pt idx="1428">
                  <c:v>198.20769099999998</c:v>
                </c:pt>
                <c:pt idx="1429">
                  <c:v>198.03139600000014</c:v>
                </c:pt>
                <c:pt idx="1430">
                  <c:v>197.88906</c:v>
                </c:pt>
                <c:pt idx="1431">
                  <c:v>197.75152200000002</c:v>
                </c:pt>
                <c:pt idx="1432">
                  <c:v>197.640389</c:v>
                </c:pt>
                <c:pt idx="1433">
                  <c:v>197.51265600000002</c:v>
                </c:pt>
                <c:pt idx="1434">
                  <c:v>197</c:v>
                </c:pt>
                <c:pt idx="1435">
                  <c:v>197</c:v>
                </c:pt>
                <c:pt idx="1436">
                  <c:v>197</c:v>
                </c:pt>
                <c:pt idx="1437">
                  <c:v>196.96894300000014</c:v>
                </c:pt>
                <c:pt idx="1438">
                  <c:v>197</c:v>
                </c:pt>
                <c:pt idx="1439">
                  <c:v>197</c:v>
                </c:pt>
                <c:pt idx="1440">
                  <c:v>197</c:v>
                </c:pt>
                <c:pt idx="1441">
                  <c:v>197</c:v>
                </c:pt>
                <c:pt idx="1442">
                  <c:v>197</c:v>
                </c:pt>
                <c:pt idx="1443">
                  <c:v>197</c:v>
                </c:pt>
                <c:pt idx="1444">
                  <c:v>197</c:v>
                </c:pt>
                <c:pt idx="1445">
                  <c:v>197</c:v>
                </c:pt>
                <c:pt idx="1446">
                  <c:v>196.02683200000001</c:v>
                </c:pt>
                <c:pt idx="1447">
                  <c:v>196</c:v>
                </c:pt>
                <c:pt idx="1448">
                  <c:v>196</c:v>
                </c:pt>
                <c:pt idx="1449">
                  <c:v>196</c:v>
                </c:pt>
                <c:pt idx="1450">
                  <c:v>196</c:v>
                </c:pt>
                <c:pt idx="1451">
                  <c:v>196</c:v>
                </c:pt>
                <c:pt idx="1452">
                  <c:v>196</c:v>
                </c:pt>
                <c:pt idx="1453">
                  <c:v>196</c:v>
                </c:pt>
                <c:pt idx="1454">
                  <c:v>196</c:v>
                </c:pt>
                <c:pt idx="1455">
                  <c:v>196</c:v>
                </c:pt>
                <c:pt idx="1456">
                  <c:v>195.37447399999999</c:v>
                </c:pt>
                <c:pt idx="1457">
                  <c:v>195</c:v>
                </c:pt>
                <c:pt idx="1458">
                  <c:v>195</c:v>
                </c:pt>
                <c:pt idx="1459">
                  <c:v>195</c:v>
                </c:pt>
                <c:pt idx="1460">
                  <c:v>195.115432</c:v>
                </c:pt>
                <c:pt idx="1461">
                  <c:v>195</c:v>
                </c:pt>
                <c:pt idx="1462">
                  <c:v>194.98240900000027</c:v>
                </c:pt>
                <c:pt idx="1463">
                  <c:v>195</c:v>
                </c:pt>
                <c:pt idx="1464">
                  <c:v>195</c:v>
                </c:pt>
                <c:pt idx="1465">
                  <c:v>195</c:v>
                </c:pt>
                <c:pt idx="1466">
                  <c:v>195</c:v>
                </c:pt>
                <c:pt idx="1467">
                  <c:v>195</c:v>
                </c:pt>
                <c:pt idx="1468">
                  <c:v>194.66334599999999</c:v>
                </c:pt>
                <c:pt idx="1469">
                  <c:v>194</c:v>
                </c:pt>
                <c:pt idx="1470">
                  <c:v>194</c:v>
                </c:pt>
                <c:pt idx="1471">
                  <c:v>194</c:v>
                </c:pt>
                <c:pt idx="1472">
                  <c:v>194</c:v>
                </c:pt>
                <c:pt idx="1473">
                  <c:v>194</c:v>
                </c:pt>
                <c:pt idx="1474">
                  <c:v>194</c:v>
                </c:pt>
                <c:pt idx="1475">
                  <c:v>194</c:v>
                </c:pt>
                <c:pt idx="1476">
                  <c:v>194.38183300000014</c:v>
                </c:pt>
                <c:pt idx="1477">
                  <c:v>194</c:v>
                </c:pt>
                <c:pt idx="1478">
                  <c:v>194</c:v>
                </c:pt>
                <c:pt idx="1479">
                  <c:v>194</c:v>
                </c:pt>
                <c:pt idx="1480">
                  <c:v>194</c:v>
                </c:pt>
                <c:pt idx="1481">
                  <c:v>194</c:v>
                </c:pt>
                <c:pt idx="1482">
                  <c:v>194</c:v>
                </c:pt>
                <c:pt idx="1483">
                  <c:v>194</c:v>
                </c:pt>
                <c:pt idx="1484">
                  <c:v>194</c:v>
                </c:pt>
                <c:pt idx="1485">
                  <c:v>194</c:v>
                </c:pt>
                <c:pt idx="1486">
                  <c:v>194</c:v>
                </c:pt>
                <c:pt idx="1487">
                  <c:v>194</c:v>
                </c:pt>
                <c:pt idx="1488">
                  <c:v>194</c:v>
                </c:pt>
                <c:pt idx="1489">
                  <c:v>194</c:v>
                </c:pt>
                <c:pt idx="1490">
                  <c:v>194</c:v>
                </c:pt>
                <c:pt idx="1491">
                  <c:v>194</c:v>
                </c:pt>
                <c:pt idx="1492">
                  <c:v>194</c:v>
                </c:pt>
                <c:pt idx="1493">
                  <c:v>194</c:v>
                </c:pt>
                <c:pt idx="1494">
                  <c:v>194</c:v>
                </c:pt>
                <c:pt idx="1495">
                  <c:v>193.83852200000001</c:v>
                </c:pt>
                <c:pt idx="1496">
                  <c:v>193</c:v>
                </c:pt>
                <c:pt idx="1497">
                  <c:v>194</c:v>
                </c:pt>
                <c:pt idx="1498">
                  <c:v>194.09219900000014</c:v>
                </c:pt>
                <c:pt idx="1499">
                  <c:v>193.79849700000014</c:v>
                </c:pt>
                <c:pt idx="1500">
                  <c:v>193.720281</c:v>
                </c:pt>
                <c:pt idx="1501">
                  <c:v>193.5</c:v>
                </c:pt>
                <c:pt idx="1502">
                  <c:v>193.5</c:v>
                </c:pt>
                <c:pt idx="1503">
                  <c:v>193.5</c:v>
                </c:pt>
                <c:pt idx="1504">
                  <c:v>193.5</c:v>
                </c:pt>
                <c:pt idx="1505">
                  <c:v>193.5</c:v>
                </c:pt>
                <c:pt idx="1506">
                  <c:v>193.62874300000001</c:v>
                </c:pt>
                <c:pt idx="1507">
                  <c:v>193.5</c:v>
                </c:pt>
                <c:pt idx="1508">
                  <c:v>193.5</c:v>
                </c:pt>
                <c:pt idx="1509">
                  <c:v>193.48762900000014</c:v>
                </c:pt>
                <c:pt idx="1510">
                  <c:v>193.5</c:v>
                </c:pt>
                <c:pt idx="1511">
                  <c:v>193.5</c:v>
                </c:pt>
                <c:pt idx="1512">
                  <c:v>193.5</c:v>
                </c:pt>
                <c:pt idx="1513">
                  <c:v>193.45820000000018</c:v>
                </c:pt>
                <c:pt idx="1514">
                  <c:v>193.37837400000001</c:v>
                </c:pt>
                <c:pt idx="1515">
                  <c:v>193</c:v>
                </c:pt>
                <c:pt idx="1516">
                  <c:v>193</c:v>
                </c:pt>
                <c:pt idx="1517">
                  <c:v>193.62975699999998</c:v>
                </c:pt>
                <c:pt idx="1518">
                  <c:v>193</c:v>
                </c:pt>
                <c:pt idx="1519">
                  <c:v>193</c:v>
                </c:pt>
                <c:pt idx="1520">
                  <c:v>193</c:v>
                </c:pt>
                <c:pt idx="1521">
                  <c:v>193</c:v>
                </c:pt>
                <c:pt idx="1522">
                  <c:v>193</c:v>
                </c:pt>
                <c:pt idx="1523">
                  <c:v>193</c:v>
                </c:pt>
                <c:pt idx="1524">
                  <c:v>193.154886</c:v>
                </c:pt>
                <c:pt idx="1525">
                  <c:v>193.11098800000002</c:v>
                </c:pt>
                <c:pt idx="1526">
                  <c:v>193</c:v>
                </c:pt>
                <c:pt idx="1527">
                  <c:v>193</c:v>
                </c:pt>
                <c:pt idx="1528">
                  <c:v>193</c:v>
                </c:pt>
                <c:pt idx="1529">
                  <c:v>193</c:v>
                </c:pt>
                <c:pt idx="1530">
                  <c:v>193.02976099999998</c:v>
                </c:pt>
                <c:pt idx="1531">
                  <c:v>193</c:v>
                </c:pt>
                <c:pt idx="1532">
                  <c:v>193</c:v>
                </c:pt>
                <c:pt idx="1533">
                  <c:v>192.92157900000001</c:v>
                </c:pt>
                <c:pt idx="1534">
                  <c:v>192.87321</c:v>
                </c:pt>
                <c:pt idx="1535">
                  <c:v>192.85412100000013</c:v>
                </c:pt>
                <c:pt idx="1536">
                  <c:v>192.9</c:v>
                </c:pt>
                <c:pt idx="1537">
                  <c:v>192.86795000000001</c:v>
                </c:pt>
                <c:pt idx="1538">
                  <c:v>192.9</c:v>
                </c:pt>
                <c:pt idx="1539">
                  <c:v>192.9</c:v>
                </c:pt>
                <c:pt idx="1540">
                  <c:v>192.9</c:v>
                </c:pt>
                <c:pt idx="1541">
                  <c:v>192.9</c:v>
                </c:pt>
                <c:pt idx="1542">
                  <c:v>192.9</c:v>
                </c:pt>
                <c:pt idx="1543">
                  <c:v>192.9</c:v>
                </c:pt>
                <c:pt idx="1544">
                  <c:v>192.9</c:v>
                </c:pt>
                <c:pt idx="1545">
                  <c:v>192.9</c:v>
                </c:pt>
                <c:pt idx="1546">
                  <c:v>192.43648600000017</c:v>
                </c:pt>
                <c:pt idx="1547">
                  <c:v>192</c:v>
                </c:pt>
                <c:pt idx="1548">
                  <c:v>192</c:v>
                </c:pt>
                <c:pt idx="1549">
                  <c:v>192.41371800000002</c:v>
                </c:pt>
                <c:pt idx="1550">
                  <c:v>192</c:v>
                </c:pt>
                <c:pt idx="1551">
                  <c:v>192</c:v>
                </c:pt>
                <c:pt idx="1552">
                  <c:v>192</c:v>
                </c:pt>
                <c:pt idx="1553">
                  <c:v>192.32845300000017</c:v>
                </c:pt>
                <c:pt idx="1554">
                  <c:v>192</c:v>
                </c:pt>
                <c:pt idx="1555">
                  <c:v>192</c:v>
                </c:pt>
                <c:pt idx="1556">
                  <c:v>192</c:v>
                </c:pt>
                <c:pt idx="1557">
                  <c:v>192.12774900000014</c:v>
                </c:pt>
                <c:pt idx="1558">
                  <c:v>192.09675499999992</c:v>
                </c:pt>
                <c:pt idx="1559">
                  <c:v>192</c:v>
                </c:pt>
                <c:pt idx="1560">
                  <c:v>192</c:v>
                </c:pt>
                <c:pt idx="1561">
                  <c:v>192</c:v>
                </c:pt>
                <c:pt idx="1562">
                  <c:v>192</c:v>
                </c:pt>
                <c:pt idx="1563">
                  <c:v>191.97970599999985</c:v>
                </c:pt>
                <c:pt idx="1564">
                  <c:v>191.92640500000007</c:v>
                </c:pt>
                <c:pt idx="1565">
                  <c:v>191.87605399999998</c:v>
                </c:pt>
                <c:pt idx="1566">
                  <c:v>191.81045900000001</c:v>
                </c:pt>
                <c:pt idx="1567">
                  <c:v>191.81059299999998</c:v>
                </c:pt>
                <c:pt idx="1568">
                  <c:v>191.80989300000002</c:v>
                </c:pt>
                <c:pt idx="1569">
                  <c:v>191.8</c:v>
                </c:pt>
                <c:pt idx="1570">
                  <c:v>191.72187099999999</c:v>
                </c:pt>
                <c:pt idx="1571">
                  <c:v>191.635907</c:v>
                </c:pt>
                <c:pt idx="1572">
                  <c:v>191.62771100000001</c:v>
                </c:pt>
                <c:pt idx="1573">
                  <c:v>191.55705</c:v>
                </c:pt>
                <c:pt idx="1574">
                  <c:v>191.51644400000001</c:v>
                </c:pt>
                <c:pt idx="1575">
                  <c:v>191.52773900000014</c:v>
                </c:pt>
                <c:pt idx="1576">
                  <c:v>191.53450399999986</c:v>
                </c:pt>
                <c:pt idx="1577">
                  <c:v>191.51289800000001</c:v>
                </c:pt>
                <c:pt idx="1578">
                  <c:v>191.45567700000001</c:v>
                </c:pt>
                <c:pt idx="1579">
                  <c:v>191.42745400000001</c:v>
                </c:pt>
                <c:pt idx="1580">
                  <c:v>191.36640400000007</c:v>
                </c:pt>
                <c:pt idx="1581">
                  <c:v>191.315889</c:v>
                </c:pt>
                <c:pt idx="1582">
                  <c:v>191.29362699999999</c:v>
                </c:pt>
                <c:pt idx="1583">
                  <c:v>191.33462</c:v>
                </c:pt>
                <c:pt idx="1584">
                  <c:v>191.31287900000001</c:v>
                </c:pt>
                <c:pt idx="1585">
                  <c:v>191.27331699999999</c:v>
                </c:pt>
                <c:pt idx="1586">
                  <c:v>191.257566</c:v>
                </c:pt>
                <c:pt idx="1587">
                  <c:v>191.184089</c:v>
                </c:pt>
                <c:pt idx="1588">
                  <c:v>191.13565999999992</c:v>
                </c:pt>
                <c:pt idx="1589">
                  <c:v>191.046819</c:v>
                </c:pt>
                <c:pt idx="1590">
                  <c:v>191.02627000000001</c:v>
                </c:pt>
                <c:pt idx="1591">
                  <c:v>191.02884800000021</c:v>
                </c:pt>
                <c:pt idx="1592">
                  <c:v>191</c:v>
                </c:pt>
                <c:pt idx="1593">
                  <c:v>191.01671899999999</c:v>
                </c:pt>
                <c:pt idx="1594">
                  <c:v>190.87773600000014</c:v>
                </c:pt>
                <c:pt idx="1595">
                  <c:v>190.9</c:v>
                </c:pt>
                <c:pt idx="1596">
                  <c:v>190.9</c:v>
                </c:pt>
                <c:pt idx="1597">
                  <c:v>190.9</c:v>
                </c:pt>
                <c:pt idx="1598">
                  <c:v>190.74565199999978</c:v>
                </c:pt>
                <c:pt idx="1599">
                  <c:v>190.77058099999985</c:v>
                </c:pt>
                <c:pt idx="1600">
                  <c:v>190.8</c:v>
                </c:pt>
                <c:pt idx="1601">
                  <c:v>190.8</c:v>
                </c:pt>
                <c:pt idx="1602">
                  <c:v>190.8</c:v>
                </c:pt>
                <c:pt idx="1603">
                  <c:v>190.56044500000004</c:v>
                </c:pt>
                <c:pt idx="1604">
                  <c:v>190.47968099999986</c:v>
                </c:pt>
                <c:pt idx="1605">
                  <c:v>190.436691</c:v>
                </c:pt>
                <c:pt idx="1606">
                  <c:v>190.415233</c:v>
                </c:pt>
                <c:pt idx="1607">
                  <c:v>190.408185</c:v>
                </c:pt>
                <c:pt idx="1608">
                  <c:v>190.37461299999998</c:v>
                </c:pt>
                <c:pt idx="1609">
                  <c:v>190.35530100000014</c:v>
                </c:pt>
                <c:pt idx="1610">
                  <c:v>190.29553199999998</c:v>
                </c:pt>
                <c:pt idx="1611">
                  <c:v>190.20332399999998</c:v>
                </c:pt>
                <c:pt idx="1612">
                  <c:v>190.14647600000001</c:v>
                </c:pt>
                <c:pt idx="1613">
                  <c:v>190.10607900000002</c:v>
                </c:pt>
                <c:pt idx="1614">
                  <c:v>190.13266299999998</c:v>
                </c:pt>
                <c:pt idx="1615">
                  <c:v>190.1225</c:v>
                </c:pt>
                <c:pt idx="1616">
                  <c:v>190.084383</c:v>
                </c:pt>
                <c:pt idx="1617">
                  <c:v>190.05741200000014</c:v>
                </c:pt>
                <c:pt idx="1618">
                  <c:v>189.99399199999999</c:v>
                </c:pt>
                <c:pt idx="1619">
                  <c:v>189.948261</c:v>
                </c:pt>
                <c:pt idx="1620">
                  <c:v>189.89916100000002</c:v>
                </c:pt>
                <c:pt idx="1621">
                  <c:v>189.83404300000001</c:v>
                </c:pt>
                <c:pt idx="1622">
                  <c:v>189.82853000000014</c:v>
                </c:pt>
                <c:pt idx="1623">
                  <c:v>189.829722</c:v>
                </c:pt>
                <c:pt idx="1624">
                  <c:v>189.78311099999999</c:v>
                </c:pt>
                <c:pt idx="1625">
                  <c:v>189.73329699999999</c:v>
                </c:pt>
                <c:pt idx="1626">
                  <c:v>189.663827</c:v>
                </c:pt>
                <c:pt idx="1627">
                  <c:v>189.56813200000013</c:v>
                </c:pt>
                <c:pt idx="1628">
                  <c:v>189.48738300000016</c:v>
                </c:pt>
                <c:pt idx="1629">
                  <c:v>189.42073000000016</c:v>
                </c:pt>
                <c:pt idx="1630">
                  <c:v>189.41822600000017</c:v>
                </c:pt>
                <c:pt idx="1631">
                  <c:v>189.41929900000002</c:v>
                </c:pt>
                <c:pt idx="1632">
                  <c:v>189.36851600000014</c:v>
                </c:pt>
                <c:pt idx="1633">
                  <c:v>189.31688399999999</c:v>
                </c:pt>
                <c:pt idx="1634">
                  <c:v>189.24160299999986</c:v>
                </c:pt>
                <c:pt idx="1635">
                  <c:v>189.15423800000013</c:v>
                </c:pt>
                <c:pt idx="1636">
                  <c:v>189.09663</c:v>
                </c:pt>
                <c:pt idx="1637">
                  <c:v>189.04662099999999</c:v>
                </c:pt>
                <c:pt idx="1638">
                  <c:v>189.05027200000001</c:v>
                </c:pt>
                <c:pt idx="1639">
                  <c:v>189.02745800000014</c:v>
                </c:pt>
                <c:pt idx="1640">
                  <c:v>188.95539600000018</c:v>
                </c:pt>
                <c:pt idx="1641">
                  <c:v>188.876003</c:v>
                </c:pt>
                <c:pt idx="1642">
                  <c:v>188.801974</c:v>
                </c:pt>
                <c:pt idx="1643">
                  <c:v>188.696787</c:v>
                </c:pt>
                <c:pt idx="1644">
                  <c:v>188.60273100000001</c:v>
                </c:pt>
                <c:pt idx="1645">
                  <c:v>188.57340499999998</c:v>
                </c:pt>
                <c:pt idx="1646">
                  <c:v>188.55796800000007</c:v>
                </c:pt>
                <c:pt idx="1647">
                  <c:v>188.49416099999999</c:v>
                </c:pt>
                <c:pt idx="1648">
                  <c:v>188.423708</c:v>
                </c:pt>
                <c:pt idx="1649">
                  <c:v>188.34663900000001</c:v>
                </c:pt>
                <c:pt idx="1650">
                  <c:v>188.21307999999985</c:v>
                </c:pt>
                <c:pt idx="1651">
                  <c:v>188.14896000000002</c:v>
                </c:pt>
                <c:pt idx="1652">
                  <c:v>188.07668999999999</c:v>
                </c:pt>
                <c:pt idx="1653">
                  <c:v>188.06797299999999</c:v>
                </c:pt>
                <c:pt idx="1654">
                  <c:v>188.05754200000001</c:v>
                </c:pt>
                <c:pt idx="1655">
                  <c:v>187.99790700000014</c:v>
                </c:pt>
                <c:pt idx="1656">
                  <c:v>187.93594800000014</c:v>
                </c:pt>
                <c:pt idx="1657">
                  <c:v>187.85433500000016</c:v>
                </c:pt>
                <c:pt idx="1658">
                  <c:v>187.77957599999971</c:v>
                </c:pt>
                <c:pt idx="1659">
                  <c:v>187.72219100000001</c:v>
                </c:pt>
                <c:pt idx="1660">
                  <c:v>187.64409399999988</c:v>
                </c:pt>
                <c:pt idx="1661">
                  <c:v>187.64223200000001</c:v>
                </c:pt>
                <c:pt idx="1662">
                  <c:v>187.637821</c:v>
                </c:pt>
                <c:pt idx="1663">
                  <c:v>187.6</c:v>
                </c:pt>
                <c:pt idx="1664">
                  <c:v>187.6</c:v>
                </c:pt>
                <c:pt idx="1665">
                  <c:v>187.6</c:v>
                </c:pt>
                <c:pt idx="1666">
                  <c:v>187.6</c:v>
                </c:pt>
                <c:pt idx="1667">
                  <c:v>187.27497799999998</c:v>
                </c:pt>
                <c:pt idx="1668">
                  <c:v>187.22270399999999</c:v>
                </c:pt>
                <c:pt idx="1669">
                  <c:v>187.19118800000001</c:v>
                </c:pt>
                <c:pt idx="1670">
                  <c:v>187.15243000000018</c:v>
                </c:pt>
                <c:pt idx="1671">
                  <c:v>187.10227300000003</c:v>
                </c:pt>
                <c:pt idx="1672">
                  <c:v>187.02545800000001</c:v>
                </c:pt>
                <c:pt idx="1673">
                  <c:v>186.94090800000001</c:v>
                </c:pt>
                <c:pt idx="1674">
                  <c:v>186.86673000000016</c:v>
                </c:pt>
                <c:pt idx="1675">
                  <c:v>186.9</c:v>
                </c:pt>
                <c:pt idx="1676">
                  <c:v>186.9</c:v>
                </c:pt>
                <c:pt idx="1677">
                  <c:v>186.9</c:v>
                </c:pt>
                <c:pt idx="1678">
                  <c:v>186.9</c:v>
                </c:pt>
                <c:pt idx="1679">
                  <c:v>186.9</c:v>
                </c:pt>
                <c:pt idx="1680">
                  <c:v>186.9</c:v>
                </c:pt>
                <c:pt idx="1681">
                  <c:v>186.49692800000014</c:v>
                </c:pt>
                <c:pt idx="1682">
                  <c:v>186.5</c:v>
                </c:pt>
                <c:pt idx="1683">
                  <c:v>186.5</c:v>
                </c:pt>
                <c:pt idx="1684">
                  <c:v>188.48647200000013</c:v>
                </c:pt>
                <c:pt idx="1685">
                  <c:v>188</c:v>
                </c:pt>
                <c:pt idx="1686">
                  <c:v>188</c:v>
                </c:pt>
                <c:pt idx="1687">
                  <c:v>188</c:v>
                </c:pt>
                <c:pt idx="1688">
                  <c:v>186.22134600000021</c:v>
                </c:pt>
                <c:pt idx="1689">
                  <c:v>185.373828</c:v>
                </c:pt>
                <c:pt idx="1690">
                  <c:v>185</c:v>
                </c:pt>
                <c:pt idx="1691">
                  <c:v>185</c:v>
                </c:pt>
                <c:pt idx="1692">
                  <c:v>184.48540600000015</c:v>
                </c:pt>
                <c:pt idx="1693">
                  <c:v>184.5</c:v>
                </c:pt>
                <c:pt idx="1694">
                  <c:v>184.5</c:v>
                </c:pt>
                <c:pt idx="1695">
                  <c:v>185.96030800000014</c:v>
                </c:pt>
                <c:pt idx="1696">
                  <c:v>185.867682</c:v>
                </c:pt>
                <c:pt idx="1697">
                  <c:v>185.801759</c:v>
                </c:pt>
                <c:pt idx="1698">
                  <c:v>185.70894000000001</c:v>
                </c:pt>
                <c:pt idx="1699">
                  <c:v>185.7</c:v>
                </c:pt>
                <c:pt idx="1700">
                  <c:v>185.7</c:v>
                </c:pt>
                <c:pt idx="1701">
                  <c:v>185.7</c:v>
                </c:pt>
                <c:pt idx="1702">
                  <c:v>185.7</c:v>
                </c:pt>
                <c:pt idx="1703">
                  <c:v>185.42708500000001</c:v>
                </c:pt>
                <c:pt idx="1704">
                  <c:v>185.319424</c:v>
                </c:pt>
                <c:pt idx="1705">
                  <c:v>185.1549</c:v>
                </c:pt>
                <c:pt idx="1706">
                  <c:v>185.2</c:v>
                </c:pt>
                <c:pt idx="1707">
                  <c:v>185.05869800000013</c:v>
                </c:pt>
                <c:pt idx="1708">
                  <c:v>185.04300700000002</c:v>
                </c:pt>
                <c:pt idx="1709">
                  <c:v>184.98727700000018</c:v>
                </c:pt>
                <c:pt idx="1710">
                  <c:v>184.89746700000018</c:v>
                </c:pt>
                <c:pt idx="1711">
                  <c:v>184.80131000000014</c:v>
                </c:pt>
                <c:pt idx="1712">
                  <c:v>184.463471</c:v>
                </c:pt>
                <c:pt idx="1713">
                  <c:v>184.62285399999999</c:v>
                </c:pt>
                <c:pt idx="1714">
                  <c:v>184.5</c:v>
                </c:pt>
                <c:pt idx="1715">
                  <c:v>184.5</c:v>
                </c:pt>
                <c:pt idx="1716">
                  <c:v>184.5</c:v>
                </c:pt>
                <c:pt idx="1717">
                  <c:v>184.5</c:v>
                </c:pt>
                <c:pt idx="1718">
                  <c:v>184.5</c:v>
                </c:pt>
                <c:pt idx="1719">
                  <c:v>184.25332</c:v>
                </c:pt>
                <c:pt idx="1720">
                  <c:v>184.13980299999992</c:v>
                </c:pt>
                <c:pt idx="1721">
                  <c:v>184</c:v>
                </c:pt>
                <c:pt idx="1722">
                  <c:v>184</c:v>
                </c:pt>
                <c:pt idx="1723">
                  <c:v>184</c:v>
                </c:pt>
                <c:pt idx="1724">
                  <c:v>184</c:v>
                </c:pt>
                <c:pt idx="1725">
                  <c:v>184</c:v>
                </c:pt>
                <c:pt idx="1726">
                  <c:v>184</c:v>
                </c:pt>
                <c:pt idx="1727">
                  <c:v>184</c:v>
                </c:pt>
                <c:pt idx="1728">
                  <c:v>184</c:v>
                </c:pt>
                <c:pt idx="1729">
                  <c:v>185.79275899999999</c:v>
                </c:pt>
                <c:pt idx="1730">
                  <c:v>185</c:v>
                </c:pt>
                <c:pt idx="1731">
                  <c:v>185</c:v>
                </c:pt>
                <c:pt idx="1732">
                  <c:v>185</c:v>
                </c:pt>
                <c:pt idx="1733">
                  <c:v>185</c:v>
                </c:pt>
                <c:pt idx="1734">
                  <c:v>185</c:v>
                </c:pt>
                <c:pt idx="1735">
                  <c:v>182.86983700000016</c:v>
                </c:pt>
                <c:pt idx="1736">
                  <c:v>182.75865899999999</c:v>
                </c:pt>
                <c:pt idx="1737">
                  <c:v>182.66352999999998</c:v>
                </c:pt>
                <c:pt idx="1738">
                  <c:v>182.57249900000014</c:v>
                </c:pt>
                <c:pt idx="1739">
                  <c:v>182.55449800000017</c:v>
                </c:pt>
                <c:pt idx="1740">
                  <c:v>182.50952699999999</c:v>
                </c:pt>
                <c:pt idx="1741">
                  <c:v>182.45220200000014</c:v>
                </c:pt>
                <c:pt idx="1742">
                  <c:v>182.34720800000017</c:v>
                </c:pt>
                <c:pt idx="1743">
                  <c:v>182.24668499999981</c:v>
                </c:pt>
                <c:pt idx="1744">
                  <c:v>182.135358</c:v>
                </c:pt>
                <c:pt idx="1745">
                  <c:v>182.011098</c:v>
                </c:pt>
                <c:pt idx="1746">
                  <c:v>181.90439000000001</c:v>
                </c:pt>
                <c:pt idx="1747">
                  <c:v>181.88144300000027</c:v>
                </c:pt>
                <c:pt idx="1748">
                  <c:v>181.846082</c:v>
                </c:pt>
                <c:pt idx="1749">
                  <c:v>181.72259599999998</c:v>
                </c:pt>
                <c:pt idx="1750">
                  <c:v>181.62822700000018</c:v>
                </c:pt>
                <c:pt idx="1751">
                  <c:v>181.53052</c:v>
                </c:pt>
                <c:pt idx="1752">
                  <c:v>181.41973000000002</c:v>
                </c:pt>
                <c:pt idx="1753">
                  <c:v>181.32108400000001</c:v>
                </c:pt>
                <c:pt idx="1754">
                  <c:v>181.26663600000001</c:v>
                </c:pt>
                <c:pt idx="1755">
                  <c:v>181.25543000000013</c:v>
                </c:pt>
                <c:pt idx="1756">
                  <c:v>181.21702999999999</c:v>
                </c:pt>
                <c:pt idx="1757">
                  <c:v>181.152254</c:v>
                </c:pt>
                <c:pt idx="1758">
                  <c:v>181.05919700000001</c:v>
                </c:pt>
                <c:pt idx="1759">
                  <c:v>180.95861400000001</c:v>
                </c:pt>
                <c:pt idx="1760">
                  <c:v>180.84801700000014</c:v>
                </c:pt>
                <c:pt idx="1761">
                  <c:v>180.784434</c:v>
                </c:pt>
                <c:pt idx="1762">
                  <c:v>180.76446700000002</c:v>
                </c:pt>
                <c:pt idx="1763">
                  <c:v>180.75837200000001</c:v>
                </c:pt>
                <c:pt idx="1764">
                  <c:v>180.724144</c:v>
                </c:pt>
                <c:pt idx="1765">
                  <c:v>180.66464399999998</c:v>
                </c:pt>
                <c:pt idx="1766">
                  <c:v>180.570111</c:v>
                </c:pt>
                <c:pt idx="1767">
                  <c:v>180.44915799999998</c:v>
                </c:pt>
                <c:pt idx="1768">
                  <c:v>180.37504000000001</c:v>
                </c:pt>
                <c:pt idx="1769">
                  <c:v>180.29412600000001</c:v>
                </c:pt>
                <c:pt idx="1770">
                  <c:v>180.25995799999998</c:v>
                </c:pt>
                <c:pt idx="1771">
                  <c:v>180.27996999999988</c:v>
                </c:pt>
                <c:pt idx="1772">
                  <c:v>180.25220900000014</c:v>
                </c:pt>
                <c:pt idx="1773">
                  <c:v>180.20029399999999</c:v>
                </c:pt>
                <c:pt idx="1774">
                  <c:v>180.105343</c:v>
                </c:pt>
                <c:pt idx="1775">
                  <c:v>179.97621000000001</c:v>
                </c:pt>
                <c:pt idx="1776">
                  <c:v>179.8874880000003</c:v>
                </c:pt>
                <c:pt idx="1777">
                  <c:v>179.76841300000001</c:v>
                </c:pt>
                <c:pt idx="1778">
                  <c:v>179.74071199999995</c:v>
                </c:pt>
                <c:pt idx="1779">
                  <c:v>179.764241</c:v>
                </c:pt>
                <c:pt idx="1780">
                  <c:v>179.69784100000001</c:v>
                </c:pt>
                <c:pt idx="1781">
                  <c:v>179.60143100000016</c:v>
                </c:pt>
                <c:pt idx="1782">
                  <c:v>179.51317099999986</c:v>
                </c:pt>
                <c:pt idx="1783">
                  <c:v>179.37065699999999</c:v>
                </c:pt>
                <c:pt idx="1784">
                  <c:v>179.27816499999992</c:v>
                </c:pt>
                <c:pt idx="1785">
                  <c:v>179.20200499999999</c:v>
                </c:pt>
                <c:pt idx="1786">
                  <c:v>179.20587999999998</c:v>
                </c:pt>
                <c:pt idx="1787">
                  <c:v>179.14851000000002</c:v>
                </c:pt>
                <c:pt idx="1788">
                  <c:v>179.09342100000001</c:v>
                </c:pt>
                <c:pt idx="1789">
                  <c:v>178.99613100000013</c:v>
                </c:pt>
                <c:pt idx="1790">
                  <c:v>178.91156699999999</c:v>
                </c:pt>
                <c:pt idx="1791">
                  <c:v>178.812802</c:v>
                </c:pt>
                <c:pt idx="1792">
                  <c:v>178.74309399999981</c:v>
                </c:pt>
                <c:pt idx="1793">
                  <c:v>178.71656999999985</c:v>
                </c:pt>
                <c:pt idx="1794">
                  <c:v>178.72565999999998</c:v>
                </c:pt>
                <c:pt idx="1795">
                  <c:v>178.68197000000001</c:v>
                </c:pt>
                <c:pt idx="1796">
                  <c:v>178.61926599999987</c:v>
                </c:pt>
                <c:pt idx="1797">
                  <c:v>178.54528099999999</c:v>
                </c:pt>
                <c:pt idx="1798">
                  <c:v>178.463414</c:v>
                </c:pt>
                <c:pt idx="1799">
                  <c:v>178.40112700000017</c:v>
                </c:pt>
                <c:pt idx="1800">
                  <c:v>178.33581599999999</c:v>
                </c:pt>
                <c:pt idx="1801">
                  <c:v>178.32441600000021</c:v>
                </c:pt>
                <c:pt idx="1802">
                  <c:v>178.305879</c:v>
                </c:pt>
                <c:pt idx="1803">
                  <c:v>178.27665799999986</c:v>
                </c:pt>
                <c:pt idx="1804">
                  <c:v>178.216442</c:v>
                </c:pt>
                <c:pt idx="1805">
                  <c:v>178.105816</c:v>
                </c:pt>
                <c:pt idx="1806">
                  <c:v>178.01392099999998</c:v>
                </c:pt>
                <c:pt idx="1807">
                  <c:v>177.93141300000016</c:v>
                </c:pt>
                <c:pt idx="1808">
                  <c:v>177.91162399999999</c:v>
                </c:pt>
                <c:pt idx="1809">
                  <c:v>177.88554700000017</c:v>
                </c:pt>
                <c:pt idx="1810">
                  <c:v>177.88021300000014</c:v>
                </c:pt>
                <c:pt idx="1811">
                  <c:v>177.82114400000017</c:v>
                </c:pt>
                <c:pt idx="1812">
                  <c:v>177.76401299999998</c:v>
                </c:pt>
                <c:pt idx="1813">
                  <c:v>177.658185</c:v>
                </c:pt>
                <c:pt idx="1814">
                  <c:v>177.562714</c:v>
                </c:pt>
                <c:pt idx="1815">
                  <c:v>177.47774700000014</c:v>
                </c:pt>
                <c:pt idx="1816">
                  <c:v>177.444726</c:v>
                </c:pt>
                <c:pt idx="1817">
                  <c:v>177.463606</c:v>
                </c:pt>
                <c:pt idx="1818">
                  <c:v>177.43959999999998</c:v>
                </c:pt>
                <c:pt idx="1819">
                  <c:v>177.38297600000016</c:v>
                </c:pt>
                <c:pt idx="1820">
                  <c:v>177.29365799999985</c:v>
                </c:pt>
                <c:pt idx="1821">
                  <c:v>177.19316499999988</c:v>
                </c:pt>
                <c:pt idx="1822">
                  <c:v>177.11836099999999</c:v>
                </c:pt>
                <c:pt idx="1823">
                  <c:v>177.02175700000001</c:v>
                </c:pt>
                <c:pt idx="1824">
                  <c:v>176.98714100000018</c:v>
                </c:pt>
                <c:pt idx="1825">
                  <c:v>176.97028800000001</c:v>
                </c:pt>
                <c:pt idx="1826">
                  <c:v>176.95632600000025</c:v>
                </c:pt>
                <c:pt idx="1827">
                  <c:v>176.83608800000007</c:v>
                </c:pt>
                <c:pt idx="1828">
                  <c:v>176.74562299999985</c:v>
                </c:pt>
                <c:pt idx="1829">
                  <c:v>176.61111099999999</c:v>
                </c:pt>
                <c:pt idx="1830">
                  <c:v>176.47241100000014</c:v>
                </c:pt>
                <c:pt idx="1831">
                  <c:v>176.36871300000001</c:v>
                </c:pt>
                <c:pt idx="1832">
                  <c:v>176.33192200000013</c:v>
                </c:pt>
                <c:pt idx="1833">
                  <c:v>176.306173</c:v>
                </c:pt>
                <c:pt idx="1834">
                  <c:v>176.22794200000001</c:v>
                </c:pt>
                <c:pt idx="1835">
                  <c:v>176.11387399999981</c:v>
                </c:pt>
                <c:pt idx="1836">
                  <c:v>176.00080400000002</c:v>
                </c:pt>
                <c:pt idx="1837">
                  <c:v>175.894961</c:v>
                </c:pt>
                <c:pt idx="1838">
                  <c:v>175.76767499999988</c:v>
                </c:pt>
                <c:pt idx="1839">
                  <c:v>175.67442399999999</c:v>
                </c:pt>
                <c:pt idx="1840">
                  <c:v>175.63231300000001</c:v>
                </c:pt>
                <c:pt idx="1841">
                  <c:v>175.59662500000002</c:v>
                </c:pt>
                <c:pt idx="1842">
                  <c:v>175.53517199999999</c:v>
                </c:pt>
                <c:pt idx="1843">
                  <c:v>175.45451199999999</c:v>
                </c:pt>
                <c:pt idx="1844">
                  <c:v>175.33390200000002</c:v>
                </c:pt>
                <c:pt idx="1845">
                  <c:v>175.24875699999998</c:v>
                </c:pt>
                <c:pt idx="1846">
                  <c:v>175.136358</c:v>
                </c:pt>
                <c:pt idx="1847">
                  <c:v>175.07050900000002</c:v>
                </c:pt>
                <c:pt idx="1848">
                  <c:v>175.08281800000017</c:v>
                </c:pt>
                <c:pt idx="1849">
                  <c:v>175.07231200000001</c:v>
                </c:pt>
                <c:pt idx="1850">
                  <c:v>175.01813200000001</c:v>
                </c:pt>
                <c:pt idx="1851">
                  <c:v>174.93584800000014</c:v>
                </c:pt>
                <c:pt idx="1852">
                  <c:v>174.86284700000022</c:v>
                </c:pt>
                <c:pt idx="1853">
                  <c:v>174.74414399999998</c:v>
                </c:pt>
                <c:pt idx="1854">
                  <c:v>174.69939600000001</c:v>
                </c:pt>
                <c:pt idx="1855">
                  <c:v>174.66050399999995</c:v>
                </c:pt>
                <c:pt idx="1856">
                  <c:v>174.64737599999998</c:v>
                </c:pt>
                <c:pt idx="1857">
                  <c:v>174.63193800000013</c:v>
                </c:pt>
                <c:pt idx="1858">
                  <c:v>174.59478999999999</c:v>
                </c:pt>
                <c:pt idx="1859">
                  <c:v>174.492672</c:v>
                </c:pt>
                <c:pt idx="1860">
                  <c:v>174.41175899999999</c:v>
                </c:pt>
                <c:pt idx="1861">
                  <c:v>174.31849200000013</c:v>
                </c:pt>
                <c:pt idx="1862">
                  <c:v>174.23737</c:v>
                </c:pt>
                <c:pt idx="1863">
                  <c:v>174.19713700000014</c:v>
                </c:pt>
                <c:pt idx="1864">
                  <c:v>174.21887799999999</c:v>
                </c:pt>
                <c:pt idx="1865">
                  <c:v>174.18639400000001</c:v>
                </c:pt>
                <c:pt idx="1866">
                  <c:v>174.17912199999998</c:v>
                </c:pt>
                <c:pt idx="1867">
                  <c:v>174.10706000000002</c:v>
                </c:pt>
                <c:pt idx="1868">
                  <c:v>174.051151</c:v>
                </c:pt>
                <c:pt idx="1869">
                  <c:v>173.94614200000001</c:v>
                </c:pt>
                <c:pt idx="1870">
                  <c:v>173.91188399999999</c:v>
                </c:pt>
                <c:pt idx="1871">
                  <c:v>173.89555299999998</c:v>
                </c:pt>
                <c:pt idx="1872">
                  <c:v>173.88081600000015</c:v>
                </c:pt>
                <c:pt idx="1873">
                  <c:v>173.82256700000016</c:v>
                </c:pt>
                <c:pt idx="1874">
                  <c:v>173.76761099999999</c:v>
                </c:pt>
                <c:pt idx="1875">
                  <c:v>173.68023100000013</c:v>
                </c:pt>
                <c:pt idx="1876">
                  <c:v>173</c:v>
                </c:pt>
                <c:pt idx="1877">
                  <c:v>173.51551399999985</c:v>
                </c:pt>
                <c:pt idx="1878">
                  <c:v>173</c:v>
                </c:pt>
                <c:pt idx="1879">
                  <c:v>173</c:v>
                </c:pt>
                <c:pt idx="1880">
                  <c:v>173</c:v>
                </c:pt>
                <c:pt idx="1881">
                  <c:v>173</c:v>
                </c:pt>
                <c:pt idx="1882">
                  <c:v>173</c:v>
                </c:pt>
                <c:pt idx="1883">
                  <c:v>173</c:v>
                </c:pt>
                <c:pt idx="1884">
                  <c:v>173.17604999999998</c:v>
                </c:pt>
                <c:pt idx="1885">
                  <c:v>173</c:v>
                </c:pt>
                <c:pt idx="1886">
                  <c:v>173</c:v>
                </c:pt>
                <c:pt idx="1887">
                  <c:v>173</c:v>
                </c:pt>
                <c:pt idx="1888">
                  <c:v>173</c:v>
                </c:pt>
                <c:pt idx="1889">
                  <c:v>173</c:v>
                </c:pt>
                <c:pt idx="1890">
                  <c:v>173</c:v>
                </c:pt>
                <c:pt idx="1891">
                  <c:v>173</c:v>
                </c:pt>
                <c:pt idx="1892">
                  <c:v>173</c:v>
                </c:pt>
                <c:pt idx="1893">
                  <c:v>173</c:v>
                </c:pt>
                <c:pt idx="1894">
                  <c:v>173</c:v>
                </c:pt>
                <c:pt idx="1895">
                  <c:v>173</c:v>
                </c:pt>
                <c:pt idx="1896">
                  <c:v>173</c:v>
                </c:pt>
                <c:pt idx="1897">
                  <c:v>173</c:v>
                </c:pt>
                <c:pt idx="1898">
                  <c:v>173</c:v>
                </c:pt>
                <c:pt idx="1899">
                  <c:v>173</c:v>
                </c:pt>
                <c:pt idx="1900">
                  <c:v>173</c:v>
                </c:pt>
                <c:pt idx="1901">
                  <c:v>173</c:v>
                </c:pt>
                <c:pt idx="1902">
                  <c:v>173</c:v>
                </c:pt>
                <c:pt idx="1903">
                  <c:v>173</c:v>
                </c:pt>
                <c:pt idx="1904">
                  <c:v>173</c:v>
                </c:pt>
                <c:pt idx="1905">
                  <c:v>173</c:v>
                </c:pt>
                <c:pt idx="1906">
                  <c:v>172.66294400000001</c:v>
                </c:pt>
                <c:pt idx="1907">
                  <c:v>171.80356399999985</c:v>
                </c:pt>
                <c:pt idx="1908">
                  <c:v>171.72169700000001</c:v>
                </c:pt>
                <c:pt idx="1909">
                  <c:v>171.65540200000001</c:v>
                </c:pt>
                <c:pt idx="1910">
                  <c:v>171.62115900000001</c:v>
                </c:pt>
                <c:pt idx="1911">
                  <c:v>171.602011</c:v>
                </c:pt>
                <c:pt idx="1912">
                  <c:v>171.53765299999998</c:v>
                </c:pt>
                <c:pt idx="1913">
                  <c:v>171.44434200000001</c:v>
                </c:pt>
                <c:pt idx="1914">
                  <c:v>171.36225100000001</c:v>
                </c:pt>
                <c:pt idx="1915">
                  <c:v>171.24006199999985</c:v>
                </c:pt>
                <c:pt idx="1916">
                  <c:v>171.15184700000017</c:v>
                </c:pt>
                <c:pt idx="1917">
                  <c:v>171.10605499999986</c:v>
                </c:pt>
                <c:pt idx="1918">
                  <c:v>171.09313600000004</c:v>
                </c:pt>
                <c:pt idx="1919">
                  <c:v>171.09465599999987</c:v>
                </c:pt>
                <c:pt idx="1920">
                  <c:v>171.15326199999998</c:v>
                </c:pt>
                <c:pt idx="1921">
                  <c:v>171.10076499999985</c:v>
                </c:pt>
                <c:pt idx="1922">
                  <c:v>171.03135599999999</c:v>
                </c:pt>
                <c:pt idx="1923">
                  <c:v>170.98332900000014</c:v>
                </c:pt>
                <c:pt idx="1924">
                  <c:v>171.00705199999999</c:v>
                </c:pt>
                <c:pt idx="1925">
                  <c:v>170.976743</c:v>
                </c:pt>
                <c:pt idx="1926">
                  <c:v>171.02390499999998</c:v>
                </c:pt>
                <c:pt idx="1927">
                  <c:v>171.02102900000014</c:v>
                </c:pt>
                <c:pt idx="1928">
                  <c:v>171.00687299999998</c:v>
                </c:pt>
                <c:pt idx="1929">
                  <c:v>170.92678000000001</c:v>
                </c:pt>
                <c:pt idx="1930">
                  <c:v>170.82771700000018</c:v>
                </c:pt>
                <c:pt idx="1931">
                  <c:v>170.760527</c:v>
                </c:pt>
                <c:pt idx="1932">
                  <c:v>170.69882200000001</c:v>
                </c:pt>
                <c:pt idx="1933">
                  <c:v>170.67679799999999</c:v>
                </c:pt>
                <c:pt idx="1934">
                  <c:v>170.659706</c:v>
                </c:pt>
                <c:pt idx="1935">
                  <c:v>170.62436</c:v>
                </c:pt>
                <c:pt idx="1936">
                  <c:v>170.56839200000007</c:v>
                </c:pt>
                <c:pt idx="1937">
                  <c:v>170.464292</c:v>
                </c:pt>
                <c:pt idx="1938">
                  <c:v>170.38993500000001</c:v>
                </c:pt>
                <c:pt idx="1939">
                  <c:v>170.28041200000001</c:v>
                </c:pt>
                <c:pt idx="1940">
                  <c:v>170.17813000000001</c:v>
                </c:pt>
                <c:pt idx="1941">
                  <c:v>170.14454299999986</c:v>
                </c:pt>
                <c:pt idx="1942">
                  <c:v>170.08857399999999</c:v>
                </c:pt>
                <c:pt idx="1943">
                  <c:v>170</c:v>
                </c:pt>
                <c:pt idx="1944">
                  <c:v>170</c:v>
                </c:pt>
                <c:pt idx="1945">
                  <c:v>170</c:v>
                </c:pt>
                <c:pt idx="1946">
                  <c:v>169.75280599999999</c:v>
                </c:pt>
                <c:pt idx="1947">
                  <c:v>170</c:v>
                </c:pt>
                <c:pt idx="1948">
                  <c:v>170</c:v>
                </c:pt>
                <c:pt idx="1949">
                  <c:v>170</c:v>
                </c:pt>
                <c:pt idx="1950">
                  <c:v>170</c:v>
                </c:pt>
                <c:pt idx="1951">
                  <c:v>170</c:v>
                </c:pt>
                <c:pt idx="1952">
                  <c:v>170</c:v>
                </c:pt>
                <c:pt idx="1953">
                  <c:v>170</c:v>
                </c:pt>
                <c:pt idx="1954">
                  <c:v>169.75285100000002</c:v>
                </c:pt>
                <c:pt idx="1955">
                  <c:v>170</c:v>
                </c:pt>
                <c:pt idx="1956">
                  <c:v>170</c:v>
                </c:pt>
                <c:pt idx="1957">
                  <c:v>170</c:v>
                </c:pt>
                <c:pt idx="1958">
                  <c:v>170</c:v>
                </c:pt>
                <c:pt idx="1959">
                  <c:v>170</c:v>
                </c:pt>
                <c:pt idx="1960">
                  <c:v>170</c:v>
                </c:pt>
                <c:pt idx="1961">
                  <c:v>168.83955899999998</c:v>
                </c:pt>
                <c:pt idx="1962">
                  <c:v>168</c:v>
                </c:pt>
                <c:pt idx="1963">
                  <c:v>168.71759299999985</c:v>
                </c:pt>
                <c:pt idx="1964">
                  <c:v>168.71102199999999</c:v>
                </c:pt>
                <c:pt idx="1965">
                  <c:v>168.70972499999985</c:v>
                </c:pt>
                <c:pt idx="1966">
                  <c:v>168.68983200000002</c:v>
                </c:pt>
                <c:pt idx="1967">
                  <c:v>168.63887</c:v>
                </c:pt>
                <c:pt idx="1968">
                  <c:v>168.55284600000027</c:v>
                </c:pt>
                <c:pt idx="1969">
                  <c:v>168.52048000000013</c:v>
                </c:pt>
                <c:pt idx="1970">
                  <c:v>168.39000600000014</c:v>
                </c:pt>
                <c:pt idx="1971">
                  <c:v>168.32836000000017</c:v>
                </c:pt>
                <c:pt idx="1972">
                  <c:v>168.32232500000018</c:v>
                </c:pt>
                <c:pt idx="1973">
                  <c:v>168.31389099999998</c:v>
                </c:pt>
                <c:pt idx="1974">
                  <c:v>168.24915999999988</c:v>
                </c:pt>
                <c:pt idx="1975">
                  <c:v>168.22108599999999</c:v>
                </c:pt>
                <c:pt idx="1976">
                  <c:v>168.18125499999999</c:v>
                </c:pt>
                <c:pt idx="1977">
                  <c:v>168.10709200000002</c:v>
                </c:pt>
                <c:pt idx="1978">
                  <c:v>168.04476099999985</c:v>
                </c:pt>
                <c:pt idx="1979">
                  <c:v>168</c:v>
                </c:pt>
                <c:pt idx="1980">
                  <c:v>168</c:v>
                </c:pt>
                <c:pt idx="1981">
                  <c:v>168</c:v>
                </c:pt>
                <c:pt idx="1982">
                  <c:v>168</c:v>
                </c:pt>
                <c:pt idx="1983">
                  <c:v>168</c:v>
                </c:pt>
                <c:pt idx="1984">
                  <c:v>167.88841800000031</c:v>
                </c:pt>
                <c:pt idx="1985">
                  <c:v>167.76457399999981</c:v>
                </c:pt>
                <c:pt idx="1986">
                  <c:v>167.69686299999998</c:v>
                </c:pt>
                <c:pt idx="1987">
                  <c:v>167.62840700000021</c:v>
                </c:pt>
                <c:pt idx="1988">
                  <c:v>167.5</c:v>
                </c:pt>
                <c:pt idx="1989">
                  <c:v>167.5</c:v>
                </c:pt>
                <c:pt idx="1990">
                  <c:v>167.5</c:v>
                </c:pt>
                <c:pt idx="1991">
                  <c:v>167.44674700000004</c:v>
                </c:pt>
                <c:pt idx="1992">
                  <c:v>167.42801700000021</c:v>
                </c:pt>
                <c:pt idx="1993">
                  <c:v>167.35239300000018</c:v>
                </c:pt>
                <c:pt idx="1994">
                  <c:v>167.27477299999981</c:v>
                </c:pt>
                <c:pt idx="1995">
                  <c:v>167</c:v>
                </c:pt>
                <c:pt idx="1996">
                  <c:v>167</c:v>
                </c:pt>
                <c:pt idx="1997">
                  <c:v>165.006384</c:v>
                </c:pt>
                <c:pt idx="1998">
                  <c:v>165</c:v>
                </c:pt>
                <c:pt idx="1999">
                  <c:v>165</c:v>
                </c:pt>
                <c:pt idx="2000">
                  <c:v>165</c:v>
                </c:pt>
                <c:pt idx="2001">
                  <c:v>165</c:v>
                </c:pt>
                <c:pt idx="2002">
                  <c:v>165</c:v>
                </c:pt>
                <c:pt idx="2003">
                  <c:v>165.39977499999998</c:v>
                </c:pt>
                <c:pt idx="2004">
                  <c:v>164.54900799999999</c:v>
                </c:pt>
                <c:pt idx="2005">
                  <c:v>164.5</c:v>
                </c:pt>
                <c:pt idx="2006">
                  <c:v>165</c:v>
                </c:pt>
                <c:pt idx="2007">
                  <c:v>170.43422200000001</c:v>
                </c:pt>
                <c:pt idx="2008">
                  <c:v>175.20578199999986</c:v>
                </c:pt>
                <c:pt idx="2009">
                  <c:v>168.44068499999995</c:v>
                </c:pt>
                <c:pt idx="2010">
                  <c:v>190.20238499999999</c:v>
                </c:pt>
                <c:pt idx="2011">
                  <c:v>196.73453299999986</c:v>
                </c:pt>
                <c:pt idx="2012">
                  <c:v>197.42015000000004</c:v>
                </c:pt>
                <c:pt idx="2013">
                  <c:v>186.614946</c:v>
                </c:pt>
                <c:pt idx="2014">
                  <c:v>193.89255299999999</c:v>
                </c:pt>
                <c:pt idx="2015">
                  <c:v>197.36038100000007</c:v>
                </c:pt>
                <c:pt idx="2016">
                  <c:v>188.39050800000001</c:v>
                </c:pt>
                <c:pt idx="2017">
                  <c:v>189.97855499999986</c:v>
                </c:pt>
                <c:pt idx="2018">
                  <c:v>201.32872500000013</c:v>
                </c:pt>
                <c:pt idx="2019">
                  <c:v>188.665628</c:v>
                </c:pt>
                <c:pt idx="2020">
                  <c:v>191.36093600000018</c:v>
                </c:pt>
                <c:pt idx="2021">
                  <c:v>189.84301399999998</c:v>
                </c:pt>
                <c:pt idx="2022">
                  <c:v>196.66966799999992</c:v>
                </c:pt>
                <c:pt idx="2023">
                  <c:v>189.39928700000004</c:v>
                </c:pt>
                <c:pt idx="2024">
                  <c:v>193.716139</c:v>
                </c:pt>
                <c:pt idx="2025">
                  <c:v>193.95113000000018</c:v>
                </c:pt>
                <c:pt idx="2026">
                  <c:v>191.77444299999999</c:v>
                </c:pt>
                <c:pt idx="2027">
                  <c:v>191.75879700000004</c:v>
                </c:pt>
                <c:pt idx="2028">
                  <c:v>194.35861700000018</c:v>
                </c:pt>
                <c:pt idx="2029">
                  <c:v>199.21806499999985</c:v>
                </c:pt>
                <c:pt idx="2030">
                  <c:v>192.31855899999999</c:v>
                </c:pt>
                <c:pt idx="2031">
                  <c:v>193.48572200000001</c:v>
                </c:pt>
                <c:pt idx="2032">
                  <c:v>198.41842400000004</c:v>
                </c:pt>
                <c:pt idx="2033">
                  <c:v>199.413836</c:v>
                </c:pt>
                <c:pt idx="2034">
                  <c:v>194.85123500000017</c:v>
                </c:pt>
                <c:pt idx="2035">
                  <c:v>194.91971999999998</c:v>
                </c:pt>
                <c:pt idx="2036">
                  <c:v>194.92366899999999</c:v>
                </c:pt>
                <c:pt idx="2037">
                  <c:v>197.83896200000001</c:v>
                </c:pt>
                <c:pt idx="2038">
                  <c:v>199.12350199999995</c:v>
                </c:pt>
                <c:pt idx="2039">
                  <c:v>200.216398</c:v>
                </c:pt>
                <c:pt idx="2040">
                  <c:v>196.694389</c:v>
                </c:pt>
                <c:pt idx="2041">
                  <c:v>195.10030700000004</c:v>
                </c:pt>
                <c:pt idx="2042">
                  <c:v>198.62705499999998</c:v>
                </c:pt>
                <c:pt idx="2043">
                  <c:v>193.21465499999974</c:v>
                </c:pt>
                <c:pt idx="2044">
                  <c:v>193.71013299999998</c:v>
                </c:pt>
                <c:pt idx="2045">
                  <c:v>197.09193700000017</c:v>
                </c:pt>
                <c:pt idx="2046">
                  <c:v>197.494283</c:v>
                </c:pt>
                <c:pt idx="2047">
                  <c:v>199.874312</c:v>
                </c:pt>
                <c:pt idx="2048">
                  <c:v>202.04272900000001</c:v>
                </c:pt>
                <c:pt idx="2049">
                  <c:v>202.71058399999981</c:v>
                </c:pt>
                <c:pt idx="2050">
                  <c:v>202.60417499999986</c:v>
                </c:pt>
                <c:pt idx="2051">
                  <c:v>203.74005999999986</c:v>
                </c:pt>
                <c:pt idx="2052">
                  <c:v>204.43441000000001</c:v>
                </c:pt>
                <c:pt idx="2053">
                  <c:v>203.836873</c:v>
                </c:pt>
                <c:pt idx="2054">
                  <c:v>202.33798000000004</c:v>
                </c:pt>
                <c:pt idx="2055">
                  <c:v>199.448735</c:v>
                </c:pt>
                <c:pt idx="2056">
                  <c:v>204.34492800000001</c:v>
                </c:pt>
                <c:pt idx="2057">
                  <c:v>203.96637900000007</c:v>
                </c:pt>
                <c:pt idx="2058">
                  <c:v>200.79137399999999</c:v>
                </c:pt>
                <c:pt idx="2059">
                  <c:v>204.51156799999998</c:v>
                </c:pt>
                <c:pt idx="2060">
                  <c:v>202.79197399999998</c:v>
                </c:pt>
                <c:pt idx="2061">
                  <c:v>204.09463299999999</c:v>
                </c:pt>
                <c:pt idx="2062">
                  <c:v>205.30597900000001</c:v>
                </c:pt>
                <c:pt idx="2063">
                  <c:v>204.931453</c:v>
                </c:pt>
                <c:pt idx="2064">
                  <c:v>203.40240000000014</c:v>
                </c:pt>
                <c:pt idx="2065">
                  <c:v>205.97918299999998</c:v>
                </c:pt>
                <c:pt idx="2066">
                  <c:v>203.689739</c:v>
                </c:pt>
                <c:pt idx="2067">
                  <c:v>203.845114</c:v>
                </c:pt>
                <c:pt idx="2068">
                  <c:v>204.00203800000014</c:v>
                </c:pt>
                <c:pt idx="2069">
                  <c:v>204.14508899999998</c:v>
                </c:pt>
                <c:pt idx="2070">
                  <c:v>204.28459299999992</c:v>
                </c:pt>
                <c:pt idx="2071">
                  <c:v>201.90927399999998</c:v>
                </c:pt>
                <c:pt idx="2072">
                  <c:v>206.55670800000001</c:v>
                </c:pt>
                <c:pt idx="2073">
                  <c:v>204.63742300000001</c:v>
                </c:pt>
                <c:pt idx="2074">
                  <c:v>203.74993999999998</c:v>
                </c:pt>
                <c:pt idx="2075">
                  <c:v>202.43442100000001</c:v>
                </c:pt>
                <c:pt idx="2076">
                  <c:v>203.79368999999986</c:v>
                </c:pt>
                <c:pt idx="2077">
                  <c:v>206.44158099999999</c:v>
                </c:pt>
                <c:pt idx="2078">
                  <c:v>207.05841500000014</c:v>
                </c:pt>
                <c:pt idx="2079">
                  <c:v>204.55899800000017</c:v>
                </c:pt>
                <c:pt idx="2080">
                  <c:v>209.18348399999999</c:v>
                </c:pt>
                <c:pt idx="2081">
                  <c:v>204.460353</c:v>
                </c:pt>
                <c:pt idx="2082">
                  <c:v>205.624402</c:v>
                </c:pt>
                <c:pt idx="2083">
                  <c:v>205.72368799999998</c:v>
                </c:pt>
                <c:pt idx="2084">
                  <c:v>205.82586499999999</c:v>
                </c:pt>
                <c:pt idx="2085">
                  <c:v>205.92534500000016</c:v>
                </c:pt>
                <c:pt idx="2086">
                  <c:v>206.01399199999992</c:v>
                </c:pt>
                <c:pt idx="2087">
                  <c:v>206.11399399999985</c:v>
                </c:pt>
                <c:pt idx="2088">
                  <c:v>206.18191400000001</c:v>
                </c:pt>
                <c:pt idx="2089">
                  <c:v>206.24017699999999</c:v>
                </c:pt>
                <c:pt idx="2090">
                  <c:v>206.317902</c:v>
                </c:pt>
                <c:pt idx="2091">
                  <c:v>206.406474</c:v>
                </c:pt>
                <c:pt idx="2092">
                  <c:v>206.51465699999986</c:v>
                </c:pt>
                <c:pt idx="2093">
                  <c:v>206.610546</c:v>
                </c:pt>
                <c:pt idx="2094">
                  <c:v>206.69397699999999</c:v>
                </c:pt>
                <c:pt idx="2095">
                  <c:v>206.76070499999992</c:v>
                </c:pt>
                <c:pt idx="2096">
                  <c:v>206.83334800000014</c:v>
                </c:pt>
                <c:pt idx="2097">
                  <c:v>206.89515800000001</c:v>
                </c:pt>
                <c:pt idx="2098">
                  <c:v>206.98218000000014</c:v>
                </c:pt>
                <c:pt idx="2099">
                  <c:v>207.076311</c:v>
                </c:pt>
                <c:pt idx="2100">
                  <c:v>207.16588199999998</c:v>
                </c:pt>
                <c:pt idx="2101">
                  <c:v>207.254097</c:v>
                </c:pt>
                <c:pt idx="2102">
                  <c:v>207.33147900000017</c:v>
                </c:pt>
                <c:pt idx="2103">
                  <c:v>207.38615100000001</c:v>
                </c:pt>
                <c:pt idx="2104">
                  <c:v>207.447395</c:v>
                </c:pt>
                <c:pt idx="2105">
                  <c:v>207.50319999999999</c:v>
                </c:pt>
                <c:pt idx="2106">
                  <c:v>207.58923900000016</c:v>
                </c:pt>
                <c:pt idx="2107">
                  <c:v>207.681105</c:v>
                </c:pt>
                <c:pt idx="2108">
                  <c:v>207.77788799999999</c:v>
                </c:pt>
                <c:pt idx="2109">
                  <c:v>207.86222800000024</c:v>
                </c:pt>
                <c:pt idx="2110">
                  <c:v>207.92980499999999</c:v>
                </c:pt>
                <c:pt idx="2111">
                  <c:v>207.98848600000025</c:v>
                </c:pt>
                <c:pt idx="2112">
                  <c:v>208.05649500000001</c:v>
                </c:pt>
                <c:pt idx="2113">
                  <c:v>208.12076299999998</c:v>
                </c:pt>
                <c:pt idx="2114">
                  <c:v>208</c:v>
                </c:pt>
                <c:pt idx="2115">
                  <c:v>208</c:v>
                </c:pt>
                <c:pt idx="2116">
                  <c:v>208</c:v>
                </c:pt>
                <c:pt idx="2117">
                  <c:v>208</c:v>
                </c:pt>
                <c:pt idx="2118">
                  <c:v>208</c:v>
                </c:pt>
                <c:pt idx="2119">
                  <c:v>208.54389700000002</c:v>
                </c:pt>
                <c:pt idx="2120">
                  <c:v>208.60332300000002</c:v>
                </c:pt>
                <c:pt idx="2121">
                  <c:v>208.64923299999998</c:v>
                </c:pt>
                <c:pt idx="2122">
                  <c:v>208.72674900000001</c:v>
                </c:pt>
                <c:pt idx="2123">
                  <c:v>208.81569399999998</c:v>
                </c:pt>
                <c:pt idx="2124">
                  <c:v>208.89128700000018</c:v>
                </c:pt>
                <c:pt idx="2125">
                  <c:v>208.965272</c:v>
                </c:pt>
                <c:pt idx="2126">
                  <c:v>209.01365599999974</c:v>
                </c:pt>
                <c:pt idx="2127">
                  <c:v>209.061533</c:v>
                </c:pt>
                <c:pt idx="2128">
                  <c:v>209.12565299999986</c:v>
                </c:pt>
                <c:pt idx="2129">
                  <c:v>209.17618299999998</c:v>
                </c:pt>
                <c:pt idx="2130">
                  <c:v>209.27274200000002</c:v>
                </c:pt>
                <c:pt idx="2131">
                  <c:v>209.34143700000021</c:v>
                </c:pt>
                <c:pt idx="2132">
                  <c:v>208.57806499999998</c:v>
                </c:pt>
                <c:pt idx="2133">
                  <c:v>209.50633300000001</c:v>
                </c:pt>
                <c:pt idx="2134">
                  <c:v>209.53944300000001</c:v>
                </c:pt>
                <c:pt idx="2135">
                  <c:v>209.58530900000014</c:v>
                </c:pt>
                <c:pt idx="2136">
                  <c:v>209.64096499999988</c:v>
                </c:pt>
                <c:pt idx="2137">
                  <c:v>209.70253600000001</c:v>
                </c:pt>
                <c:pt idx="2138">
                  <c:v>209.78488000000002</c:v>
                </c:pt>
                <c:pt idx="2139">
                  <c:v>209.84292000000013</c:v>
                </c:pt>
                <c:pt idx="2140">
                  <c:v>209.902063</c:v>
                </c:pt>
                <c:pt idx="2141">
                  <c:v>209.970057</c:v>
                </c:pt>
                <c:pt idx="2142">
                  <c:v>209.99223000000018</c:v>
                </c:pt>
                <c:pt idx="2143">
                  <c:v>210.033908</c:v>
                </c:pt>
                <c:pt idx="2144">
                  <c:v>210.05564900000007</c:v>
                </c:pt>
                <c:pt idx="2145">
                  <c:v>210.10698399999998</c:v>
                </c:pt>
                <c:pt idx="2146">
                  <c:v>210.14925799999995</c:v>
                </c:pt>
                <c:pt idx="2147">
                  <c:v>210.21552399999982</c:v>
                </c:pt>
                <c:pt idx="2148">
                  <c:v>210.26775199999992</c:v>
                </c:pt>
                <c:pt idx="2149">
                  <c:v>210.31802900000014</c:v>
                </c:pt>
                <c:pt idx="2150">
                  <c:v>210.33966499999985</c:v>
                </c:pt>
                <c:pt idx="2151">
                  <c:v>210.38611200000014</c:v>
                </c:pt>
                <c:pt idx="2152">
                  <c:v>210.40780800000007</c:v>
                </c:pt>
                <c:pt idx="2153">
                  <c:v>210.446</c:v>
                </c:pt>
                <c:pt idx="2154">
                  <c:v>210.48623300000014</c:v>
                </c:pt>
                <c:pt idx="2155">
                  <c:v>210.560158</c:v>
                </c:pt>
                <c:pt idx="2156">
                  <c:v>210.611627</c:v>
                </c:pt>
                <c:pt idx="2157">
                  <c:v>210.65902700000001</c:v>
                </c:pt>
                <c:pt idx="2158">
                  <c:v>210.704342</c:v>
                </c:pt>
                <c:pt idx="2159">
                  <c:v>210.72743800000018</c:v>
                </c:pt>
                <c:pt idx="2160">
                  <c:v>210.76570499999985</c:v>
                </c:pt>
                <c:pt idx="2161">
                  <c:v>210.78737100000001</c:v>
                </c:pt>
                <c:pt idx="2162">
                  <c:v>210.85329400000001</c:v>
                </c:pt>
                <c:pt idx="2163">
                  <c:v>210.918263</c:v>
                </c:pt>
                <c:pt idx="2164">
                  <c:v>210.96970099999999</c:v>
                </c:pt>
                <c:pt idx="2165">
                  <c:v>211.04602499999999</c:v>
                </c:pt>
                <c:pt idx="2166">
                  <c:v>211.07012</c:v>
                </c:pt>
                <c:pt idx="2167">
                  <c:v>211.11337799999998</c:v>
                </c:pt>
                <c:pt idx="2168">
                  <c:v>211.14396999999985</c:v>
                </c:pt>
                <c:pt idx="2169">
                  <c:v>211.184978</c:v>
                </c:pt>
                <c:pt idx="2170">
                  <c:v>211.24756299999981</c:v>
                </c:pt>
                <c:pt idx="2171">
                  <c:v>211.309776</c:v>
                </c:pt>
                <c:pt idx="2172">
                  <c:v>211.369395</c:v>
                </c:pt>
                <c:pt idx="2173">
                  <c:v>211.44042900000017</c:v>
                </c:pt>
                <c:pt idx="2174">
                  <c:v>211.47315199999986</c:v>
                </c:pt>
                <c:pt idx="2175">
                  <c:v>211.51350399999981</c:v>
                </c:pt>
                <c:pt idx="2176">
                  <c:v>211.55133800000024</c:v>
                </c:pt>
                <c:pt idx="2177">
                  <c:v>211.583823</c:v>
                </c:pt>
                <c:pt idx="2178">
                  <c:v>211.64618399999998</c:v>
                </c:pt>
                <c:pt idx="2179">
                  <c:v>211.69359999999998</c:v>
                </c:pt>
                <c:pt idx="2180">
                  <c:v>211.75329399999998</c:v>
                </c:pt>
                <c:pt idx="2181">
                  <c:v>211.79306499999981</c:v>
                </c:pt>
                <c:pt idx="2182">
                  <c:v>211.82432800000018</c:v>
                </c:pt>
                <c:pt idx="2183">
                  <c:v>211.83024300000014</c:v>
                </c:pt>
                <c:pt idx="2184">
                  <c:v>211.85730400000014</c:v>
                </c:pt>
                <c:pt idx="2185">
                  <c:v>211.88442400000014</c:v>
                </c:pt>
                <c:pt idx="2186">
                  <c:v>211.94575699999999</c:v>
                </c:pt>
                <c:pt idx="2187">
                  <c:v>211.99728500000001</c:v>
                </c:pt>
                <c:pt idx="2188">
                  <c:v>212.02071000000001</c:v>
                </c:pt>
                <c:pt idx="2189">
                  <c:v>212.05107900000004</c:v>
                </c:pt>
                <c:pt idx="2190">
                  <c:v>212.07705099999998</c:v>
                </c:pt>
                <c:pt idx="2191">
                  <c:v>212.088853</c:v>
                </c:pt>
                <c:pt idx="2192">
                  <c:v>212.104499</c:v>
                </c:pt>
                <c:pt idx="2193">
                  <c:v>212.126002</c:v>
                </c:pt>
                <c:pt idx="2194">
                  <c:v>212.16766499999986</c:v>
                </c:pt>
                <c:pt idx="2195">
                  <c:v>212.22943100000001</c:v>
                </c:pt>
                <c:pt idx="2196">
                  <c:v>212.24641800000001</c:v>
                </c:pt>
                <c:pt idx="2197">
                  <c:v>212</c:v>
                </c:pt>
                <c:pt idx="2198">
                  <c:v>212.26578999999998</c:v>
                </c:pt>
                <c:pt idx="2199">
                  <c:v>212</c:v>
                </c:pt>
                <c:pt idx="2200">
                  <c:v>212.28607</c:v>
                </c:pt>
                <c:pt idx="2201">
                  <c:v>212.3084960000003</c:v>
                </c:pt>
                <c:pt idx="2202">
                  <c:v>212.32517100000001</c:v>
                </c:pt>
                <c:pt idx="2203">
                  <c:v>212.35595600000016</c:v>
                </c:pt>
                <c:pt idx="2204">
                  <c:v>212.37632600000018</c:v>
                </c:pt>
                <c:pt idx="2205">
                  <c:v>212.39073600000017</c:v>
                </c:pt>
                <c:pt idx="2206">
                  <c:v>212.40229900000014</c:v>
                </c:pt>
                <c:pt idx="2207">
                  <c:v>212.38769600000012</c:v>
                </c:pt>
                <c:pt idx="2208">
                  <c:v>212.38830700000028</c:v>
                </c:pt>
                <c:pt idx="2209">
                  <c:v>212.39393900000007</c:v>
                </c:pt>
                <c:pt idx="2210">
                  <c:v>212.44452899999999</c:v>
                </c:pt>
                <c:pt idx="2211">
                  <c:v>212.46197800000004</c:v>
                </c:pt>
                <c:pt idx="2212">
                  <c:v>212.47856299999998</c:v>
                </c:pt>
                <c:pt idx="2213">
                  <c:v>212.47617899999997</c:v>
                </c:pt>
                <c:pt idx="2214">
                  <c:v>212.47538900000001</c:v>
                </c:pt>
                <c:pt idx="2215">
                  <c:v>212.471068</c:v>
                </c:pt>
                <c:pt idx="2216">
                  <c:v>212.46860900000001</c:v>
                </c:pt>
                <c:pt idx="2217">
                  <c:v>212.50073599999999</c:v>
                </c:pt>
                <c:pt idx="2218">
                  <c:v>212.52581499999999</c:v>
                </c:pt>
                <c:pt idx="2219">
                  <c:v>212.52788600000014</c:v>
                </c:pt>
                <c:pt idx="2220">
                  <c:v>212.54935899999998</c:v>
                </c:pt>
                <c:pt idx="2221">
                  <c:v>212.55083400000001</c:v>
                </c:pt>
                <c:pt idx="2222">
                  <c:v>212.562814</c:v>
                </c:pt>
                <c:pt idx="2223">
                  <c:v>212.55804600000025</c:v>
                </c:pt>
                <c:pt idx="2224">
                  <c:v>212.55224900000027</c:v>
                </c:pt>
                <c:pt idx="2225">
                  <c:v>212.55676400000002</c:v>
                </c:pt>
                <c:pt idx="2226">
                  <c:v>212.58796800000007</c:v>
                </c:pt>
                <c:pt idx="2227">
                  <c:v>212.61398499999981</c:v>
                </c:pt>
                <c:pt idx="2228">
                  <c:v>212.62730700000012</c:v>
                </c:pt>
                <c:pt idx="2229">
                  <c:v>212.648526</c:v>
                </c:pt>
                <c:pt idx="2230">
                  <c:v>212.64497899999998</c:v>
                </c:pt>
                <c:pt idx="2231">
                  <c:v>212.64402600000003</c:v>
                </c:pt>
                <c:pt idx="2232">
                  <c:v>212.63982399999998</c:v>
                </c:pt>
                <c:pt idx="2233">
                  <c:v>212.66715199999999</c:v>
                </c:pt>
                <c:pt idx="2234">
                  <c:v>212.71403099999998</c:v>
                </c:pt>
                <c:pt idx="2235">
                  <c:v>212.723479</c:v>
                </c:pt>
                <c:pt idx="2236">
                  <c:v>212.73489299999986</c:v>
                </c:pt>
                <c:pt idx="2237">
                  <c:v>212.74350599999974</c:v>
                </c:pt>
                <c:pt idx="2238">
                  <c:v>212.759838</c:v>
                </c:pt>
                <c:pt idx="2239">
                  <c:v>212.727904</c:v>
                </c:pt>
                <c:pt idx="2240">
                  <c:v>212.74024199999999</c:v>
                </c:pt>
                <c:pt idx="2241">
                  <c:v>212.78372399999998</c:v>
                </c:pt>
                <c:pt idx="2242">
                  <c:v>212.809235</c:v>
                </c:pt>
                <c:pt idx="2243">
                  <c:v>212.82206500000001</c:v>
                </c:pt>
                <c:pt idx="2244">
                  <c:v>212.83856</c:v>
                </c:pt>
                <c:pt idx="2245">
                  <c:v>212.84383499999998</c:v>
                </c:pt>
                <c:pt idx="2246">
                  <c:v>212.83410499999999</c:v>
                </c:pt>
                <c:pt idx="2247">
                  <c:v>212.84341800000001</c:v>
                </c:pt>
                <c:pt idx="2248">
                  <c:v>212.8537</c:v>
                </c:pt>
                <c:pt idx="2249">
                  <c:v>212.87955299999982</c:v>
                </c:pt>
                <c:pt idx="2250">
                  <c:v>212.89604900000018</c:v>
                </c:pt>
                <c:pt idx="2251">
                  <c:v>212.91007100000002</c:v>
                </c:pt>
                <c:pt idx="2252">
                  <c:v>212.91823700000018</c:v>
                </c:pt>
                <c:pt idx="2253">
                  <c:v>212</c:v>
                </c:pt>
                <c:pt idx="2254">
                  <c:v>212.89712200000014</c:v>
                </c:pt>
                <c:pt idx="2255">
                  <c:v>212.89013300000016</c:v>
                </c:pt>
                <c:pt idx="2256">
                  <c:v>212.88532000000018</c:v>
                </c:pt>
                <c:pt idx="2257">
                  <c:v>212.91357299999981</c:v>
                </c:pt>
                <c:pt idx="2258">
                  <c:v>212.90920700000001</c:v>
                </c:pt>
                <c:pt idx="2259">
                  <c:v>212</c:v>
                </c:pt>
                <c:pt idx="2260">
                  <c:v>212.90238200000007</c:v>
                </c:pt>
                <c:pt idx="2261">
                  <c:v>212.912768</c:v>
                </c:pt>
                <c:pt idx="2262">
                  <c:v>212.91072700000001</c:v>
                </c:pt>
                <c:pt idx="2263">
                  <c:v>212.86769200000001</c:v>
                </c:pt>
                <c:pt idx="2264">
                  <c:v>212.87925499999992</c:v>
                </c:pt>
                <c:pt idx="2265">
                  <c:v>212.89031200000014</c:v>
                </c:pt>
                <c:pt idx="2266">
                  <c:v>212.90083200000001</c:v>
                </c:pt>
                <c:pt idx="2267">
                  <c:v>212.88751100000007</c:v>
                </c:pt>
                <c:pt idx="2268">
                  <c:v>212.86724500000014</c:v>
                </c:pt>
                <c:pt idx="2269">
                  <c:v>212.83617599999999</c:v>
                </c:pt>
                <c:pt idx="2270">
                  <c:v>212.80798300000001</c:v>
                </c:pt>
                <c:pt idx="2271">
                  <c:v>212.78569099999999</c:v>
                </c:pt>
                <c:pt idx="2272">
                  <c:v>212.76056799999998</c:v>
                </c:pt>
                <c:pt idx="2273">
                  <c:v>212.74246299999999</c:v>
                </c:pt>
                <c:pt idx="2274">
                  <c:v>212.7</c:v>
                </c:pt>
                <c:pt idx="2275">
                  <c:v>212.7</c:v>
                </c:pt>
                <c:pt idx="2276">
                  <c:v>212.7</c:v>
                </c:pt>
                <c:pt idx="2277">
                  <c:v>212.62367099999992</c:v>
                </c:pt>
                <c:pt idx="2278">
                  <c:v>212.58391400000002</c:v>
                </c:pt>
                <c:pt idx="2279">
                  <c:v>212.6</c:v>
                </c:pt>
                <c:pt idx="2280">
                  <c:v>212.6</c:v>
                </c:pt>
                <c:pt idx="2281">
                  <c:v>216.192722</c:v>
                </c:pt>
                <c:pt idx="2282">
                  <c:v>216.2</c:v>
                </c:pt>
                <c:pt idx="2283">
                  <c:v>216.2</c:v>
                </c:pt>
                <c:pt idx="2284">
                  <c:v>216.2</c:v>
                </c:pt>
                <c:pt idx="2285">
                  <c:v>212.41112100000001</c:v>
                </c:pt>
                <c:pt idx="2286">
                  <c:v>212.39043800000027</c:v>
                </c:pt>
                <c:pt idx="2287">
                  <c:v>212.47242400000007</c:v>
                </c:pt>
                <c:pt idx="2288">
                  <c:v>212.31168499999998</c:v>
                </c:pt>
                <c:pt idx="2289">
                  <c:v>212.292179</c:v>
                </c:pt>
                <c:pt idx="2290">
                  <c:v>212.28075000000001</c:v>
                </c:pt>
                <c:pt idx="2291">
                  <c:v>212.25030700000013</c:v>
                </c:pt>
                <c:pt idx="2292">
                  <c:v>212.26085699999999</c:v>
                </c:pt>
                <c:pt idx="2293">
                  <c:v>212.3</c:v>
                </c:pt>
                <c:pt idx="2294">
                  <c:v>212.16829100000001</c:v>
                </c:pt>
                <c:pt idx="2295">
                  <c:v>212.11115999999998</c:v>
                </c:pt>
                <c:pt idx="2296">
                  <c:v>212.1</c:v>
                </c:pt>
                <c:pt idx="2297">
                  <c:v>212.1</c:v>
                </c:pt>
                <c:pt idx="2298">
                  <c:v>212.1</c:v>
                </c:pt>
                <c:pt idx="2299">
                  <c:v>212.1</c:v>
                </c:pt>
                <c:pt idx="2300">
                  <c:v>212.03875499999998</c:v>
                </c:pt>
                <c:pt idx="2301">
                  <c:v>212.01132200000001</c:v>
                </c:pt>
                <c:pt idx="2302">
                  <c:v>212</c:v>
                </c:pt>
                <c:pt idx="2303">
                  <c:v>212</c:v>
                </c:pt>
                <c:pt idx="2304">
                  <c:v>212</c:v>
                </c:pt>
                <c:pt idx="2305">
                  <c:v>212.01728299999999</c:v>
                </c:pt>
                <c:pt idx="2306">
                  <c:v>212.00436399999998</c:v>
                </c:pt>
                <c:pt idx="2307">
                  <c:v>211.99764300000001</c:v>
                </c:pt>
                <c:pt idx="2308">
                  <c:v>212</c:v>
                </c:pt>
                <c:pt idx="2309">
                  <c:v>212</c:v>
                </c:pt>
                <c:pt idx="2310">
                  <c:v>212</c:v>
                </c:pt>
                <c:pt idx="2311">
                  <c:v>212.075457</c:v>
                </c:pt>
                <c:pt idx="2312">
                  <c:v>212.08071700000013</c:v>
                </c:pt>
                <c:pt idx="2313">
                  <c:v>212.08575399999998</c:v>
                </c:pt>
                <c:pt idx="2314">
                  <c:v>212.09149100000013</c:v>
                </c:pt>
                <c:pt idx="2315">
                  <c:v>212.1104</c:v>
                </c:pt>
                <c:pt idx="2316">
                  <c:v>212.123007</c:v>
                </c:pt>
                <c:pt idx="2317">
                  <c:v>212.14784700000001</c:v>
                </c:pt>
                <c:pt idx="2318">
                  <c:v>212.18070399999999</c:v>
                </c:pt>
                <c:pt idx="2319">
                  <c:v>212.19833200000014</c:v>
                </c:pt>
                <c:pt idx="2320">
                  <c:v>212.212279</c:v>
                </c:pt>
                <c:pt idx="2321">
                  <c:v>212.21065499999978</c:v>
                </c:pt>
                <c:pt idx="2322">
                  <c:v>212.21716700000002</c:v>
                </c:pt>
                <c:pt idx="2323">
                  <c:v>212.24197699999999</c:v>
                </c:pt>
                <c:pt idx="2324">
                  <c:v>212.26421000000002</c:v>
                </c:pt>
                <c:pt idx="2325">
                  <c:v>212.291032</c:v>
                </c:pt>
                <c:pt idx="2326">
                  <c:v>212.29460799999998</c:v>
                </c:pt>
                <c:pt idx="2327">
                  <c:v>212.31017999999997</c:v>
                </c:pt>
                <c:pt idx="2328">
                  <c:v>212.29842300000001</c:v>
                </c:pt>
                <c:pt idx="2329">
                  <c:v>212.32856800000013</c:v>
                </c:pt>
                <c:pt idx="2330">
                  <c:v>212.31606600000001</c:v>
                </c:pt>
                <c:pt idx="2331">
                  <c:v>212.29989799999998</c:v>
                </c:pt>
                <c:pt idx="2332">
                  <c:v>212.271929</c:v>
                </c:pt>
                <c:pt idx="2333">
                  <c:v>212.225989</c:v>
                </c:pt>
                <c:pt idx="2334">
                  <c:v>212.18955499999981</c:v>
                </c:pt>
                <c:pt idx="2335">
                  <c:v>212.12594200000001</c:v>
                </c:pt>
                <c:pt idx="2336">
                  <c:v>212.06568199999998</c:v>
                </c:pt>
                <c:pt idx="2337">
                  <c:v>212.00533200000001</c:v>
                </c:pt>
                <c:pt idx="2338">
                  <c:v>211.95276100000001</c:v>
                </c:pt>
                <c:pt idx="2339">
                  <c:v>211.928695</c:v>
                </c:pt>
                <c:pt idx="2340">
                  <c:v>211.89682200000001</c:v>
                </c:pt>
                <c:pt idx="2341">
                  <c:v>211.86137200000007</c:v>
                </c:pt>
                <c:pt idx="2342">
                  <c:v>211.80853200000001</c:v>
                </c:pt>
                <c:pt idx="2343">
                  <c:v>211.76347099999998</c:v>
                </c:pt>
                <c:pt idx="2344">
                  <c:v>211.69292900000013</c:v>
                </c:pt>
                <c:pt idx="2345">
                  <c:v>211.61858699999999</c:v>
                </c:pt>
                <c:pt idx="2346">
                  <c:v>211.57440499999998</c:v>
                </c:pt>
                <c:pt idx="2347">
                  <c:v>211.52789900000013</c:v>
                </c:pt>
                <c:pt idx="2348">
                  <c:v>211.49905000000001</c:v>
                </c:pt>
                <c:pt idx="2349">
                  <c:v>211.45202200000014</c:v>
                </c:pt>
                <c:pt idx="2350">
                  <c:v>211.39965999999998</c:v>
                </c:pt>
                <c:pt idx="2351">
                  <c:v>211.335972</c:v>
                </c:pt>
                <c:pt idx="2352">
                  <c:v>211.25187</c:v>
                </c:pt>
                <c:pt idx="2353">
                  <c:v>211.189404</c:v>
                </c:pt>
                <c:pt idx="2354">
                  <c:v>211.13252599999998</c:v>
                </c:pt>
                <c:pt idx="2355">
                  <c:v>211.093321</c:v>
                </c:pt>
                <c:pt idx="2356">
                  <c:v>211.04994399999998</c:v>
                </c:pt>
                <c:pt idx="2357">
                  <c:v>210.999042</c:v>
                </c:pt>
                <c:pt idx="2358">
                  <c:v>210.92121300000014</c:v>
                </c:pt>
                <c:pt idx="2359">
                  <c:v>210.84441200000001</c:v>
                </c:pt>
                <c:pt idx="2360">
                  <c:v>210.77591199999998</c:v>
                </c:pt>
                <c:pt idx="2361">
                  <c:v>210.69578799999999</c:v>
                </c:pt>
                <c:pt idx="2362">
                  <c:v>210.61196900000002</c:v>
                </c:pt>
                <c:pt idx="2363">
                  <c:v>210.53914700000001</c:v>
                </c:pt>
                <c:pt idx="2364">
                  <c:v>210.46741300000014</c:v>
                </c:pt>
                <c:pt idx="2365">
                  <c:v>210.38588900000013</c:v>
                </c:pt>
                <c:pt idx="2366">
                  <c:v>210.305452</c:v>
                </c:pt>
                <c:pt idx="2367">
                  <c:v>210.20771599999998</c:v>
                </c:pt>
                <c:pt idx="2368">
                  <c:v>210.11158799999998</c:v>
                </c:pt>
                <c:pt idx="2369">
                  <c:v>210.03280599999999</c:v>
                </c:pt>
                <c:pt idx="2370">
                  <c:v>209.93509900000001</c:v>
                </c:pt>
                <c:pt idx="2371">
                  <c:v>209.85107100000013</c:v>
                </c:pt>
                <c:pt idx="2372">
                  <c:v>209.771648</c:v>
                </c:pt>
                <c:pt idx="2373">
                  <c:v>209.690809</c:v>
                </c:pt>
                <c:pt idx="2374">
                  <c:v>209.60272800000001</c:v>
                </c:pt>
                <c:pt idx="2375">
                  <c:v>209.52570400000002</c:v>
                </c:pt>
                <c:pt idx="2376">
                  <c:v>209.43011300000001</c:v>
                </c:pt>
                <c:pt idx="2377">
                  <c:v>209.34280800000013</c:v>
                </c:pt>
                <c:pt idx="2378">
                  <c:v>209.28232400000007</c:v>
                </c:pt>
                <c:pt idx="2379">
                  <c:v>209.24074899999999</c:v>
                </c:pt>
                <c:pt idx="2380">
                  <c:v>209.18479600000001</c:v>
                </c:pt>
                <c:pt idx="2381">
                  <c:v>209.12554900000001</c:v>
                </c:pt>
                <c:pt idx="2382">
                  <c:v>209.06263600000014</c:v>
                </c:pt>
                <c:pt idx="2383">
                  <c:v>208.99060399999999</c:v>
                </c:pt>
                <c:pt idx="2384">
                  <c:v>208.90730600000012</c:v>
                </c:pt>
                <c:pt idx="2385">
                  <c:v>208.83099700000014</c:v>
                </c:pt>
                <c:pt idx="2386">
                  <c:v>208.77927499999981</c:v>
                </c:pt>
                <c:pt idx="2387">
                  <c:v>208.71952199999981</c:v>
                </c:pt>
                <c:pt idx="2388">
                  <c:v>208.656102</c:v>
                </c:pt>
                <c:pt idx="2389">
                  <c:v>208.57909299999992</c:v>
                </c:pt>
                <c:pt idx="2390">
                  <c:v>208.511099</c:v>
                </c:pt>
                <c:pt idx="2391">
                  <c:v>208.43114000000014</c:v>
                </c:pt>
                <c:pt idx="2392">
                  <c:v>208.365723</c:v>
                </c:pt>
                <c:pt idx="2393">
                  <c:v>208.27885000000001</c:v>
                </c:pt>
                <c:pt idx="2394">
                  <c:v>208.211929</c:v>
                </c:pt>
                <c:pt idx="2395">
                  <c:v>208.15834400000014</c:v>
                </c:pt>
                <c:pt idx="2396">
                  <c:v>208.09967799999998</c:v>
                </c:pt>
                <c:pt idx="2397">
                  <c:v>208.02587299999999</c:v>
                </c:pt>
                <c:pt idx="2398">
                  <c:v>207.95612000000014</c:v>
                </c:pt>
                <c:pt idx="2399">
                  <c:v>207.86416499999999</c:v>
                </c:pt>
                <c:pt idx="2400">
                  <c:v>207.79110500000002</c:v>
                </c:pt>
                <c:pt idx="2401">
                  <c:v>207.71361899999985</c:v>
                </c:pt>
                <c:pt idx="2402">
                  <c:v>207.63750399999998</c:v>
                </c:pt>
                <c:pt idx="2403">
                  <c:v>207.58359099999998</c:v>
                </c:pt>
                <c:pt idx="2404">
                  <c:v>207.52963399999999</c:v>
                </c:pt>
                <c:pt idx="2405">
                  <c:v>207.45930100000001</c:v>
                </c:pt>
                <c:pt idx="2406">
                  <c:v>207.38974200000001</c:v>
                </c:pt>
                <c:pt idx="2407">
                  <c:v>207.31544500000001</c:v>
                </c:pt>
                <c:pt idx="2408">
                  <c:v>207.226485</c:v>
                </c:pt>
                <c:pt idx="2409">
                  <c:v>207.14043100000001</c:v>
                </c:pt>
                <c:pt idx="2410">
                  <c:v>207.07003800000001</c:v>
                </c:pt>
                <c:pt idx="2411">
                  <c:v>207.01614000000001</c:v>
                </c:pt>
                <c:pt idx="2412">
                  <c:v>206.95568599999999</c:v>
                </c:pt>
                <c:pt idx="2413">
                  <c:v>206.89635000000001</c:v>
                </c:pt>
                <c:pt idx="2414">
                  <c:v>206.82172500000001</c:v>
                </c:pt>
                <c:pt idx="2415">
                  <c:v>206.74562499999985</c:v>
                </c:pt>
                <c:pt idx="2416">
                  <c:v>206.66345999999999</c:v>
                </c:pt>
                <c:pt idx="2417">
                  <c:v>206.58934100000016</c:v>
                </c:pt>
                <c:pt idx="2418">
                  <c:v>206.52203300000014</c:v>
                </c:pt>
                <c:pt idx="2419">
                  <c:v>206.45727200000007</c:v>
                </c:pt>
                <c:pt idx="2420">
                  <c:v>206.37744700000027</c:v>
                </c:pt>
                <c:pt idx="2421">
                  <c:v>206.304744</c:v>
                </c:pt>
                <c:pt idx="2422">
                  <c:v>206.22581200000002</c:v>
                </c:pt>
                <c:pt idx="2423">
                  <c:v>206.13427499999995</c:v>
                </c:pt>
                <c:pt idx="2424">
                  <c:v>206.03674700000013</c:v>
                </c:pt>
                <c:pt idx="2425">
                  <c:v>205.94106600000001</c:v>
                </c:pt>
                <c:pt idx="2426">
                  <c:v>205.859601</c:v>
                </c:pt>
                <c:pt idx="2427">
                  <c:v>205.79506499999985</c:v>
                </c:pt>
                <c:pt idx="2428">
                  <c:v>205.70267699999999</c:v>
                </c:pt>
                <c:pt idx="2429">
                  <c:v>205.61431299999998</c:v>
                </c:pt>
                <c:pt idx="2430">
                  <c:v>205.52341600000014</c:v>
                </c:pt>
                <c:pt idx="2431">
                  <c:v>205.42454700000016</c:v>
                </c:pt>
                <c:pt idx="2432">
                  <c:v>205.30560600000001</c:v>
                </c:pt>
                <c:pt idx="2433">
                  <c:v>205.21660099999986</c:v>
                </c:pt>
                <c:pt idx="2434">
                  <c:v>205.130368</c:v>
                </c:pt>
                <c:pt idx="2435">
                  <c:v>205.057785</c:v>
                </c:pt>
                <c:pt idx="2436">
                  <c:v>204.98098400000001</c:v>
                </c:pt>
                <c:pt idx="2437">
                  <c:v>204.88514000000018</c:v>
                </c:pt>
                <c:pt idx="2438">
                  <c:v>204.78923600000007</c:v>
                </c:pt>
                <c:pt idx="2439">
                  <c:v>204.687983</c:v>
                </c:pt>
                <c:pt idx="2440">
                  <c:v>204.58085800000001</c:v>
                </c:pt>
                <c:pt idx="2441">
                  <c:v>204.48088600000014</c:v>
                </c:pt>
                <c:pt idx="2442">
                  <c:v>204.40985299999986</c:v>
                </c:pt>
                <c:pt idx="2443">
                  <c:v>204.33804400000014</c:v>
                </c:pt>
                <c:pt idx="2444">
                  <c:v>204.26793400000003</c:v>
                </c:pt>
                <c:pt idx="2445">
                  <c:v>204.17089799999999</c:v>
                </c:pt>
                <c:pt idx="2446">
                  <c:v>204.07711</c:v>
                </c:pt>
                <c:pt idx="2447">
                  <c:v>203.97113300000001</c:v>
                </c:pt>
                <c:pt idx="2448">
                  <c:v>203.88516800000014</c:v>
                </c:pt>
                <c:pt idx="2449">
                  <c:v>203.805745</c:v>
                </c:pt>
                <c:pt idx="2450">
                  <c:v>203.73809300000002</c:v>
                </c:pt>
                <c:pt idx="2451">
                  <c:v>203.65092200000001</c:v>
                </c:pt>
                <c:pt idx="2452">
                  <c:v>203.571305</c:v>
                </c:pt>
                <c:pt idx="2453">
                  <c:v>203.462064</c:v>
                </c:pt>
                <c:pt idx="2454">
                  <c:v>203.5</c:v>
                </c:pt>
                <c:pt idx="2455">
                  <c:v>203.5</c:v>
                </c:pt>
                <c:pt idx="2456">
                  <c:v>203.176469</c:v>
                </c:pt>
                <c:pt idx="2457">
                  <c:v>203.2</c:v>
                </c:pt>
                <c:pt idx="2458">
                  <c:v>203.2</c:v>
                </c:pt>
                <c:pt idx="2459">
                  <c:v>203.2</c:v>
                </c:pt>
                <c:pt idx="2460">
                  <c:v>202.83430800000014</c:v>
                </c:pt>
                <c:pt idx="2461">
                  <c:v>202.8</c:v>
                </c:pt>
                <c:pt idx="2462">
                  <c:v>202.64066799999998</c:v>
                </c:pt>
                <c:pt idx="2463">
                  <c:v>202.52651</c:v>
                </c:pt>
                <c:pt idx="2464">
                  <c:v>202.5</c:v>
                </c:pt>
                <c:pt idx="2465">
                  <c:v>202.5</c:v>
                </c:pt>
                <c:pt idx="2466">
                  <c:v>202.5</c:v>
                </c:pt>
                <c:pt idx="2467">
                  <c:v>202.19172499999999</c:v>
                </c:pt>
                <c:pt idx="2468">
                  <c:v>202.2</c:v>
                </c:pt>
                <c:pt idx="2469">
                  <c:v>202.2</c:v>
                </c:pt>
                <c:pt idx="2470">
                  <c:v>201.86553900000001</c:v>
                </c:pt>
                <c:pt idx="2471">
                  <c:v>201.76443499999999</c:v>
                </c:pt>
                <c:pt idx="2472">
                  <c:v>201.65999200000002</c:v>
                </c:pt>
                <c:pt idx="2473">
                  <c:v>201.7</c:v>
                </c:pt>
                <c:pt idx="2474">
                  <c:v>201.7</c:v>
                </c:pt>
                <c:pt idx="2475">
                  <c:v>201.7</c:v>
                </c:pt>
                <c:pt idx="2476">
                  <c:v>201.41738700000013</c:v>
                </c:pt>
                <c:pt idx="2477">
                  <c:v>201.234207</c:v>
                </c:pt>
                <c:pt idx="2478">
                  <c:v>201.14186399999986</c:v>
                </c:pt>
                <c:pt idx="2479">
                  <c:v>201.01724600000014</c:v>
                </c:pt>
                <c:pt idx="2480">
                  <c:v>201</c:v>
                </c:pt>
                <c:pt idx="2481">
                  <c:v>200.58363700000001</c:v>
                </c:pt>
                <c:pt idx="2482">
                  <c:v>198.19811000000001</c:v>
                </c:pt>
                <c:pt idx="2483">
                  <c:v>196.48282200000014</c:v>
                </c:pt>
                <c:pt idx="2484">
                  <c:v>200.53595299999998</c:v>
                </c:pt>
                <c:pt idx="2485">
                  <c:v>197.41657399999988</c:v>
                </c:pt>
                <c:pt idx="2486">
                  <c:v>200.5</c:v>
                </c:pt>
                <c:pt idx="2487">
                  <c:v>200.5</c:v>
                </c:pt>
                <c:pt idx="2488">
                  <c:v>200.5</c:v>
                </c:pt>
                <c:pt idx="2489">
                  <c:v>200.5</c:v>
                </c:pt>
                <c:pt idx="2490">
                  <c:v>200.5</c:v>
                </c:pt>
                <c:pt idx="2491">
                  <c:v>198.37541900000014</c:v>
                </c:pt>
                <c:pt idx="2492">
                  <c:v>199.83488299999999</c:v>
                </c:pt>
                <c:pt idx="2493">
                  <c:v>199.67834700000017</c:v>
                </c:pt>
                <c:pt idx="2494">
                  <c:v>199.59685199999998</c:v>
                </c:pt>
                <c:pt idx="2495">
                  <c:v>199.51242200000004</c:v>
                </c:pt>
                <c:pt idx="2496">
                  <c:v>199.44046400000002</c:v>
                </c:pt>
                <c:pt idx="2497">
                  <c:v>199.36622700000018</c:v>
                </c:pt>
                <c:pt idx="2498">
                  <c:v>199.26406399999985</c:v>
                </c:pt>
                <c:pt idx="2499">
                  <c:v>199.16991899999999</c:v>
                </c:pt>
                <c:pt idx="2500">
                  <c:v>199.053586</c:v>
                </c:pt>
                <c:pt idx="2501">
                  <c:v>199.1</c:v>
                </c:pt>
                <c:pt idx="2502">
                  <c:v>198.88475499999998</c:v>
                </c:pt>
                <c:pt idx="2503">
                  <c:v>198.800534</c:v>
                </c:pt>
                <c:pt idx="2504">
                  <c:v>198.71661099999992</c:v>
                </c:pt>
                <c:pt idx="2505">
                  <c:v>198.62732300000013</c:v>
                </c:pt>
                <c:pt idx="2506">
                  <c:v>198.54728900000001</c:v>
                </c:pt>
                <c:pt idx="2507">
                  <c:v>198.48273700000021</c:v>
                </c:pt>
                <c:pt idx="2508">
                  <c:v>198.39495399999998</c:v>
                </c:pt>
                <c:pt idx="2509">
                  <c:v>198.285282</c:v>
                </c:pt>
                <c:pt idx="2510">
                  <c:v>198.18951199999998</c:v>
                </c:pt>
                <c:pt idx="2511">
                  <c:v>198.09725900000001</c:v>
                </c:pt>
                <c:pt idx="2512">
                  <c:v>198.02315499999995</c:v>
                </c:pt>
                <c:pt idx="2513">
                  <c:v>197.95505700000001</c:v>
                </c:pt>
                <c:pt idx="2514">
                  <c:v>197.890669</c:v>
                </c:pt>
                <c:pt idx="2515">
                  <c:v>197.82090200000007</c:v>
                </c:pt>
                <c:pt idx="2516">
                  <c:v>197.73536899999999</c:v>
                </c:pt>
                <c:pt idx="2517">
                  <c:v>197.647929</c:v>
                </c:pt>
                <c:pt idx="2518">
                  <c:v>197.580725</c:v>
                </c:pt>
                <c:pt idx="2519">
                  <c:v>197.550252</c:v>
                </c:pt>
                <c:pt idx="2520">
                  <c:v>197.49921600000016</c:v>
                </c:pt>
                <c:pt idx="2521">
                  <c:v>197.45315599999998</c:v>
                </c:pt>
                <c:pt idx="2522">
                  <c:v>197.39821600000025</c:v>
                </c:pt>
                <c:pt idx="2523">
                  <c:v>197.36068</c:v>
                </c:pt>
                <c:pt idx="2524">
                  <c:v>197.292089</c:v>
                </c:pt>
                <c:pt idx="2525">
                  <c:v>197.22506399999995</c:v>
                </c:pt>
                <c:pt idx="2526">
                  <c:v>197.165176</c:v>
                </c:pt>
                <c:pt idx="2527">
                  <c:v>197.11430399999998</c:v>
                </c:pt>
                <c:pt idx="2528">
                  <c:v>197.07509899999999</c:v>
                </c:pt>
                <c:pt idx="2529">
                  <c:v>197.05420700000016</c:v>
                </c:pt>
                <c:pt idx="2530">
                  <c:v>197.018787</c:v>
                </c:pt>
                <c:pt idx="2531">
                  <c:v>196.97979099999998</c:v>
                </c:pt>
                <c:pt idx="2532">
                  <c:v>196.94083900000001</c:v>
                </c:pt>
                <c:pt idx="2533">
                  <c:v>196.87703300000001</c:v>
                </c:pt>
                <c:pt idx="2534">
                  <c:v>196.8284100000003</c:v>
                </c:pt>
                <c:pt idx="2535">
                  <c:v>196.77093600000001</c:v>
                </c:pt>
                <c:pt idx="2536">
                  <c:v>196.73174600000004</c:v>
                </c:pt>
                <c:pt idx="2537">
                  <c:v>196.70963299999985</c:v>
                </c:pt>
                <c:pt idx="2538">
                  <c:v>196.671188</c:v>
                </c:pt>
                <c:pt idx="2539">
                  <c:v>196.635887</c:v>
                </c:pt>
                <c:pt idx="2540">
                  <c:v>196.59590700000001</c:v>
                </c:pt>
                <c:pt idx="2541">
                  <c:v>196.54580999999999</c:v>
                </c:pt>
                <c:pt idx="2542">
                  <c:v>196.525812</c:v>
                </c:pt>
                <c:pt idx="2543">
                  <c:v>196.49574200000001</c:v>
                </c:pt>
                <c:pt idx="2544">
                  <c:v>196.48723300000017</c:v>
                </c:pt>
                <c:pt idx="2545">
                  <c:v>196.474344</c:v>
                </c:pt>
                <c:pt idx="2546">
                  <c:v>196.43062399999999</c:v>
                </c:pt>
                <c:pt idx="2547">
                  <c:v>196.40018000000001</c:v>
                </c:pt>
                <c:pt idx="2548">
                  <c:v>196.35002300000016</c:v>
                </c:pt>
                <c:pt idx="2549">
                  <c:v>196.28076299999998</c:v>
                </c:pt>
                <c:pt idx="2550">
                  <c:v>196.23674499999998</c:v>
                </c:pt>
                <c:pt idx="2551">
                  <c:v>196.21714900000001</c:v>
                </c:pt>
                <c:pt idx="2552">
                  <c:v>196.2</c:v>
                </c:pt>
                <c:pt idx="2553">
                  <c:v>196.251273</c:v>
                </c:pt>
                <c:pt idx="2554">
                  <c:v>196.25979700000002</c:v>
                </c:pt>
                <c:pt idx="2555">
                  <c:v>196.18523100000004</c:v>
                </c:pt>
                <c:pt idx="2556">
                  <c:v>196.14812700000004</c:v>
                </c:pt>
                <c:pt idx="2557">
                  <c:v>196.08804600000025</c:v>
                </c:pt>
                <c:pt idx="2558">
                  <c:v>196.035281</c:v>
                </c:pt>
                <c:pt idx="2559">
                  <c:v>195.99632900000017</c:v>
                </c:pt>
                <c:pt idx="2560">
                  <c:v>195.96046200000001</c:v>
                </c:pt>
                <c:pt idx="2561">
                  <c:v>195.93028700000016</c:v>
                </c:pt>
                <c:pt idx="2562">
                  <c:v>195.88570300000001</c:v>
                </c:pt>
                <c:pt idx="2563">
                  <c:v>195.84265399999998</c:v>
                </c:pt>
                <c:pt idx="2564">
                  <c:v>195.79634100000001</c:v>
                </c:pt>
                <c:pt idx="2565">
                  <c:v>195.76360299999988</c:v>
                </c:pt>
                <c:pt idx="2566">
                  <c:v>195.780888</c:v>
                </c:pt>
                <c:pt idx="2567">
                  <c:v>195.76071199999998</c:v>
                </c:pt>
                <c:pt idx="2568">
                  <c:v>195.71286399999985</c:v>
                </c:pt>
                <c:pt idx="2569">
                  <c:v>195.68051399999999</c:v>
                </c:pt>
                <c:pt idx="2570">
                  <c:v>195.64059399999985</c:v>
                </c:pt>
                <c:pt idx="2571">
                  <c:v>195.601776</c:v>
                </c:pt>
                <c:pt idx="2572">
                  <c:v>195.555463</c:v>
                </c:pt>
                <c:pt idx="2573">
                  <c:v>195.51779299999998</c:v>
                </c:pt>
                <c:pt idx="2574">
                  <c:v>195.46647400000001</c:v>
                </c:pt>
                <c:pt idx="2575">
                  <c:v>195.437714</c:v>
                </c:pt>
                <c:pt idx="2576">
                  <c:v>195.42312600000014</c:v>
                </c:pt>
                <c:pt idx="2577">
                  <c:v>195.39967199999998</c:v>
                </c:pt>
                <c:pt idx="2578">
                  <c:v>195.372254</c:v>
                </c:pt>
                <c:pt idx="2579">
                  <c:v>195.372254</c:v>
                </c:pt>
                <c:pt idx="2580">
                  <c:v>195.34649000000007</c:v>
                </c:pt>
                <c:pt idx="2581">
                  <c:v>195.32249900000031</c:v>
                </c:pt>
                <c:pt idx="2582">
                  <c:v>195.27266899999998</c:v>
                </c:pt>
                <c:pt idx="2583">
                  <c:v>195.23474599999992</c:v>
                </c:pt>
                <c:pt idx="2584">
                  <c:v>195.22737000000001</c:v>
                </c:pt>
                <c:pt idx="2585">
                  <c:v>195.20670199999998</c:v>
                </c:pt>
                <c:pt idx="2586">
                  <c:v>195.19150299999998</c:v>
                </c:pt>
                <c:pt idx="2587">
                  <c:v>195.17555799999985</c:v>
                </c:pt>
                <c:pt idx="2588">
                  <c:v>195.155293</c:v>
                </c:pt>
                <c:pt idx="2589">
                  <c:v>195.127815</c:v>
                </c:pt>
                <c:pt idx="2590">
                  <c:v>195.10482299999998</c:v>
                </c:pt>
                <c:pt idx="2591">
                  <c:v>195.07959499999981</c:v>
                </c:pt>
                <c:pt idx="2592">
                  <c:v>195.05704900000018</c:v>
                </c:pt>
                <c:pt idx="2593">
                  <c:v>195.04305699999998</c:v>
                </c:pt>
                <c:pt idx="2594">
                  <c:v>195.134297</c:v>
                </c:pt>
                <c:pt idx="2595">
                  <c:v>195.12492399999999</c:v>
                </c:pt>
                <c:pt idx="2596">
                  <c:v>195.1</c:v>
                </c:pt>
                <c:pt idx="2597">
                  <c:v>195.06232400000007</c:v>
                </c:pt>
                <c:pt idx="2598">
                  <c:v>195.03793100000001</c:v>
                </c:pt>
                <c:pt idx="2599">
                  <c:v>195.006415</c:v>
                </c:pt>
                <c:pt idx="2600">
                  <c:v>195</c:v>
                </c:pt>
                <c:pt idx="2601">
                  <c:v>195</c:v>
                </c:pt>
                <c:pt idx="2602">
                  <c:v>195</c:v>
                </c:pt>
                <c:pt idx="2603">
                  <c:v>194.98065099999999</c:v>
                </c:pt>
                <c:pt idx="2604">
                  <c:v>194.97154700000004</c:v>
                </c:pt>
                <c:pt idx="2605">
                  <c:v>194.96505000000002</c:v>
                </c:pt>
                <c:pt idx="2606">
                  <c:v>194.96324700000014</c:v>
                </c:pt>
                <c:pt idx="2607">
                  <c:v>194.96957999999998</c:v>
                </c:pt>
                <c:pt idx="2608">
                  <c:v>194.98002500000001</c:v>
                </c:pt>
                <c:pt idx="2609">
                  <c:v>195.01319499999985</c:v>
                </c:pt>
                <c:pt idx="2610">
                  <c:v>195.04010700000001</c:v>
                </c:pt>
                <c:pt idx="2611">
                  <c:v>195.04728900000001</c:v>
                </c:pt>
                <c:pt idx="2612">
                  <c:v>195.05561900000001</c:v>
                </c:pt>
                <c:pt idx="2613">
                  <c:v>195.06387399999986</c:v>
                </c:pt>
                <c:pt idx="2614">
                  <c:v>195.05752600000014</c:v>
                </c:pt>
                <c:pt idx="2615">
                  <c:v>195.04074800000001</c:v>
                </c:pt>
                <c:pt idx="2616">
                  <c:v>195.04830200000001</c:v>
                </c:pt>
                <c:pt idx="2617">
                  <c:v>195.07020700000001</c:v>
                </c:pt>
                <c:pt idx="2618">
                  <c:v>195.04964399999992</c:v>
                </c:pt>
                <c:pt idx="2619">
                  <c:v>195.05387499999998</c:v>
                </c:pt>
                <c:pt idx="2620">
                  <c:v>195.06219000000004</c:v>
                </c:pt>
                <c:pt idx="2621">
                  <c:v>195.10933800000001</c:v>
                </c:pt>
                <c:pt idx="2622">
                  <c:v>195.08226200000001</c:v>
                </c:pt>
                <c:pt idx="2623">
                  <c:v>195.06350199999986</c:v>
                </c:pt>
                <c:pt idx="2624">
                  <c:v>195.06521499999999</c:v>
                </c:pt>
                <c:pt idx="2625">
                  <c:v>195.06374000000002</c:v>
                </c:pt>
                <c:pt idx="2626">
                  <c:v>195.064142</c:v>
                </c:pt>
                <c:pt idx="2627">
                  <c:v>195.06366599999981</c:v>
                </c:pt>
                <c:pt idx="2628">
                  <c:v>195.04454700000002</c:v>
                </c:pt>
                <c:pt idx="2629">
                  <c:v>195.03940599999999</c:v>
                </c:pt>
                <c:pt idx="2630">
                  <c:v>195.01809800000001</c:v>
                </c:pt>
                <c:pt idx="2631">
                  <c:v>195.00196</c:v>
                </c:pt>
                <c:pt idx="2632">
                  <c:v>194.99912900000001</c:v>
                </c:pt>
                <c:pt idx="2633">
                  <c:v>195.01246499999999</c:v>
                </c:pt>
                <c:pt idx="2634">
                  <c:v>195.02759</c:v>
                </c:pt>
                <c:pt idx="2635">
                  <c:v>195.04179099999999</c:v>
                </c:pt>
                <c:pt idx="2636">
                  <c:v>195.04453199999998</c:v>
                </c:pt>
                <c:pt idx="2637">
                  <c:v>195.063233</c:v>
                </c:pt>
                <c:pt idx="2638">
                  <c:v>195.06728600000014</c:v>
                </c:pt>
                <c:pt idx="2639">
                  <c:v>195.07272499999999</c:v>
                </c:pt>
                <c:pt idx="2640">
                  <c:v>195.09311</c:v>
                </c:pt>
                <c:pt idx="2641">
                  <c:v>195.12271900000007</c:v>
                </c:pt>
                <c:pt idx="2642">
                  <c:v>195.15684200000001</c:v>
                </c:pt>
                <c:pt idx="2643">
                  <c:v>195.15965899999998</c:v>
                </c:pt>
                <c:pt idx="2644">
                  <c:v>195.17713800000001</c:v>
                </c:pt>
                <c:pt idx="2645">
                  <c:v>195.17183299999999</c:v>
                </c:pt>
                <c:pt idx="2646">
                  <c:v>195.173249</c:v>
                </c:pt>
                <c:pt idx="2647">
                  <c:v>195.176467</c:v>
                </c:pt>
                <c:pt idx="2648">
                  <c:v>195.17268199999998</c:v>
                </c:pt>
                <c:pt idx="2649">
                  <c:v>195.17418699999999</c:v>
                </c:pt>
                <c:pt idx="2650">
                  <c:v>195.16016499999998</c:v>
                </c:pt>
                <c:pt idx="2651">
                  <c:v>195.124999</c:v>
                </c:pt>
                <c:pt idx="2652">
                  <c:v>195.10854800000001</c:v>
                </c:pt>
                <c:pt idx="2653">
                  <c:v>195.06549800000013</c:v>
                </c:pt>
                <c:pt idx="2654">
                  <c:v>195.02687499999999</c:v>
                </c:pt>
                <c:pt idx="2655">
                  <c:v>194.99933700000014</c:v>
                </c:pt>
                <c:pt idx="2656">
                  <c:v>194.959834</c:v>
                </c:pt>
                <c:pt idx="2657">
                  <c:v>194.92729000000014</c:v>
                </c:pt>
                <c:pt idx="2658">
                  <c:v>194.89812900000021</c:v>
                </c:pt>
                <c:pt idx="2659">
                  <c:v>194.85655399999999</c:v>
                </c:pt>
                <c:pt idx="2660">
                  <c:v>194.79045299999999</c:v>
                </c:pt>
                <c:pt idx="2661">
                  <c:v>194.73727</c:v>
                </c:pt>
                <c:pt idx="2662">
                  <c:v>194.67250999999999</c:v>
                </c:pt>
                <c:pt idx="2663">
                  <c:v>194.62557099999998</c:v>
                </c:pt>
                <c:pt idx="2664">
                  <c:v>194.58732000000018</c:v>
                </c:pt>
                <c:pt idx="2665">
                  <c:v>194.53299000000001</c:v>
                </c:pt>
                <c:pt idx="2666">
                  <c:v>194.48141800000028</c:v>
                </c:pt>
                <c:pt idx="2667">
                  <c:v>194.40579399999999</c:v>
                </c:pt>
                <c:pt idx="2668">
                  <c:v>194.35146500000013</c:v>
                </c:pt>
                <c:pt idx="2669">
                  <c:v>194.27849399999999</c:v>
                </c:pt>
                <c:pt idx="2670">
                  <c:v>194.22701000000001</c:v>
                </c:pt>
                <c:pt idx="2671">
                  <c:v>194.17345499999985</c:v>
                </c:pt>
                <c:pt idx="2672">
                  <c:v>194.11900599999987</c:v>
                </c:pt>
                <c:pt idx="2673">
                  <c:v>194.086015</c:v>
                </c:pt>
                <c:pt idx="2674">
                  <c:v>194.03824200000014</c:v>
                </c:pt>
                <c:pt idx="2675">
                  <c:v>193.98769700000014</c:v>
                </c:pt>
                <c:pt idx="2676">
                  <c:v>193.93287599999999</c:v>
                </c:pt>
                <c:pt idx="2677">
                  <c:v>193.87304800000001</c:v>
                </c:pt>
                <c:pt idx="2678">
                  <c:v>193.83403700000014</c:v>
                </c:pt>
                <c:pt idx="2679">
                  <c:v>193.80757200000002</c:v>
                </c:pt>
                <c:pt idx="2680">
                  <c:v>193.77101999999999</c:v>
                </c:pt>
                <c:pt idx="2681">
                  <c:v>193.758905</c:v>
                </c:pt>
                <c:pt idx="2682">
                  <c:v>193.73245499999999</c:v>
                </c:pt>
                <c:pt idx="2683">
                  <c:v>193.69575399999985</c:v>
                </c:pt>
                <c:pt idx="2684">
                  <c:v>193.65474599999999</c:v>
                </c:pt>
                <c:pt idx="2685">
                  <c:v>193.61779099999998</c:v>
                </c:pt>
                <c:pt idx="2686">
                  <c:v>193.57354899999999</c:v>
                </c:pt>
                <c:pt idx="2687">
                  <c:v>193.54683199999999</c:v>
                </c:pt>
                <c:pt idx="2688">
                  <c:v>193.52203600000021</c:v>
                </c:pt>
                <c:pt idx="2689">
                  <c:v>193.503007</c:v>
                </c:pt>
                <c:pt idx="2690">
                  <c:v>193.471521</c:v>
                </c:pt>
                <c:pt idx="2691">
                  <c:v>193.44362599999985</c:v>
                </c:pt>
                <c:pt idx="2692">
                  <c:v>193.41927799999999</c:v>
                </c:pt>
                <c:pt idx="2693">
                  <c:v>193.40461499999998</c:v>
                </c:pt>
                <c:pt idx="2694">
                  <c:v>193.39729800000018</c:v>
                </c:pt>
                <c:pt idx="2695">
                  <c:v>193.37481300000002</c:v>
                </c:pt>
                <c:pt idx="2696">
                  <c:v>193.37043200000016</c:v>
                </c:pt>
                <c:pt idx="2697">
                  <c:v>193.35296800000017</c:v>
                </c:pt>
                <c:pt idx="2698">
                  <c:v>193.37071499999999</c:v>
                </c:pt>
                <c:pt idx="2699">
                  <c:v>193.35660300000001</c:v>
                </c:pt>
                <c:pt idx="2700">
                  <c:v>193.33352100000002</c:v>
                </c:pt>
                <c:pt idx="2701">
                  <c:v>193.318352</c:v>
                </c:pt>
                <c:pt idx="2702">
                  <c:v>193.31046900000001</c:v>
                </c:pt>
                <c:pt idx="2703">
                  <c:v>193.30355499999985</c:v>
                </c:pt>
                <c:pt idx="2704">
                  <c:v>193.297729</c:v>
                </c:pt>
                <c:pt idx="2705">
                  <c:v>193.29132100000001</c:v>
                </c:pt>
                <c:pt idx="2706">
                  <c:v>193.29471899999999</c:v>
                </c:pt>
                <c:pt idx="2707">
                  <c:v>193.28834100000017</c:v>
                </c:pt>
                <c:pt idx="2708">
                  <c:v>193.28282800000014</c:v>
                </c:pt>
                <c:pt idx="2709">
                  <c:v>193.27479599999987</c:v>
                </c:pt>
                <c:pt idx="2710">
                  <c:v>193.28270900000001</c:v>
                </c:pt>
                <c:pt idx="2711">
                  <c:v>193.277627</c:v>
                </c:pt>
                <c:pt idx="2712">
                  <c:v>193.26387299999985</c:v>
                </c:pt>
                <c:pt idx="2713">
                  <c:v>193.26950599999984</c:v>
                </c:pt>
                <c:pt idx="2714">
                  <c:v>193.26195099999998</c:v>
                </c:pt>
                <c:pt idx="2715">
                  <c:v>193.245441</c:v>
                </c:pt>
                <c:pt idx="2716">
                  <c:v>193.24020999999999</c:v>
                </c:pt>
                <c:pt idx="2717">
                  <c:v>193.235219</c:v>
                </c:pt>
                <c:pt idx="2718">
                  <c:v>193.24091099999998</c:v>
                </c:pt>
                <c:pt idx="2719">
                  <c:v>193.24085099999985</c:v>
                </c:pt>
                <c:pt idx="2720">
                  <c:v>193.251058</c:v>
                </c:pt>
                <c:pt idx="2721">
                  <c:v>193.24973199999985</c:v>
                </c:pt>
                <c:pt idx="2722">
                  <c:v>193.25614000000004</c:v>
                </c:pt>
                <c:pt idx="2723">
                  <c:v>193.25684000000001</c:v>
                </c:pt>
                <c:pt idx="2724">
                  <c:v>193.23809399999999</c:v>
                </c:pt>
                <c:pt idx="2725">
                  <c:v>193.24098499999985</c:v>
                </c:pt>
                <c:pt idx="2726">
                  <c:v>193.23557599999981</c:v>
                </c:pt>
                <c:pt idx="2727">
                  <c:v>193.24794400000002</c:v>
                </c:pt>
                <c:pt idx="2728">
                  <c:v>193.244427</c:v>
                </c:pt>
                <c:pt idx="2729">
                  <c:v>193.24566399999978</c:v>
                </c:pt>
                <c:pt idx="2730">
                  <c:v>193.27171099999998</c:v>
                </c:pt>
                <c:pt idx="2731">
                  <c:v>193.29293100000001</c:v>
                </c:pt>
                <c:pt idx="2732">
                  <c:v>193.301782</c:v>
                </c:pt>
                <c:pt idx="2733">
                  <c:v>193.31412</c:v>
                </c:pt>
                <c:pt idx="2734">
                  <c:v>193.33413200000001</c:v>
                </c:pt>
                <c:pt idx="2735">
                  <c:v>193.35109000000014</c:v>
                </c:pt>
                <c:pt idx="2736">
                  <c:v>193.36634900000021</c:v>
                </c:pt>
                <c:pt idx="2737">
                  <c:v>193.37119200000001</c:v>
                </c:pt>
                <c:pt idx="2738">
                  <c:v>193.38280000000017</c:v>
                </c:pt>
                <c:pt idx="2739">
                  <c:v>193.40160500000002</c:v>
                </c:pt>
                <c:pt idx="2740">
                  <c:v>193.402693</c:v>
                </c:pt>
                <c:pt idx="2741">
                  <c:v>193.41780199999999</c:v>
                </c:pt>
                <c:pt idx="2742">
                  <c:v>193.435609</c:v>
                </c:pt>
                <c:pt idx="2743">
                  <c:v>193.46001700000016</c:v>
                </c:pt>
                <c:pt idx="2744">
                  <c:v>193.500608</c:v>
                </c:pt>
                <c:pt idx="2745">
                  <c:v>193.51980099999992</c:v>
                </c:pt>
                <c:pt idx="2746">
                  <c:v>193.55312000000001</c:v>
                </c:pt>
                <c:pt idx="2747">
                  <c:v>193.56405700000002</c:v>
                </c:pt>
                <c:pt idx="2748">
                  <c:v>193.59886600000004</c:v>
                </c:pt>
                <c:pt idx="2749">
                  <c:v>193.608597</c:v>
                </c:pt>
                <c:pt idx="2750">
                  <c:v>193.64918799999998</c:v>
                </c:pt>
                <c:pt idx="2751">
                  <c:v>193.68286400000002</c:v>
                </c:pt>
                <c:pt idx="2752">
                  <c:v>193.72563100000002</c:v>
                </c:pt>
                <c:pt idx="2753">
                  <c:v>193.762541</c:v>
                </c:pt>
                <c:pt idx="2754">
                  <c:v>193.78174800000014</c:v>
                </c:pt>
                <c:pt idx="2755">
                  <c:v>193.82284600000028</c:v>
                </c:pt>
                <c:pt idx="2756">
                  <c:v>193.85053200000004</c:v>
                </c:pt>
                <c:pt idx="2757">
                  <c:v>193.89452</c:v>
                </c:pt>
                <c:pt idx="2758">
                  <c:v>193.93150500000002</c:v>
                </c:pt>
                <c:pt idx="2759">
                  <c:v>193.9</c:v>
                </c:pt>
                <c:pt idx="2760">
                  <c:v>193.9</c:v>
                </c:pt>
                <c:pt idx="2761">
                  <c:v>194.09298900000007</c:v>
                </c:pt>
                <c:pt idx="2762">
                  <c:v>194.12358099999992</c:v>
                </c:pt>
                <c:pt idx="2763">
                  <c:v>194.16697299999998</c:v>
                </c:pt>
                <c:pt idx="2764">
                  <c:v>194.20348099999998</c:v>
                </c:pt>
                <c:pt idx="2765">
                  <c:v>194.24484699999999</c:v>
                </c:pt>
                <c:pt idx="2766">
                  <c:v>194.287464</c:v>
                </c:pt>
                <c:pt idx="2767">
                  <c:v>194.340676</c:v>
                </c:pt>
                <c:pt idx="2768">
                  <c:v>194.37168499999999</c:v>
                </c:pt>
                <c:pt idx="2769">
                  <c:v>194.41458599999987</c:v>
                </c:pt>
                <c:pt idx="2770">
                  <c:v>194.44996099999992</c:v>
                </c:pt>
                <c:pt idx="2771">
                  <c:v>194.47644100000014</c:v>
                </c:pt>
                <c:pt idx="2772">
                  <c:v>194.49710800000014</c:v>
                </c:pt>
                <c:pt idx="2773">
                  <c:v>194.54297400000002</c:v>
                </c:pt>
                <c:pt idx="2774">
                  <c:v>194.576234</c:v>
                </c:pt>
                <c:pt idx="2775">
                  <c:v>194.62394700000004</c:v>
                </c:pt>
                <c:pt idx="2776">
                  <c:v>194.65515000000002</c:v>
                </c:pt>
                <c:pt idx="2777">
                  <c:v>194.696113</c:v>
                </c:pt>
                <c:pt idx="2778">
                  <c:v>194.72336799999999</c:v>
                </c:pt>
                <c:pt idx="2779">
                  <c:v>194.75995</c:v>
                </c:pt>
                <c:pt idx="2780">
                  <c:v>194.786519</c:v>
                </c:pt>
                <c:pt idx="2781">
                  <c:v>194.85622600000025</c:v>
                </c:pt>
                <c:pt idx="2782">
                  <c:v>194.9</c:v>
                </c:pt>
                <c:pt idx="2783">
                  <c:v>194.99497099999999</c:v>
                </c:pt>
                <c:pt idx="2784">
                  <c:v>195</c:v>
                </c:pt>
                <c:pt idx="2785">
                  <c:v>195.12948399999999</c:v>
                </c:pt>
                <c:pt idx="2786">
                  <c:v>195.18418600000001</c:v>
                </c:pt>
                <c:pt idx="2787">
                  <c:v>195.21377999999982</c:v>
                </c:pt>
                <c:pt idx="2788">
                  <c:v>195.26451799999998</c:v>
                </c:pt>
                <c:pt idx="2789">
                  <c:v>195.30954999999997</c:v>
                </c:pt>
                <c:pt idx="2790">
                  <c:v>195.349842</c:v>
                </c:pt>
                <c:pt idx="2791">
                  <c:v>195.413128</c:v>
                </c:pt>
                <c:pt idx="2792">
                  <c:v>195.46322499999999</c:v>
                </c:pt>
                <c:pt idx="2793">
                  <c:v>195.51326299999985</c:v>
                </c:pt>
                <c:pt idx="2794">
                  <c:v>195.56905299999985</c:v>
                </c:pt>
                <c:pt idx="2795">
                  <c:v>195.627272</c:v>
                </c:pt>
                <c:pt idx="2796">
                  <c:v>195.660099</c:v>
                </c:pt>
                <c:pt idx="2797">
                  <c:v>195.70532400000002</c:v>
                </c:pt>
                <c:pt idx="2798">
                  <c:v>195.75139900000013</c:v>
                </c:pt>
                <c:pt idx="2799">
                  <c:v>195.820853</c:v>
                </c:pt>
                <c:pt idx="2800">
                  <c:v>195.86813400000014</c:v>
                </c:pt>
                <c:pt idx="2801">
                  <c:v>195.90683300000001</c:v>
                </c:pt>
                <c:pt idx="2802">
                  <c:v>195.9</c:v>
                </c:pt>
                <c:pt idx="2803">
                  <c:v>196.00772900000001</c:v>
                </c:pt>
                <c:pt idx="2804">
                  <c:v>196.06027</c:v>
                </c:pt>
                <c:pt idx="2805">
                  <c:v>196.12312300000002</c:v>
                </c:pt>
                <c:pt idx="2806">
                  <c:v>196.16872100000001</c:v>
                </c:pt>
                <c:pt idx="2807">
                  <c:v>196.31823900000018</c:v>
                </c:pt>
                <c:pt idx="2808">
                  <c:v>196.27948099999998</c:v>
                </c:pt>
                <c:pt idx="2809">
                  <c:v>196.342975</c:v>
                </c:pt>
                <c:pt idx="2810">
                  <c:v>196.38299900000021</c:v>
                </c:pt>
                <c:pt idx="2811">
                  <c:v>196.44045800000001</c:v>
                </c:pt>
                <c:pt idx="2812">
                  <c:v>196.48772500000001</c:v>
                </c:pt>
                <c:pt idx="2813">
                  <c:v>196.55542100000014</c:v>
                </c:pt>
                <c:pt idx="2814">
                  <c:v>196.62012200000001</c:v>
                </c:pt>
                <c:pt idx="2815">
                  <c:v>196.67802800000001</c:v>
                </c:pt>
                <c:pt idx="2816">
                  <c:v>196.73466699999992</c:v>
                </c:pt>
                <c:pt idx="2817">
                  <c:v>196.80015700000001</c:v>
                </c:pt>
                <c:pt idx="2818">
                  <c:v>196.84422000000001</c:v>
                </c:pt>
                <c:pt idx="2819">
                  <c:v>196.90200700000014</c:v>
                </c:pt>
                <c:pt idx="2820">
                  <c:v>196.96408499999998</c:v>
                </c:pt>
                <c:pt idx="2821">
                  <c:v>197.032511</c:v>
                </c:pt>
                <c:pt idx="2822">
                  <c:v>197.095484</c:v>
                </c:pt>
                <c:pt idx="2823">
                  <c:v>197.16914</c:v>
                </c:pt>
                <c:pt idx="2824">
                  <c:v>197.238088</c:v>
                </c:pt>
                <c:pt idx="2825">
                  <c:v>197.29524900000001</c:v>
                </c:pt>
                <c:pt idx="2826">
                  <c:v>197.348252</c:v>
                </c:pt>
                <c:pt idx="2827">
                  <c:v>197.38598200000001</c:v>
                </c:pt>
                <c:pt idx="2828">
                  <c:v>197.44111599999999</c:v>
                </c:pt>
                <c:pt idx="2829">
                  <c:v>197.49794900000018</c:v>
                </c:pt>
                <c:pt idx="2830">
                  <c:v>197.540268</c:v>
                </c:pt>
                <c:pt idx="2831">
                  <c:v>197.59582</c:v>
                </c:pt>
                <c:pt idx="2832">
                  <c:v>197.63027099999999</c:v>
                </c:pt>
                <c:pt idx="2833">
                  <c:v>197.661981</c:v>
                </c:pt>
                <c:pt idx="2834">
                  <c:v>197.69606000000002</c:v>
                </c:pt>
                <c:pt idx="2835">
                  <c:v>197.704837</c:v>
                </c:pt>
                <c:pt idx="2836">
                  <c:v>197.733328</c:v>
                </c:pt>
                <c:pt idx="2837">
                  <c:v>197.760031</c:v>
                </c:pt>
                <c:pt idx="2838">
                  <c:v>197.78785099999999</c:v>
                </c:pt>
                <c:pt idx="2839">
                  <c:v>197.82398600000016</c:v>
                </c:pt>
                <c:pt idx="2840">
                  <c:v>197.84927399999998</c:v>
                </c:pt>
                <c:pt idx="2841">
                  <c:v>197.88284600000028</c:v>
                </c:pt>
                <c:pt idx="2842">
                  <c:v>197.90910199999999</c:v>
                </c:pt>
                <c:pt idx="2843">
                  <c:v>197.94069199999998</c:v>
                </c:pt>
                <c:pt idx="2844">
                  <c:v>197.97194000000007</c:v>
                </c:pt>
                <c:pt idx="2845">
                  <c:v>198.01363299999986</c:v>
                </c:pt>
                <c:pt idx="2846">
                  <c:v>198.06295600000001</c:v>
                </c:pt>
                <c:pt idx="2847">
                  <c:v>198.12630100000001</c:v>
                </c:pt>
                <c:pt idx="2848">
                  <c:v>198.15996299999998</c:v>
                </c:pt>
                <c:pt idx="2849">
                  <c:v>198.20818300000002</c:v>
                </c:pt>
                <c:pt idx="2850">
                  <c:v>198.24270899999999</c:v>
                </c:pt>
                <c:pt idx="2851">
                  <c:v>198.267415</c:v>
                </c:pt>
                <c:pt idx="2852">
                  <c:v>198.26935199999986</c:v>
                </c:pt>
                <c:pt idx="2853">
                  <c:v>198.3</c:v>
                </c:pt>
                <c:pt idx="2854">
                  <c:v>198.3</c:v>
                </c:pt>
                <c:pt idx="2855">
                  <c:v>198.44429199999999</c:v>
                </c:pt>
                <c:pt idx="2856">
                  <c:v>198.49118600000014</c:v>
                </c:pt>
                <c:pt idx="2857">
                  <c:v>198.55795800000001</c:v>
                </c:pt>
                <c:pt idx="2858">
                  <c:v>198.61732400000002</c:v>
                </c:pt>
                <c:pt idx="2859">
                  <c:v>198.6</c:v>
                </c:pt>
                <c:pt idx="2860">
                  <c:v>198.6</c:v>
                </c:pt>
                <c:pt idx="2861">
                  <c:v>198.69749200000001</c:v>
                </c:pt>
                <c:pt idx="2862">
                  <c:v>198.7</c:v>
                </c:pt>
                <c:pt idx="2863">
                  <c:v>198.91785099999998</c:v>
                </c:pt>
                <c:pt idx="2864">
                  <c:v>198.98666400000002</c:v>
                </c:pt>
                <c:pt idx="2865">
                  <c:v>199.035719</c:v>
                </c:pt>
                <c:pt idx="2866">
                  <c:v>199.09107700000001</c:v>
                </c:pt>
                <c:pt idx="2867">
                  <c:v>199.14117499999998</c:v>
                </c:pt>
                <c:pt idx="2868">
                  <c:v>199.19390999999999</c:v>
                </c:pt>
                <c:pt idx="2869">
                  <c:v>199.26366199999981</c:v>
                </c:pt>
                <c:pt idx="2870">
                  <c:v>199.33171600000014</c:v>
                </c:pt>
                <c:pt idx="2871">
                  <c:v>199.3</c:v>
                </c:pt>
                <c:pt idx="2872">
                  <c:v>199.47430499999999</c:v>
                </c:pt>
                <c:pt idx="2873">
                  <c:v>199.54924299999999</c:v>
                </c:pt>
                <c:pt idx="2874">
                  <c:v>199.62413600000016</c:v>
                </c:pt>
                <c:pt idx="2875">
                  <c:v>199.70983299999995</c:v>
                </c:pt>
                <c:pt idx="2876">
                  <c:v>199.79797299999998</c:v>
                </c:pt>
                <c:pt idx="2877">
                  <c:v>199.88521900000018</c:v>
                </c:pt>
                <c:pt idx="2878">
                  <c:v>199.94497299999998</c:v>
                </c:pt>
                <c:pt idx="2879">
                  <c:v>199.9</c:v>
                </c:pt>
                <c:pt idx="2880">
                  <c:v>200.08423900000014</c:v>
                </c:pt>
                <c:pt idx="2881">
                  <c:v>200.14467799999986</c:v>
                </c:pt>
                <c:pt idx="2882">
                  <c:v>200.20794900000001</c:v>
                </c:pt>
                <c:pt idx="2883">
                  <c:v>200.265467</c:v>
                </c:pt>
                <c:pt idx="2884">
                  <c:v>200.33366999999998</c:v>
                </c:pt>
                <c:pt idx="2885">
                  <c:v>200.40547800000004</c:v>
                </c:pt>
                <c:pt idx="2886">
                  <c:v>200.49285900000001</c:v>
                </c:pt>
                <c:pt idx="2887">
                  <c:v>200.58120800000017</c:v>
                </c:pt>
                <c:pt idx="2888">
                  <c:v>200.657174</c:v>
                </c:pt>
                <c:pt idx="2889">
                  <c:v>200.720325</c:v>
                </c:pt>
                <c:pt idx="2890">
                  <c:v>200.80468100000002</c:v>
                </c:pt>
                <c:pt idx="2891">
                  <c:v>200.86860700000014</c:v>
                </c:pt>
                <c:pt idx="2892">
                  <c:v>200.96409300000002</c:v>
                </c:pt>
                <c:pt idx="2893">
                  <c:v>201.03177399999998</c:v>
                </c:pt>
                <c:pt idx="2894">
                  <c:v>201.11353699999998</c:v>
                </c:pt>
                <c:pt idx="2895">
                  <c:v>201.207086</c:v>
                </c:pt>
                <c:pt idx="2896">
                  <c:v>201.305702</c:v>
                </c:pt>
                <c:pt idx="2897">
                  <c:v>201.38461900000001</c:v>
                </c:pt>
                <c:pt idx="2898">
                  <c:v>201.46761800000004</c:v>
                </c:pt>
                <c:pt idx="2899">
                  <c:v>201.548576</c:v>
                </c:pt>
                <c:pt idx="2900">
                  <c:v>201.631024</c:v>
                </c:pt>
                <c:pt idx="2901">
                  <c:v>201.72824000000014</c:v>
                </c:pt>
                <c:pt idx="2902">
                  <c:v>201.82424800000021</c:v>
                </c:pt>
                <c:pt idx="2903">
                  <c:v>201.90502700000013</c:v>
                </c:pt>
                <c:pt idx="2904">
                  <c:v>202.01048299999999</c:v>
                </c:pt>
                <c:pt idx="2905">
                  <c:v>202.10686299999998</c:v>
                </c:pt>
                <c:pt idx="2906">
                  <c:v>202.19936999999999</c:v>
                </c:pt>
                <c:pt idx="2907">
                  <c:v>202.26195499999992</c:v>
                </c:pt>
                <c:pt idx="2908">
                  <c:v>202.32650599999999</c:v>
                </c:pt>
                <c:pt idx="2909">
                  <c:v>202.3938</c:v>
                </c:pt>
                <c:pt idx="2910">
                  <c:v>202.46842500000014</c:v>
                </c:pt>
                <c:pt idx="2911">
                  <c:v>202.55006800000001</c:v>
                </c:pt>
                <c:pt idx="2912">
                  <c:v>202.636808</c:v>
                </c:pt>
                <c:pt idx="2913">
                  <c:v>202.71515799999995</c:v>
                </c:pt>
                <c:pt idx="2914">
                  <c:v>202.82332600000018</c:v>
                </c:pt>
                <c:pt idx="2915">
                  <c:v>202.90133400000013</c:v>
                </c:pt>
                <c:pt idx="2916">
                  <c:v>203.00356999999985</c:v>
                </c:pt>
                <c:pt idx="2917">
                  <c:v>203.09057799999999</c:v>
                </c:pt>
                <c:pt idx="2918">
                  <c:v>203.1</c:v>
                </c:pt>
                <c:pt idx="2919">
                  <c:v>203.62992599999998</c:v>
                </c:pt>
                <c:pt idx="2920">
                  <c:v>203.6</c:v>
                </c:pt>
                <c:pt idx="2921">
                  <c:v>203.6</c:v>
                </c:pt>
                <c:pt idx="2922">
                  <c:v>203.60341700000001</c:v>
                </c:pt>
                <c:pt idx="2923">
                  <c:v>203.702778</c:v>
                </c:pt>
                <c:pt idx="2924">
                  <c:v>203.81213700000018</c:v>
                </c:pt>
                <c:pt idx="2925">
                  <c:v>203.91149800000014</c:v>
                </c:pt>
                <c:pt idx="2926">
                  <c:v>204.02403200000001</c:v>
                </c:pt>
                <c:pt idx="2927">
                  <c:v>204.11935399999987</c:v>
                </c:pt>
                <c:pt idx="2928">
                  <c:v>204.21892399999999</c:v>
                </c:pt>
                <c:pt idx="2929">
                  <c:v>204.31834500000016</c:v>
                </c:pt>
                <c:pt idx="2930">
                  <c:v>204.41468099999992</c:v>
                </c:pt>
                <c:pt idx="2931">
                  <c:v>204.508185</c:v>
                </c:pt>
                <c:pt idx="2932">
                  <c:v>204.60331399999998</c:v>
                </c:pt>
                <c:pt idx="2933">
                  <c:v>204.70265999999998</c:v>
                </c:pt>
                <c:pt idx="2934">
                  <c:v>204.80567199999999</c:v>
                </c:pt>
                <c:pt idx="2935">
                  <c:v>204.90010100000001</c:v>
                </c:pt>
                <c:pt idx="2936">
                  <c:v>204.98430700000014</c:v>
                </c:pt>
                <c:pt idx="2937">
                  <c:v>205.095991</c:v>
                </c:pt>
                <c:pt idx="2938">
                  <c:v>205.18209000000004</c:v>
                </c:pt>
                <c:pt idx="2939">
                  <c:v>205.283627</c:v>
                </c:pt>
                <c:pt idx="2940">
                  <c:v>205.36713300000014</c:v>
                </c:pt>
                <c:pt idx="2941">
                  <c:v>205.47114300000001</c:v>
                </c:pt>
                <c:pt idx="2942">
                  <c:v>205.58042800000021</c:v>
                </c:pt>
                <c:pt idx="2943">
                  <c:v>205.67886499999992</c:v>
                </c:pt>
                <c:pt idx="2944">
                  <c:v>205.80147200000016</c:v>
                </c:pt>
                <c:pt idx="2945">
                  <c:v>205.92999499999999</c:v>
                </c:pt>
                <c:pt idx="2946">
                  <c:v>206.04288600000001</c:v>
                </c:pt>
                <c:pt idx="2947">
                  <c:v>206.17484999999999</c:v>
                </c:pt>
                <c:pt idx="2948">
                  <c:v>206.31748400000001</c:v>
                </c:pt>
                <c:pt idx="2949">
                  <c:v>206.44980700000002</c:v>
                </c:pt>
                <c:pt idx="2950">
                  <c:v>206.597373</c:v>
                </c:pt>
                <c:pt idx="2951">
                  <c:v>206.74851499999986</c:v>
                </c:pt>
                <c:pt idx="2952">
                  <c:v>206.89007599999999</c:v>
                </c:pt>
                <c:pt idx="2953">
                  <c:v>207.01464999999999</c:v>
                </c:pt>
                <c:pt idx="2954">
                  <c:v>207.13379999999998</c:v>
                </c:pt>
                <c:pt idx="2955">
                  <c:v>207.25204100000013</c:v>
                </c:pt>
                <c:pt idx="2956">
                  <c:v>207.37846200000001</c:v>
                </c:pt>
                <c:pt idx="2957">
                  <c:v>207.50235000000001</c:v>
                </c:pt>
                <c:pt idx="2958">
                  <c:v>207.62892100000013</c:v>
                </c:pt>
                <c:pt idx="2959">
                  <c:v>207.73361599999987</c:v>
                </c:pt>
                <c:pt idx="2960">
                  <c:v>207.84896599999999</c:v>
                </c:pt>
                <c:pt idx="2961">
                  <c:v>207.962692</c:v>
                </c:pt>
                <c:pt idx="2962">
                  <c:v>208.067879</c:v>
                </c:pt>
                <c:pt idx="2963">
                  <c:v>208.19290000000001</c:v>
                </c:pt>
                <c:pt idx="2964">
                  <c:v>208.31070800000001</c:v>
                </c:pt>
                <c:pt idx="2965">
                  <c:v>208.43146700000014</c:v>
                </c:pt>
                <c:pt idx="2966">
                  <c:v>208.56189700000004</c:v>
                </c:pt>
                <c:pt idx="2967">
                  <c:v>208.683819</c:v>
                </c:pt>
                <c:pt idx="2968">
                  <c:v>208.81331</c:v>
                </c:pt>
                <c:pt idx="2969">
                  <c:v>208.94177299999998</c:v>
                </c:pt>
                <c:pt idx="2970">
                  <c:v>209.06242700000021</c:v>
                </c:pt>
                <c:pt idx="2971">
                  <c:v>209.18467600000002</c:v>
                </c:pt>
                <c:pt idx="2972">
                  <c:v>209.33367299999998</c:v>
                </c:pt>
                <c:pt idx="2973">
                  <c:v>209.461793</c:v>
                </c:pt>
                <c:pt idx="2974">
                  <c:v>209.59496499999995</c:v>
                </c:pt>
                <c:pt idx="2975">
                  <c:v>209.73043100000001</c:v>
                </c:pt>
                <c:pt idx="2976">
                  <c:v>209.86355799999998</c:v>
                </c:pt>
                <c:pt idx="2977">
                  <c:v>209.990576</c:v>
                </c:pt>
                <c:pt idx="2978">
                  <c:v>210.11090299999998</c:v>
                </c:pt>
                <c:pt idx="2979">
                  <c:v>210.25158499999998</c:v>
                </c:pt>
                <c:pt idx="2980">
                  <c:v>210.37782700000014</c:v>
                </c:pt>
                <c:pt idx="2981">
                  <c:v>210.50761600000001</c:v>
                </c:pt>
                <c:pt idx="2982">
                  <c:v>210.649416</c:v>
                </c:pt>
                <c:pt idx="2983">
                  <c:v>210.786834</c:v>
                </c:pt>
                <c:pt idx="2984">
                  <c:v>210.91695099999998</c:v>
                </c:pt>
                <c:pt idx="2985">
                  <c:v>211.05702200000007</c:v>
                </c:pt>
                <c:pt idx="2986">
                  <c:v>211.20010299999998</c:v>
                </c:pt>
                <c:pt idx="2987">
                  <c:v>211.335644</c:v>
                </c:pt>
                <c:pt idx="2988">
                  <c:v>211.47079799999997</c:v>
                </c:pt>
                <c:pt idx="2989">
                  <c:v>211.61465299999978</c:v>
                </c:pt>
                <c:pt idx="2990">
                  <c:v>211.76350099999985</c:v>
                </c:pt>
                <c:pt idx="2991">
                  <c:v>211.90668600000001</c:v>
                </c:pt>
                <c:pt idx="2992">
                  <c:v>212.04917099999992</c:v>
                </c:pt>
                <c:pt idx="2993">
                  <c:v>212.18043600000016</c:v>
                </c:pt>
                <c:pt idx="2994">
                  <c:v>212.32350199999999</c:v>
                </c:pt>
                <c:pt idx="2995">
                  <c:v>212.46714900000018</c:v>
                </c:pt>
                <c:pt idx="2996">
                  <c:v>212.60123000000004</c:v>
                </c:pt>
                <c:pt idx="2997">
                  <c:v>212.747917</c:v>
                </c:pt>
                <c:pt idx="2998">
                  <c:v>212.8854390000003</c:v>
                </c:pt>
                <c:pt idx="2999">
                  <c:v>213.01776199999998</c:v>
                </c:pt>
                <c:pt idx="3000">
                  <c:v>213.15786199999999</c:v>
                </c:pt>
                <c:pt idx="3001">
                  <c:v>213.29159999999999</c:v>
                </c:pt>
                <c:pt idx="3002">
                  <c:v>213.43234200000018</c:v>
                </c:pt>
                <c:pt idx="3003">
                  <c:v>213.56210100000001</c:v>
                </c:pt>
                <c:pt idx="3004">
                  <c:v>213.695526</c:v>
                </c:pt>
                <c:pt idx="3005">
                  <c:v>213.81785000000002</c:v>
                </c:pt>
                <c:pt idx="3006">
                  <c:v>213.954702</c:v>
                </c:pt>
                <c:pt idx="3007">
                  <c:v>214.06933700000013</c:v>
                </c:pt>
                <c:pt idx="3008">
                  <c:v>214.19934900000001</c:v>
                </c:pt>
                <c:pt idx="3009">
                  <c:v>214.31744100000017</c:v>
                </c:pt>
                <c:pt idx="3010">
                  <c:v>214.44189499999999</c:v>
                </c:pt>
                <c:pt idx="3011">
                  <c:v>214.56737800000013</c:v>
                </c:pt>
                <c:pt idx="3012">
                  <c:v>214.69281600000016</c:v>
                </c:pt>
                <c:pt idx="3013">
                  <c:v>214.812264</c:v>
                </c:pt>
                <c:pt idx="3014">
                  <c:v>214.93710600000014</c:v>
                </c:pt>
                <c:pt idx="3015">
                  <c:v>215.04764300000002</c:v>
                </c:pt>
                <c:pt idx="3016">
                  <c:v>215.159222</c:v>
                </c:pt>
                <c:pt idx="3017">
                  <c:v>215.27321599999985</c:v>
                </c:pt>
                <c:pt idx="3018">
                  <c:v>215.38020700000021</c:v>
                </c:pt>
                <c:pt idx="3019">
                  <c:v>215.49499</c:v>
                </c:pt>
                <c:pt idx="3020">
                  <c:v>215.60020700000001</c:v>
                </c:pt>
                <c:pt idx="3021">
                  <c:v>215.72576499999988</c:v>
                </c:pt>
                <c:pt idx="3022">
                  <c:v>215.836883</c:v>
                </c:pt>
                <c:pt idx="3023">
                  <c:v>215.95738800000018</c:v>
                </c:pt>
                <c:pt idx="3024">
                  <c:v>216.06336499999998</c:v>
                </c:pt>
                <c:pt idx="3025">
                  <c:v>216.17333600000001</c:v>
                </c:pt>
                <c:pt idx="3026">
                  <c:v>216.30941300000001</c:v>
                </c:pt>
                <c:pt idx="3027">
                  <c:v>216.43787599999999</c:v>
                </c:pt>
                <c:pt idx="3028">
                  <c:v>216.56683100000001</c:v>
                </c:pt>
                <c:pt idx="3029">
                  <c:v>216.68660600000001</c:v>
                </c:pt>
                <c:pt idx="3030">
                  <c:v>216.82000200000004</c:v>
                </c:pt>
                <c:pt idx="3031">
                  <c:v>216.93648400000001</c:v>
                </c:pt>
                <c:pt idx="3032">
                  <c:v>217.06685399999998</c:v>
                </c:pt>
                <c:pt idx="3033">
                  <c:v>217.20637399999998</c:v>
                </c:pt>
                <c:pt idx="3034">
                  <c:v>217.34778599999999</c:v>
                </c:pt>
                <c:pt idx="3035">
                  <c:v>217.48080800000014</c:v>
                </c:pt>
                <c:pt idx="3036">
                  <c:v>217.60161199999999</c:v>
                </c:pt>
                <c:pt idx="3037">
                  <c:v>217.741266</c:v>
                </c:pt>
                <c:pt idx="3038">
                  <c:v>217.87148700000017</c:v>
                </c:pt>
                <c:pt idx="3039">
                  <c:v>218.00166399999998</c:v>
                </c:pt>
                <c:pt idx="3040">
                  <c:v>218.14036399999998</c:v>
                </c:pt>
                <c:pt idx="3041">
                  <c:v>218.255922</c:v>
                </c:pt>
                <c:pt idx="3042">
                  <c:v>218.38682900000018</c:v>
                </c:pt>
                <c:pt idx="3043">
                  <c:v>218.50465199999985</c:v>
                </c:pt>
                <c:pt idx="3044">
                  <c:v>218.63579799999999</c:v>
                </c:pt>
                <c:pt idx="3045">
                  <c:v>218.75165399999995</c:v>
                </c:pt>
                <c:pt idx="3046">
                  <c:v>218.88150300000001</c:v>
                </c:pt>
                <c:pt idx="3047">
                  <c:v>219.01513600000001</c:v>
                </c:pt>
                <c:pt idx="3048">
                  <c:v>219.13145500000002</c:v>
                </c:pt>
                <c:pt idx="3049">
                  <c:v>219.253927</c:v>
                </c:pt>
                <c:pt idx="3050">
                  <c:v>219.36722100000014</c:v>
                </c:pt>
                <c:pt idx="3051">
                  <c:v>219.48674300000016</c:v>
                </c:pt>
                <c:pt idx="3052">
                  <c:v>219.61224100000001</c:v>
                </c:pt>
                <c:pt idx="3053">
                  <c:v>219.73675499999987</c:v>
                </c:pt>
                <c:pt idx="3054">
                  <c:v>219.86183500000001</c:v>
                </c:pt>
                <c:pt idx="3055">
                  <c:v>219.99551399999999</c:v>
                </c:pt>
                <c:pt idx="3056">
                  <c:v>220.118269</c:v>
                </c:pt>
                <c:pt idx="3057">
                  <c:v>220.24488399999981</c:v>
                </c:pt>
                <c:pt idx="3058">
                  <c:v>220.2</c:v>
                </c:pt>
                <c:pt idx="3059">
                  <c:v>220.2</c:v>
                </c:pt>
                <c:pt idx="3060">
                  <c:v>220.2</c:v>
                </c:pt>
                <c:pt idx="3061">
                  <c:v>220.19999999999885</c:v>
                </c:pt>
                <c:pt idx="3062">
                  <c:v>219.99999999999901</c:v>
                </c:pt>
                <c:pt idx="3063">
                  <c:v>219.79999999999882</c:v>
                </c:pt>
                <c:pt idx="3064">
                  <c:v>219.599999999999</c:v>
                </c:pt>
                <c:pt idx="3065">
                  <c:v>219.39999999999901</c:v>
                </c:pt>
                <c:pt idx="3066">
                  <c:v>219.19999999999885</c:v>
                </c:pt>
                <c:pt idx="3067">
                  <c:v>218.99999999999901</c:v>
                </c:pt>
                <c:pt idx="3068">
                  <c:v>218.79999999999882</c:v>
                </c:pt>
                <c:pt idx="3069">
                  <c:v>218.599999999999</c:v>
                </c:pt>
                <c:pt idx="3070">
                  <c:v>218.39999999999901</c:v>
                </c:pt>
                <c:pt idx="3071">
                  <c:v>218.19999999999885</c:v>
                </c:pt>
                <c:pt idx="3072">
                  <c:v>217.99999999999901</c:v>
                </c:pt>
                <c:pt idx="3073">
                  <c:v>217.79999999999882</c:v>
                </c:pt>
                <c:pt idx="3074">
                  <c:v>217.599999999999</c:v>
                </c:pt>
                <c:pt idx="3075">
                  <c:v>217.39999999999901</c:v>
                </c:pt>
                <c:pt idx="3076">
                  <c:v>217.19999999999885</c:v>
                </c:pt>
                <c:pt idx="3077">
                  <c:v>216.99999999999901</c:v>
                </c:pt>
                <c:pt idx="3078">
                  <c:v>216.79999999999882</c:v>
                </c:pt>
                <c:pt idx="3079">
                  <c:v>216.599999999999</c:v>
                </c:pt>
                <c:pt idx="3080">
                  <c:v>216.39999999999901</c:v>
                </c:pt>
                <c:pt idx="3081">
                  <c:v>216.19999999999885</c:v>
                </c:pt>
                <c:pt idx="3082">
                  <c:v>215.99999999999901</c:v>
                </c:pt>
                <c:pt idx="3083">
                  <c:v>215.79999999999882</c:v>
                </c:pt>
                <c:pt idx="3084">
                  <c:v>215.599999999999</c:v>
                </c:pt>
                <c:pt idx="3085">
                  <c:v>215.39999999999901</c:v>
                </c:pt>
                <c:pt idx="3086">
                  <c:v>215.19999999999885</c:v>
                </c:pt>
                <c:pt idx="3087">
                  <c:v>214.99999999999901</c:v>
                </c:pt>
                <c:pt idx="3088">
                  <c:v>214.79999999999882</c:v>
                </c:pt>
                <c:pt idx="3089">
                  <c:v>214.599999999999</c:v>
                </c:pt>
                <c:pt idx="3090">
                  <c:v>214.39999999999901</c:v>
                </c:pt>
                <c:pt idx="3091">
                  <c:v>214.19999999999885</c:v>
                </c:pt>
                <c:pt idx="3092">
                  <c:v>213.99999999999901</c:v>
                </c:pt>
                <c:pt idx="3093">
                  <c:v>213.79999999999882</c:v>
                </c:pt>
                <c:pt idx="3094">
                  <c:v>213.599999999999</c:v>
                </c:pt>
                <c:pt idx="3095">
                  <c:v>213.39999999999901</c:v>
                </c:pt>
                <c:pt idx="3096">
                  <c:v>213.19999999999885</c:v>
                </c:pt>
                <c:pt idx="3097">
                  <c:v>212.99999999999901</c:v>
                </c:pt>
                <c:pt idx="3098">
                  <c:v>212.79999999999882</c:v>
                </c:pt>
                <c:pt idx="3099">
                  <c:v>212.599999999999</c:v>
                </c:pt>
                <c:pt idx="3100">
                  <c:v>212.39999999999901</c:v>
                </c:pt>
                <c:pt idx="3101">
                  <c:v>212.19999999999885</c:v>
                </c:pt>
                <c:pt idx="3102">
                  <c:v>211.99999999999901</c:v>
                </c:pt>
                <c:pt idx="3103">
                  <c:v>211.79999999999882</c:v>
                </c:pt>
                <c:pt idx="3104">
                  <c:v>211.599999999999</c:v>
                </c:pt>
                <c:pt idx="3105">
                  <c:v>211.39999999999901</c:v>
                </c:pt>
                <c:pt idx="3106">
                  <c:v>211.19999999999885</c:v>
                </c:pt>
                <c:pt idx="3107">
                  <c:v>210.99999999999901</c:v>
                </c:pt>
                <c:pt idx="3108">
                  <c:v>210.79999999999882</c:v>
                </c:pt>
                <c:pt idx="3109">
                  <c:v>210.599999999999</c:v>
                </c:pt>
                <c:pt idx="3110">
                  <c:v>210.39999999999901</c:v>
                </c:pt>
                <c:pt idx="3111">
                  <c:v>210.19999999999885</c:v>
                </c:pt>
                <c:pt idx="3112">
                  <c:v>209.99999999999901</c:v>
                </c:pt>
                <c:pt idx="3113">
                  <c:v>209.79999999999882</c:v>
                </c:pt>
                <c:pt idx="3114">
                  <c:v>209.599999999999</c:v>
                </c:pt>
                <c:pt idx="3115">
                  <c:v>209.39999999999901</c:v>
                </c:pt>
                <c:pt idx="3116">
                  <c:v>209.19999999999885</c:v>
                </c:pt>
                <c:pt idx="3117">
                  <c:v>208.99999999999901</c:v>
                </c:pt>
                <c:pt idx="3118">
                  <c:v>208.79999999999882</c:v>
                </c:pt>
                <c:pt idx="3119">
                  <c:v>208.599999999999</c:v>
                </c:pt>
                <c:pt idx="3120">
                  <c:v>208.39999999999901</c:v>
                </c:pt>
                <c:pt idx="3121">
                  <c:v>208.19999999999885</c:v>
                </c:pt>
                <c:pt idx="3122">
                  <c:v>207.99999999999901</c:v>
                </c:pt>
                <c:pt idx="3123">
                  <c:v>207.79999999999882</c:v>
                </c:pt>
                <c:pt idx="3124">
                  <c:v>207.599999999999</c:v>
                </c:pt>
                <c:pt idx="3125">
                  <c:v>207.39999999999901</c:v>
                </c:pt>
                <c:pt idx="3126">
                  <c:v>207.19999999999885</c:v>
                </c:pt>
                <c:pt idx="3127">
                  <c:v>206.99999999999901</c:v>
                </c:pt>
                <c:pt idx="3128">
                  <c:v>206.79999999999882</c:v>
                </c:pt>
                <c:pt idx="3129">
                  <c:v>206.599999999999</c:v>
                </c:pt>
                <c:pt idx="3130">
                  <c:v>206.39999999999901</c:v>
                </c:pt>
                <c:pt idx="3131">
                  <c:v>206.19999999999885</c:v>
                </c:pt>
                <c:pt idx="3132">
                  <c:v>205.99999999999901</c:v>
                </c:pt>
                <c:pt idx="3133">
                  <c:v>205.79999999999882</c:v>
                </c:pt>
                <c:pt idx="3134">
                  <c:v>205.6</c:v>
                </c:pt>
                <c:pt idx="3135">
                  <c:v>205.4</c:v>
                </c:pt>
                <c:pt idx="3136">
                  <c:v>205.2</c:v>
                </c:pt>
                <c:pt idx="3137">
                  <c:v>205</c:v>
                </c:pt>
                <c:pt idx="3138">
                  <c:v>204.8</c:v>
                </c:pt>
                <c:pt idx="3139">
                  <c:v>204.6</c:v>
                </c:pt>
                <c:pt idx="3140">
                  <c:v>204.4</c:v>
                </c:pt>
                <c:pt idx="3141">
                  <c:v>204.2</c:v>
                </c:pt>
                <c:pt idx="3142">
                  <c:v>204</c:v>
                </c:pt>
                <c:pt idx="3143">
                  <c:v>203.8</c:v>
                </c:pt>
                <c:pt idx="3144">
                  <c:v>203.6</c:v>
                </c:pt>
                <c:pt idx="3145">
                  <c:v>203.4</c:v>
                </c:pt>
                <c:pt idx="3146">
                  <c:v>203.2</c:v>
                </c:pt>
                <c:pt idx="3147">
                  <c:v>203</c:v>
                </c:pt>
                <c:pt idx="3148" formatCode="General">
                  <c:v>202.8</c:v>
                </c:pt>
                <c:pt idx="3149">
                  <c:v>202.6</c:v>
                </c:pt>
                <c:pt idx="3150" formatCode="General">
                  <c:v>202.4</c:v>
                </c:pt>
                <c:pt idx="3151">
                  <c:v>202.2</c:v>
                </c:pt>
                <c:pt idx="3152" formatCode="General">
                  <c:v>202</c:v>
                </c:pt>
                <c:pt idx="3153">
                  <c:v>201.8</c:v>
                </c:pt>
                <c:pt idx="3154" formatCode="General">
                  <c:v>201.6</c:v>
                </c:pt>
                <c:pt idx="3155">
                  <c:v>201.4</c:v>
                </c:pt>
                <c:pt idx="3156" formatCode="General">
                  <c:v>201.2</c:v>
                </c:pt>
                <c:pt idx="3157">
                  <c:v>201</c:v>
                </c:pt>
                <c:pt idx="3158" formatCode="General">
                  <c:v>200.8</c:v>
                </c:pt>
                <c:pt idx="3159">
                  <c:v>200.6</c:v>
                </c:pt>
                <c:pt idx="3160" formatCode="General">
                  <c:v>200.4</c:v>
                </c:pt>
                <c:pt idx="3161">
                  <c:v>200.2</c:v>
                </c:pt>
                <c:pt idx="3162" formatCode="General">
                  <c:v>200</c:v>
                </c:pt>
                <c:pt idx="3163">
                  <c:v>199.8</c:v>
                </c:pt>
                <c:pt idx="3164" formatCode="General">
                  <c:v>199.6</c:v>
                </c:pt>
                <c:pt idx="3165">
                  <c:v>199.4</c:v>
                </c:pt>
                <c:pt idx="3166" formatCode="General">
                  <c:v>199.2</c:v>
                </c:pt>
                <c:pt idx="3167">
                  <c:v>199</c:v>
                </c:pt>
                <c:pt idx="3168" formatCode="General">
                  <c:v>198.8</c:v>
                </c:pt>
                <c:pt idx="3169">
                  <c:v>198.6</c:v>
                </c:pt>
                <c:pt idx="3170" formatCode="General">
                  <c:v>198.4</c:v>
                </c:pt>
                <c:pt idx="3171">
                  <c:v>198.2</c:v>
                </c:pt>
                <c:pt idx="3172" formatCode="General">
                  <c:v>198</c:v>
                </c:pt>
                <c:pt idx="3173">
                  <c:v>197.8</c:v>
                </c:pt>
                <c:pt idx="3174" formatCode="General">
                  <c:v>197.6</c:v>
                </c:pt>
                <c:pt idx="3175">
                  <c:v>197.4</c:v>
                </c:pt>
                <c:pt idx="3176" formatCode="General">
                  <c:v>197.2</c:v>
                </c:pt>
                <c:pt idx="3177">
                  <c:v>197</c:v>
                </c:pt>
                <c:pt idx="3178" formatCode="General">
                  <c:v>197.6908</c:v>
                </c:pt>
                <c:pt idx="3179" formatCode="General">
                  <c:v>196.906507</c:v>
                </c:pt>
                <c:pt idx="3180" formatCode="General">
                  <c:v>196.17585799999998</c:v>
                </c:pt>
                <c:pt idx="3181" formatCode="General">
                  <c:v>195.47839500000001</c:v>
                </c:pt>
                <c:pt idx="3182" formatCode="General">
                  <c:v>194.81959899999998</c:v>
                </c:pt>
                <c:pt idx="3183" formatCode="General">
                  <c:v>194.18999600000001</c:v>
                </c:pt>
                <c:pt idx="3184" formatCode="General">
                  <c:v>193.57581399999998</c:v>
                </c:pt>
                <c:pt idx="3185" formatCode="General">
                  <c:v>192.99444600000015</c:v>
                </c:pt>
                <c:pt idx="3186" formatCode="General">
                  <c:v>192.43507100000002</c:v>
                </c:pt>
                <c:pt idx="3187" formatCode="General">
                  <c:v>191.90211600000018</c:v>
                </c:pt>
                <c:pt idx="3188" formatCode="General">
                  <c:v>191.39681800000014</c:v>
                </c:pt>
                <c:pt idx="3189" formatCode="General">
                  <c:v>190.91901199999998</c:v>
                </c:pt>
                <c:pt idx="3190" formatCode="General">
                  <c:v>190.434799</c:v>
                </c:pt>
                <c:pt idx="3191" formatCode="General">
                  <c:v>190.01854999999998</c:v>
                </c:pt>
                <c:pt idx="3192" formatCode="General">
                  <c:v>189.59339</c:v>
                </c:pt>
                <c:pt idx="3193" formatCode="General">
                  <c:v>189.19564800000001</c:v>
                </c:pt>
                <c:pt idx="3194" formatCode="General">
                  <c:v>188.82219500000014</c:v>
                </c:pt>
                <c:pt idx="3195" formatCode="General">
                  <c:v>188.46224200000017</c:v>
                </c:pt>
                <c:pt idx="3196" formatCode="General">
                  <c:v>188.13824700000018</c:v>
                </c:pt>
                <c:pt idx="3197" formatCode="General">
                  <c:v>187.79887299999999</c:v>
                </c:pt>
                <c:pt idx="3198" formatCode="General">
                  <c:v>187.50214600000021</c:v>
                </c:pt>
                <c:pt idx="3199" formatCode="General">
                  <c:v>187.19768499999998</c:v>
                </c:pt>
                <c:pt idx="3200" formatCode="General">
                  <c:v>186.92711000000014</c:v>
                </c:pt>
                <c:pt idx="3201" formatCode="General">
                  <c:v>186.65459799999999</c:v>
                </c:pt>
                <c:pt idx="3202" formatCode="General">
                  <c:v>186.40388499999995</c:v>
                </c:pt>
                <c:pt idx="3203" formatCode="General">
                  <c:v>186.16564599999998</c:v>
                </c:pt>
                <c:pt idx="3204" formatCode="General">
                  <c:v>185.91819700000016</c:v>
                </c:pt>
                <c:pt idx="3205" formatCode="General">
                  <c:v>185.72121900000013</c:v>
                </c:pt>
                <c:pt idx="3206" formatCode="General">
                  <c:v>185.49855100000002</c:v>
                </c:pt>
                <c:pt idx="3207" formatCode="General">
                  <c:v>185.32149500000014</c:v>
                </c:pt>
                <c:pt idx="3208" formatCode="General">
                  <c:v>185.130909</c:v>
                </c:pt>
                <c:pt idx="3209" formatCode="General">
                  <c:v>184.956864</c:v>
                </c:pt>
                <c:pt idx="3210" formatCode="General">
                  <c:v>184.79819599999999</c:v>
                </c:pt>
                <c:pt idx="3211" formatCode="General">
                  <c:v>184.66654399999999</c:v>
                </c:pt>
                <c:pt idx="3212" formatCode="General">
                  <c:v>184.533432</c:v>
                </c:pt>
                <c:pt idx="3213" formatCode="General">
                  <c:v>184.39680300000001</c:v>
                </c:pt>
                <c:pt idx="3214" formatCode="General">
                  <c:v>184.27982899999998</c:v>
                </c:pt>
                <c:pt idx="3215" formatCode="General">
                  <c:v>184.18875300000002</c:v>
                </c:pt>
                <c:pt idx="3216" formatCode="General">
                  <c:v>184.082761</c:v>
                </c:pt>
                <c:pt idx="3217" formatCode="General">
                  <c:v>183.982551</c:v>
                </c:pt>
                <c:pt idx="3218" formatCode="General">
                  <c:v>183.94468699999999</c:v>
                </c:pt>
                <c:pt idx="3219" formatCode="General">
                  <c:v>183.842659</c:v>
                </c:pt>
                <c:pt idx="3220" formatCode="General">
                  <c:v>183.761224</c:v>
                </c:pt>
                <c:pt idx="3221" formatCode="General">
                  <c:v>183.72523800000016</c:v>
                </c:pt>
                <c:pt idx="3222" formatCode="General">
                  <c:v>183.65827200000001</c:v>
                </c:pt>
                <c:pt idx="3223" formatCode="General">
                  <c:v>183.605298</c:v>
                </c:pt>
                <c:pt idx="3224" formatCode="General">
                  <c:v>183.56458799999999</c:v>
                </c:pt>
                <c:pt idx="3225" formatCode="General">
                  <c:v>183.52928800000001</c:v>
                </c:pt>
                <c:pt idx="3226" formatCode="General">
                  <c:v>183.256969</c:v>
                </c:pt>
                <c:pt idx="3227" formatCode="General">
                  <c:v>183.19869</c:v>
                </c:pt>
                <c:pt idx="3228" formatCode="General">
                  <c:v>183.17149599999999</c:v>
                </c:pt>
                <c:pt idx="3229" formatCode="General">
                  <c:v>183.11005799999998</c:v>
                </c:pt>
                <c:pt idx="3230" formatCode="General">
                  <c:v>182.96459299999998</c:v>
                </c:pt>
                <c:pt idx="3231" formatCode="General">
                  <c:v>182.934359</c:v>
                </c:pt>
                <c:pt idx="3232" formatCode="General">
                  <c:v>182.91202200000001</c:v>
                </c:pt>
                <c:pt idx="3233" formatCode="General">
                  <c:v>182.90735800000004</c:v>
                </c:pt>
                <c:pt idx="3234" formatCode="General">
                  <c:v>182.936609</c:v>
                </c:pt>
                <c:pt idx="3235" formatCode="General">
                  <c:v>182.94954299999998</c:v>
                </c:pt>
                <c:pt idx="3236" formatCode="General">
                  <c:v>182.99344200000004</c:v>
                </c:pt>
                <c:pt idx="3237" formatCode="General">
                  <c:v>183.03749000000013</c:v>
                </c:pt>
                <c:pt idx="3238" formatCode="General">
                  <c:v>183.06838000000013</c:v>
                </c:pt>
                <c:pt idx="3239" formatCode="General">
                  <c:v>183.10879199999999</c:v>
                </c:pt>
                <c:pt idx="3240" formatCode="General">
                  <c:v>183.15741400000007</c:v>
                </c:pt>
                <c:pt idx="3241" formatCode="General">
                  <c:v>183.20840600000014</c:v>
                </c:pt>
                <c:pt idx="3242" formatCode="General">
                  <c:v>183.23649499999999</c:v>
                </c:pt>
                <c:pt idx="3243" formatCode="General">
                  <c:v>183.29270199999999</c:v>
                </c:pt>
                <c:pt idx="3244" formatCode="General">
                  <c:v>183.34531800000016</c:v>
                </c:pt>
                <c:pt idx="3245" formatCode="General">
                  <c:v>183.40282100000007</c:v>
                </c:pt>
                <c:pt idx="3246" formatCode="General">
                  <c:v>183.46354399999998</c:v>
                </c:pt>
                <c:pt idx="3247" formatCode="General">
                  <c:v>183.53308700000002</c:v>
                </c:pt>
                <c:pt idx="3248" formatCode="General">
                  <c:v>183.592364</c:v>
                </c:pt>
                <c:pt idx="3249" formatCode="General">
                  <c:v>183.66675099999998</c:v>
                </c:pt>
                <c:pt idx="3250" formatCode="General">
                  <c:v>183.733746</c:v>
                </c:pt>
                <c:pt idx="3251" formatCode="General">
                  <c:v>183.80068199999999</c:v>
                </c:pt>
                <c:pt idx="3252" formatCode="General">
                  <c:v>183.87150800000001</c:v>
                </c:pt>
                <c:pt idx="3253" formatCode="General">
                  <c:v>183.93084400000001</c:v>
                </c:pt>
                <c:pt idx="3254" formatCode="General">
                  <c:v>184.01277099999999</c:v>
                </c:pt>
                <c:pt idx="3255" formatCode="General">
                  <c:v>184.07848499999997</c:v>
                </c:pt>
                <c:pt idx="3256" formatCode="General">
                  <c:v>184.15208200000001</c:v>
                </c:pt>
                <c:pt idx="3257" formatCode="General">
                  <c:v>184.22614000000004</c:v>
                </c:pt>
                <c:pt idx="3258" formatCode="General">
                  <c:v>184.294939</c:v>
                </c:pt>
                <c:pt idx="3259" formatCode="General">
                  <c:v>184.35707700000017</c:v>
                </c:pt>
                <c:pt idx="3260" formatCode="General">
                  <c:v>184.43630600000017</c:v>
                </c:pt>
                <c:pt idx="3261" formatCode="General">
                  <c:v>184.51112499999999</c:v>
                </c:pt>
                <c:pt idx="3262" formatCode="General">
                  <c:v>184.569299</c:v>
                </c:pt>
                <c:pt idx="3263" formatCode="General">
                  <c:v>184.64910999999998</c:v>
                </c:pt>
                <c:pt idx="3264" formatCode="General">
                  <c:v>184.727892</c:v>
                </c:pt>
                <c:pt idx="3265" formatCode="General">
                  <c:v>184.79149000000001</c:v>
                </c:pt>
                <c:pt idx="3266" formatCode="General">
                  <c:v>184.87761900000001</c:v>
                </c:pt>
                <c:pt idx="3267" formatCode="General">
                  <c:v>184.94383999999999</c:v>
                </c:pt>
                <c:pt idx="3268" formatCode="General">
                  <c:v>185.05479399999999</c:v>
                </c:pt>
                <c:pt idx="3269" formatCode="General">
                  <c:v>185.13530499999999</c:v>
                </c:pt>
                <c:pt idx="3270" formatCode="General">
                  <c:v>185.19552099999999</c:v>
                </c:pt>
                <c:pt idx="3271" formatCode="General">
                  <c:v>185.265288</c:v>
                </c:pt>
                <c:pt idx="3272" formatCode="General">
                  <c:v>185.35836000000018</c:v>
                </c:pt>
                <c:pt idx="3273" formatCode="General">
                  <c:v>185.44881000000001</c:v>
                </c:pt>
                <c:pt idx="3274" formatCode="General">
                  <c:v>185.52704200000014</c:v>
                </c:pt>
                <c:pt idx="3275" formatCode="General">
                  <c:v>185.61518199999998</c:v>
                </c:pt>
                <c:pt idx="3276" formatCode="General">
                  <c:v>185.691461</c:v>
                </c:pt>
                <c:pt idx="3277" formatCode="General">
                  <c:v>185.78562100000002</c:v>
                </c:pt>
                <c:pt idx="3278" formatCode="General">
                  <c:v>185.87455199999985</c:v>
                </c:pt>
                <c:pt idx="3279" formatCode="General">
                  <c:v>185.95935399999999</c:v>
                </c:pt>
                <c:pt idx="3280" formatCode="General">
                  <c:v>186.04692800000001</c:v>
                </c:pt>
                <c:pt idx="3281" formatCode="General">
                  <c:v>186.128274</c:v>
                </c:pt>
                <c:pt idx="3282" formatCode="General">
                  <c:v>186.21860399999986</c:v>
                </c:pt>
                <c:pt idx="3283" formatCode="General">
                  <c:v>186.303541</c:v>
                </c:pt>
                <c:pt idx="3284" formatCode="General">
                  <c:v>186.39034000000018</c:v>
                </c:pt>
                <c:pt idx="3285" formatCode="General">
                  <c:v>186.470866</c:v>
                </c:pt>
                <c:pt idx="3286" formatCode="General">
                  <c:v>186.54516299999995</c:v>
                </c:pt>
                <c:pt idx="3287" formatCode="General">
                  <c:v>186.62998099999999</c:v>
                </c:pt>
                <c:pt idx="3288" formatCode="General">
                  <c:v>186.707944</c:v>
                </c:pt>
                <c:pt idx="3289" formatCode="General">
                  <c:v>186.784357</c:v>
                </c:pt>
                <c:pt idx="3290" formatCode="General">
                  <c:v>186.88032000000021</c:v>
                </c:pt>
                <c:pt idx="3291" formatCode="General">
                  <c:v>186.95296300000001</c:v>
                </c:pt>
                <c:pt idx="3292" formatCode="General">
                  <c:v>187.038556</c:v>
                </c:pt>
                <c:pt idx="3293" formatCode="General">
                  <c:v>187.121183</c:v>
                </c:pt>
                <c:pt idx="3294" formatCode="General">
                  <c:v>187.194467</c:v>
                </c:pt>
                <c:pt idx="3295" formatCode="General">
                  <c:v>187.27242900000007</c:v>
                </c:pt>
                <c:pt idx="3296" formatCode="General">
                  <c:v>187.35814100000027</c:v>
                </c:pt>
                <c:pt idx="3297" formatCode="General">
                  <c:v>187.44544700000017</c:v>
                </c:pt>
                <c:pt idx="3298" formatCode="General">
                  <c:v>187.52443800000017</c:v>
                </c:pt>
                <c:pt idx="3299" formatCode="General">
                  <c:v>187.60630499999999</c:v>
                </c:pt>
                <c:pt idx="3300" formatCode="General">
                  <c:v>187.685609</c:v>
                </c:pt>
                <c:pt idx="3301" formatCode="General">
                  <c:v>187.759027</c:v>
                </c:pt>
                <c:pt idx="3302" formatCode="General">
                  <c:v>187.84485800000002</c:v>
                </c:pt>
                <c:pt idx="3303" formatCode="General">
                  <c:v>187.92538300000001</c:v>
                </c:pt>
                <c:pt idx="3304" formatCode="General">
                  <c:v>188.002184</c:v>
                </c:pt>
                <c:pt idx="3305" formatCode="General">
                  <c:v>188.085273</c:v>
                </c:pt>
                <c:pt idx="3306" formatCode="General">
                  <c:v>188.15746900000013</c:v>
                </c:pt>
                <c:pt idx="3307" formatCode="General">
                  <c:v>188.24254000000002</c:v>
                </c:pt>
                <c:pt idx="3308" formatCode="General">
                  <c:v>188.31819300000001</c:v>
                </c:pt>
                <c:pt idx="3309" formatCode="General">
                  <c:v>188.39213300000014</c:v>
                </c:pt>
                <c:pt idx="3310" formatCode="General">
                  <c:v>188.47174900000007</c:v>
                </c:pt>
                <c:pt idx="3311" formatCode="General">
                  <c:v>188.55784800000018</c:v>
                </c:pt>
                <c:pt idx="3312" formatCode="General">
                  <c:v>188.64060899999998</c:v>
                </c:pt>
                <c:pt idx="3313" formatCode="General">
                  <c:v>188.72894300000004</c:v>
                </c:pt>
                <c:pt idx="3314" formatCode="General">
                  <c:v>188.80793500000001</c:v>
                </c:pt>
                <c:pt idx="3315" formatCode="General">
                  <c:v>188.88366200000002</c:v>
                </c:pt>
                <c:pt idx="3316" formatCode="General">
                  <c:v>188.971981</c:v>
                </c:pt>
                <c:pt idx="3317" formatCode="General">
                  <c:v>189.04688999999999</c:v>
                </c:pt>
                <c:pt idx="3318" formatCode="General">
                  <c:v>189.11990499999987</c:v>
                </c:pt>
                <c:pt idx="3319" formatCode="General">
                  <c:v>189.19433700000013</c:v>
                </c:pt>
                <c:pt idx="3320" formatCode="General">
                  <c:v>189.25857499999998</c:v>
                </c:pt>
                <c:pt idx="3321" formatCode="General">
                  <c:v>189.32604800000021</c:v>
                </c:pt>
                <c:pt idx="3322" formatCode="General">
                  <c:v>189.39796100000001</c:v>
                </c:pt>
                <c:pt idx="3323" formatCode="General">
                  <c:v>189.464077</c:v>
                </c:pt>
                <c:pt idx="3324" formatCode="General">
                  <c:v>189.52442700000017</c:v>
                </c:pt>
                <c:pt idx="3325" formatCode="General">
                  <c:v>189.586759</c:v>
                </c:pt>
                <c:pt idx="3326" formatCode="General">
                  <c:v>189.65959499999985</c:v>
                </c:pt>
                <c:pt idx="3327" formatCode="General">
                  <c:v>189.724222</c:v>
                </c:pt>
                <c:pt idx="3328" formatCode="General">
                  <c:v>189.79425699999999</c:v>
                </c:pt>
                <c:pt idx="3329" formatCode="General">
                  <c:v>189.86344300000007</c:v>
                </c:pt>
                <c:pt idx="3330" formatCode="General">
                  <c:v>189.93748700000017</c:v>
                </c:pt>
                <c:pt idx="3331" formatCode="General">
                  <c:v>189.99950600000003</c:v>
                </c:pt>
                <c:pt idx="3332" formatCode="General">
                  <c:v>190.07040599999999</c:v>
                </c:pt>
                <c:pt idx="3333" formatCode="General">
                  <c:v>190.14304900000002</c:v>
                </c:pt>
                <c:pt idx="3334" formatCode="General">
                  <c:v>190.20581199999998</c:v>
                </c:pt>
                <c:pt idx="3335" formatCode="General">
                  <c:v>190.27332999999999</c:v>
                </c:pt>
                <c:pt idx="3336" formatCode="General">
                  <c:v>190.33137000000013</c:v>
                </c:pt>
                <c:pt idx="3337" formatCode="General">
                  <c:v>190.41088200000002</c:v>
                </c:pt>
                <c:pt idx="3338" formatCode="General">
                  <c:v>190.46604600000018</c:v>
                </c:pt>
                <c:pt idx="3339" formatCode="General">
                  <c:v>190.54259399999998</c:v>
                </c:pt>
                <c:pt idx="3340" formatCode="General">
                  <c:v>190.60952999999998</c:v>
                </c:pt>
                <c:pt idx="3341" formatCode="General">
                  <c:v>190.67554199999998</c:v>
                </c:pt>
                <c:pt idx="3342" formatCode="General">
                  <c:v>190.74566699999986</c:v>
                </c:pt>
                <c:pt idx="3343" formatCode="General">
                  <c:v>190.82063400000001</c:v>
                </c:pt>
                <c:pt idx="3344" formatCode="General">
                  <c:v>190.893978</c:v>
                </c:pt>
                <c:pt idx="3345" formatCode="General">
                  <c:v>190.96976499999988</c:v>
                </c:pt>
                <c:pt idx="3346" formatCode="General">
                  <c:v>191.03965199999988</c:v>
                </c:pt>
                <c:pt idx="3347" formatCode="General">
                  <c:v>191.10889700000001</c:v>
                </c:pt>
                <c:pt idx="3348" formatCode="General">
                  <c:v>191.18222600000021</c:v>
                </c:pt>
                <c:pt idx="3349" formatCode="General">
                  <c:v>191.26127700000001</c:v>
                </c:pt>
                <c:pt idx="3350" formatCode="General">
                  <c:v>191.324532</c:v>
                </c:pt>
                <c:pt idx="3351" formatCode="General">
                  <c:v>191.40397000000002</c:v>
                </c:pt>
                <c:pt idx="3352" formatCode="General">
                  <c:v>191.471294</c:v>
                </c:pt>
                <c:pt idx="3353" formatCode="General">
                  <c:v>191.53322299999999</c:v>
                </c:pt>
                <c:pt idx="3354" formatCode="General">
                  <c:v>191.60641700000014</c:v>
                </c:pt>
                <c:pt idx="3355" formatCode="General">
                  <c:v>191.67935799999998</c:v>
                </c:pt>
                <c:pt idx="3356" formatCode="General">
                  <c:v>191.75055599999985</c:v>
                </c:pt>
                <c:pt idx="3357" formatCode="General">
                  <c:v>191.82018900000014</c:v>
                </c:pt>
                <c:pt idx="3358" formatCode="General">
                  <c:v>191.88563500000001</c:v>
                </c:pt>
                <c:pt idx="3359" formatCode="General">
                  <c:v>191.964358</c:v>
                </c:pt>
                <c:pt idx="3360" formatCode="General">
                  <c:v>192.02983400000002</c:v>
                </c:pt>
                <c:pt idx="3361" formatCode="General">
                  <c:v>192.09465399999985</c:v>
                </c:pt>
                <c:pt idx="3362" formatCode="General">
                  <c:v>192.17139499999999</c:v>
                </c:pt>
                <c:pt idx="3363" formatCode="General">
                  <c:v>192.23737700000001</c:v>
                </c:pt>
                <c:pt idx="3364" formatCode="General">
                  <c:v>192.29429999999999</c:v>
                </c:pt>
                <c:pt idx="3365" formatCode="General">
                  <c:v>192.36722600000027</c:v>
                </c:pt>
                <c:pt idx="3366" formatCode="General">
                  <c:v>192.428663</c:v>
                </c:pt>
                <c:pt idx="3367" formatCode="General">
                  <c:v>192.49022000000014</c:v>
                </c:pt>
                <c:pt idx="3368" formatCode="General">
                  <c:v>192.55043600000025</c:v>
                </c:pt>
                <c:pt idx="3369" formatCode="General">
                  <c:v>192.63625100000002</c:v>
                </c:pt>
                <c:pt idx="3370" formatCode="General">
                  <c:v>192.68403900000001</c:v>
                </c:pt>
                <c:pt idx="3371" formatCode="General">
                  <c:v>192.74668399999982</c:v>
                </c:pt>
                <c:pt idx="3372" formatCode="General">
                  <c:v>192.805305</c:v>
                </c:pt>
                <c:pt idx="3373" formatCode="General">
                  <c:v>192.87499800000001</c:v>
                </c:pt>
                <c:pt idx="3374" formatCode="General">
                  <c:v>192.93700200000001</c:v>
                </c:pt>
                <c:pt idx="3375" formatCode="General">
                  <c:v>192.99630800000014</c:v>
                </c:pt>
                <c:pt idx="3376" formatCode="General">
                  <c:v>193.06036800000001</c:v>
                </c:pt>
                <c:pt idx="3377" formatCode="General">
                  <c:v>193.122581</c:v>
                </c:pt>
                <c:pt idx="3378" formatCode="General">
                  <c:v>193.18994900000001</c:v>
                </c:pt>
                <c:pt idx="3379" formatCode="General">
                  <c:v>193.26134000000013</c:v>
                </c:pt>
                <c:pt idx="3380" formatCode="General">
                  <c:v>193.31376299999985</c:v>
                </c:pt>
                <c:pt idx="3381" formatCode="General">
                  <c:v>193.37752499999999</c:v>
                </c:pt>
                <c:pt idx="3382" formatCode="General">
                  <c:v>193.441078</c:v>
                </c:pt>
                <c:pt idx="3383" formatCode="General">
                  <c:v>193.50029499999999</c:v>
                </c:pt>
                <c:pt idx="3384" formatCode="General">
                  <c:v>193.56019800000001</c:v>
                </c:pt>
                <c:pt idx="3385" formatCode="General">
                  <c:v>193.61919199999986</c:v>
                </c:pt>
                <c:pt idx="3386" formatCode="General">
                  <c:v>193.681285</c:v>
                </c:pt>
                <c:pt idx="3387" formatCode="General">
                  <c:v>193.73258900000002</c:v>
                </c:pt>
                <c:pt idx="3388" formatCode="General">
                  <c:v>193.78308999999999</c:v>
                </c:pt>
                <c:pt idx="3389" formatCode="General">
                  <c:v>193.85168000000004</c:v>
                </c:pt>
                <c:pt idx="3390" formatCode="General">
                  <c:v>193.904743</c:v>
                </c:pt>
                <c:pt idx="3391" formatCode="General">
                  <c:v>193.972677</c:v>
                </c:pt>
                <c:pt idx="3392" formatCode="General">
                  <c:v>194.02630600000018</c:v>
                </c:pt>
                <c:pt idx="3393" formatCode="General">
                  <c:v>194.08659599999999</c:v>
                </c:pt>
                <c:pt idx="3394" formatCode="General">
                  <c:v>194.13484600000001</c:v>
                </c:pt>
                <c:pt idx="3395" formatCode="General">
                  <c:v>194.18418400000002</c:v>
                </c:pt>
                <c:pt idx="3396" formatCode="General">
                  <c:v>194.24343099999999</c:v>
                </c:pt>
                <c:pt idx="3397" formatCode="General">
                  <c:v>194.29864000000001</c:v>
                </c:pt>
                <c:pt idx="3398" formatCode="General">
                  <c:v>194.35951100000003</c:v>
                </c:pt>
                <c:pt idx="3399" formatCode="General">
                  <c:v>194.41893700000017</c:v>
                </c:pt>
                <c:pt idx="3400" formatCode="General">
                  <c:v>194.46563700000004</c:v>
                </c:pt>
                <c:pt idx="3401" formatCode="General">
                  <c:v>194.52242600000028</c:v>
                </c:pt>
                <c:pt idx="3402" formatCode="General">
                  <c:v>194.58748400000007</c:v>
                </c:pt>
                <c:pt idx="3403" formatCode="General">
                  <c:v>194.63966799999992</c:v>
                </c:pt>
                <c:pt idx="3404" formatCode="General">
                  <c:v>194.68995899999999</c:v>
                </c:pt>
                <c:pt idx="3405" formatCode="General">
                  <c:v>194.752678</c:v>
                </c:pt>
                <c:pt idx="3406" formatCode="General">
                  <c:v>194.792464</c:v>
                </c:pt>
                <c:pt idx="3407" formatCode="General">
                  <c:v>194.85920700000014</c:v>
                </c:pt>
                <c:pt idx="3408" formatCode="General">
                  <c:v>194.90853000000001</c:v>
                </c:pt>
                <c:pt idx="3409" formatCode="General">
                  <c:v>194.965914</c:v>
                </c:pt>
                <c:pt idx="3410" formatCode="General">
                  <c:v>195.01818700000001</c:v>
                </c:pt>
                <c:pt idx="3411" formatCode="General">
                  <c:v>195.08436300000002</c:v>
                </c:pt>
                <c:pt idx="3412" formatCode="General">
                  <c:v>195.13087000000002</c:v>
                </c:pt>
                <c:pt idx="3413" formatCode="General">
                  <c:v>195.20378099999985</c:v>
                </c:pt>
                <c:pt idx="3414" formatCode="General">
                  <c:v>195.24894700000004</c:v>
                </c:pt>
                <c:pt idx="3415" formatCode="General">
                  <c:v>195.311159</c:v>
                </c:pt>
                <c:pt idx="3416" formatCode="General">
                  <c:v>195.373908</c:v>
                </c:pt>
                <c:pt idx="3417" formatCode="General">
                  <c:v>195.42336499999999</c:v>
                </c:pt>
                <c:pt idx="3418" formatCode="General">
                  <c:v>195.48647100000014</c:v>
                </c:pt>
                <c:pt idx="3419" formatCode="General">
                  <c:v>195.54439200000002</c:v>
                </c:pt>
                <c:pt idx="3420" formatCode="General">
                  <c:v>195.612177</c:v>
                </c:pt>
                <c:pt idx="3421" formatCode="General">
                  <c:v>195.64957899999982</c:v>
                </c:pt>
                <c:pt idx="3422" formatCode="General">
                  <c:v>195.71876499999985</c:v>
                </c:pt>
                <c:pt idx="3423" formatCode="General">
                  <c:v>195.77614999999997</c:v>
                </c:pt>
                <c:pt idx="3424" formatCode="General">
                  <c:v>195.84155099999998</c:v>
                </c:pt>
                <c:pt idx="3425" formatCode="General">
                  <c:v>195.89626800000016</c:v>
                </c:pt>
                <c:pt idx="3426" formatCode="General">
                  <c:v>195.96064100000001</c:v>
                </c:pt>
                <c:pt idx="3427" formatCode="General">
                  <c:v>196.01619200000002</c:v>
                </c:pt>
                <c:pt idx="3428" formatCode="General">
                  <c:v>196.069106</c:v>
                </c:pt>
                <c:pt idx="3429" formatCode="General">
                  <c:v>196.14185399999985</c:v>
                </c:pt>
                <c:pt idx="3430" formatCode="General">
                  <c:v>196.20285900000002</c:v>
                </c:pt>
                <c:pt idx="3431" formatCode="General">
                  <c:v>196.264476</c:v>
                </c:pt>
                <c:pt idx="3432" formatCode="General">
                  <c:v>196.33902599999999</c:v>
                </c:pt>
                <c:pt idx="3433" formatCode="General">
                  <c:v>196.42069900000001</c:v>
                </c:pt>
                <c:pt idx="3434" formatCode="General">
                  <c:v>196.49347700000001</c:v>
                </c:pt>
                <c:pt idx="3435" formatCode="General">
                  <c:v>196.56373599999998</c:v>
                </c:pt>
                <c:pt idx="3436" formatCode="General">
                  <c:v>196.624979</c:v>
                </c:pt>
                <c:pt idx="3437" formatCode="General">
                  <c:v>196.70234600000018</c:v>
                </c:pt>
                <c:pt idx="3438" formatCode="General">
                  <c:v>196.77761199999998</c:v>
                </c:pt>
                <c:pt idx="3439" formatCode="General">
                  <c:v>196.864858</c:v>
                </c:pt>
                <c:pt idx="3440" formatCode="General">
                  <c:v>196.94072000000003</c:v>
                </c:pt>
                <c:pt idx="3441" formatCode="General">
                  <c:v>197.02732600000027</c:v>
                </c:pt>
                <c:pt idx="3442" formatCode="General">
                  <c:v>197.11482499999985</c:v>
                </c:pt>
                <c:pt idx="3443" formatCode="General">
                  <c:v>197.207078</c:v>
                </c:pt>
                <c:pt idx="3444" formatCode="General">
                  <c:v>197.29828800000001</c:v>
                </c:pt>
                <c:pt idx="3445" formatCode="General">
                  <c:v>197.38638400000013</c:v>
                </c:pt>
                <c:pt idx="3446" formatCode="General">
                  <c:v>197.48179599999997</c:v>
                </c:pt>
                <c:pt idx="3447" formatCode="General">
                  <c:v>197.54929800000002</c:v>
                </c:pt>
                <c:pt idx="3448" formatCode="General">
                  <c:v>197.64654299999998</c:v>
                </c:pt>
                <c:pt idx="3449" formatCode="General">
                  <c:v>197.71501399999985</c:v>
                </c:pt>
                <c:pt idx="3450" formatCode="General">
                  <c:v>197.80013000000014</c:v>
                </c:pt>
                <c:pt idx="3451" formatCode="General">
                  <c:v>197.861582</c:v>
                </c:pt>
                <c:pt idx="3452" formatCode="General">
                  <c:v>197.945729</c:v>
                </c:pt>
                <c:pt idx="3453" formatCode="General">
                  <c:v>198.00846300000001</c:v>
                </c:pt>
                <c:pt idx="3454" formatCode="General">
                  <c:v>198.08948000000001</c:v>
                </c:pt>
                <c:pt idx="3455" formatCode="General">
                  <c:v>198.15291500000001</c:v>
                </c:pt>
                <c:pt idx="3456" formatCode="General">
                  <c:v>198.21740700000001</c:v>
                </c:pt>
                <c:pt idx="3457" formatCode="General">
                  <c:v>198.29228500000002</c:v>
                </c:pt>
                <c:pt idx="3458" formatCode="General">
                  <c:v>198.36558399999998</c:v>
                </c:pt>
                <c:pt idx="3459" formatCode="General">
                  <c:v>198.44663100000002</c:v>
                </c:pt>
                <c:pt idx="3460" formatCode="General">
                  <c:v>198.491782</c:v>
                </c:pt>
                <c:pt idx="3461" formatCode="General">
                  <c:v>198.57241200000001</c:v>
                </c:pt>
                <c:pt idx="3462" formatCode="General">
                  <c:v>198.63750000000002</c:v>
                </c:pt>
                <c:pt idx="3463" formatCode="General">
                  <c:v>198.70868299999998</c:v>
                </c:pt>
                <c:pt idx="3464" formatCode="General">
                  <c:v>198.76447299999998</c:v>
                </c:pt>
                <c:pt idx="3465" formatCode="General">
                  <c:v>198.84480499999998</c:v>
                </c:pt>
                <c:pt idx="3466" formatCode="General">
                  <c:v>198.90628800000007</c:v>
                </c:pt>
                <c:pt idx="3467" formatCode="General">
                  <c:v>198.96966199999986</c:v>
                </c:pt>
                <c:pt idx="3468" formatCode="General">
                  <c:v>199.047044</c:v>
                </c:pt>
                <c:pt idx="3469" formatCode="General">
                  <c:v>199.10143300000001</c:v>
                </c:pt>
                <c:pt idx="3470" formatCode="General">
                  <c:v>199.17203499999999</c:v>
                </c:pt>
                <c:pt idx="3471" formatCode="General">
                  <c:v>199.242413</c:v>
                </c:pt>
                <c:pt idx="3472" formatCode="General">
                  <c:v>199.31185200000002</c:v>
                </c:pt>
                <c:pt idx="3473" formatCode="General">
                  <c:v>199.38513600000022</c:v>
                </c:pt>
                <c:pt idx="3474" formatCode="General">
                  <c:v>199.47032600000014</c:v>
                </c:pt>
                <c:pt idx="3475" formatCode="General">
                  <c:v>199.52140700000021</c:v>
                </c:pt>
                <c:pt idx="3476" formatCode="General">
                  <c:v>199.57327799999999</c:v>
                </c:pt>
                <c:pt idx="3477" formatCode="General">
                  <c:v>199.64162999999999</c:v>
                </c:pt>
                <c:pt idx="3478" formatCode="General">
                  <c:v>199.69715199999999</c:v>
                </c:pt>
                <c:pt idx="3479" formatCode="General">
                  <c:v>199.77103199999999</c:v>
                </c:pt>
                <c:pt idx="3480" formatCode="General">
                  <c:v>199.84258700000001</c:v>
                </c:pt>
                <c:pt idx="3481" formatCode="General">
                  <c:v>199.89810900000018</c:v>
                </c:pt>
                <c:pt idx="3482" formatCode="General">
                  <c:v>199.96871100000001</c:v>
                </c:pt>
                <c:pt idx="3483" formatCode="General">
                  <c:v>200.04016199999998</c:v>
                </c:pt>
                <c:pt idx="3484" formatCode="General">
                  <c:v>200.11055499999978</c:v>
                </c:pt>
                <c:pt idx="3485" formatCode="General">
                  <c:v>200.16984600000001</c:v>
                </c:pt>
                <c:pt idx="3486" formatCode="General">
                  <c:v>200.23409999999998</c:v>
                </c:pt>
                <c:pt idx="3487" formatCode="General">
                  <c:v>200.29389899999998</c:v>
                </c:pt>
                <c:pt idx="3488" formatCode="General">
                  <c:v>200.35453100000001</c:v>
                </c:pt>
                <c:pt idx="3489" formatCode="General">
                  <c:v>200.423688</c:v>
                </c:pt>
                <c:pt idx="3490" formatCode="General">
                  <c:v>200.48798600000018</c:v>
                </c:pt>
                <c:pt idx="3491" formatCode="General">
                  <c:v>200.541809</c:v>
                </c:pt>
                <c:pt idx="3492" formatCode="General">
                  <c:v>200.602204</c:v>
                </c:pt>
                <c:pt idx="3493" formatCode="General">
                  <c:v>200.67884000000001</c:v>
                </c:pt>
                <c:pt idx="3494" formatCode="General">
                  <c:v>200.72192000000001</c:v>
                </c:pt>
                <c:pt idx="3495" formatCode="General">
                  <c:v>200.78876600000001</c:v>
                </c:pt>
                <c:pt idx="3496" formatCode="General">
                  <c:v>200.84485399999986</c:v>
                </c:pt>
                <c:pt idx="3497" formatCode="General">
                  <c:v>200.89966099999998</c:v>
                </c:pt>
                <c:pt idx="3498" formatCode="General">
                  <c:v>200.945258</c:v>
                </c:pt>
                <c:pt idx="3499" formatCode="General">
                  <c:v>201.01833300000001</c:v>
                </c:pt>
                <c:pt idx="3500" formatCode="General">
                  <c:v>201.06998099999998</c:v>
                </c:pt>
                <c:pt idx="3501" formatCode="General">
                  <c:v>201.12922800000001</c:v>
                </c:pt>
                <c:pt idx="3502" formatCode="General">
                  <c:v>201.18993499999999</c:v>
                </c:pt>
                <c:pt idx="3503" formatCode="General">
                  <c:v>201.265737</c:v>
                </c:pt>
                <c:pt idx="3504" formatCode="General">
                  <c:v>201.32392600000014</c:v>
                </c:pt>
                <c:pt idx="3505" formatCode="General">
                  <c:v>201.40075700000003</c:v>
                </c:pt>
                <c:pt idx="3506" formatCode="General">
                  <c:v>201.46919800000001</c:v>
                </c:pt>
                <c:pt idx="3507" formatCode="General">
                  <c:v>201.53661099999999</c:v>
                </c:pt>
                <c:pt idx="3508" formatCode="General">
                  <c:v>201.59778</c:v>
                </c:pt>
                <c:pt idx="3509" formatCode="General">
                  <c:v>201.66446299999998</c:v>
                </c:pt>
                <c:pt idx="3510" formatCode="General">
                  <c:v>201.729849</c:v>
                </c:pt>
                <c:pt idx="3511" formatCode="General">
                  <c:v>201.78833600000024</c:v>
                </c:pt>
                <c:pt idx="3512" formatCode="General">
                  <c:v>201.86089000000001</c:v>
                </c:pt>
                <c:pt idx="3513" formatCode="General">
                  <c:v>201.92404100000007</c:v>
                </c:pt>
                <c:pt idx="3514" formatCode="General">
                  <c:v>201.99286900000001</c:v>
                </c:pt>
                <c:pt idx="3515" formatCode="General">
                  <c:v>202.07023599999999</c:v>
                </c:pt>
                <c:pt idx="3516" formatCode="General">
                  <c:v>202.11054399999998</c:v>
                </c:pt>
                <c:pt idx="3517" formatCode="General">
                  <c:v>202.18741900000018</c:v>
                </c:pt>
                <c:pt idx="3518" formatCode="General">
                  <c:v>202.24328299999985</c:v>
                </c:pt>
                <c:pt idx="3519" formatCode="General">
                  <c:v>202.30600200000001</c:v>
                </c:pt>
                <c:pt idx="3520" formatCode="General">
                  <c:v>202.35693500000014</c:v>
                </c:pt>
                <c:pt idx="3521" formatCode="General">
                  <c:v>202.41844700000021</c:v>
                </c:pt>
                <c:pt idx="3522" formatCode="General">
                  <c:v>202.48679800000014</c:v>
                </c:pt>
                <c:pt idx="3523" formatCode="General">
                  <c:v>202.55003900000014</c:v>
                </c:pt>
                <c:pt idx="3524" formatCode="General">
                  <c:v>202.61561899999998</c:v>
                </c:pt>
                <c:pt idx="3525" formatCode="General">
                  <c:v>202.66762399999999</c:v>
                </c:pt>
                <c:pt idx="3526" formatCode="General">
                  <c:v>202.73856799999999</c:v>
                </c:pt>
                <c:pt idx="3527" formatCode="General">
                  <c:v>202.80334400000001</c:v>
                </c:pt>
                <c:pt idx="3528" formatCode="General">
                  <c:v>202.86956399999985</c:v>
                </c:pt>
                <c:pt idx="3529" formatCode="General">
                  <c:v>202.938974</c:v>
                </c:pt>
                <c:pt idx="3530" formatCode="General">
                  <c:v>202.99392900000001</c:v>
                </c:pt>
                <c:pt idx="3531" formatCode="General">
                  <c:v>203.04755899999998</c:v>
                </c:pt>
                <c:pt idx="3532" formatCode="General">
                  <c:v>203.116477</c:v>
                </c:pt>
                <c:pt idx="3533" formatCode="General">
                  <c:v>203.19052000000002</c:v>
                </c:pt>
                <c:pt idx="3534" formatCode="General">
                  <c:v>203.25590700000001</c:v>
                </c:pt>
                <c:pt idx="3535" formatCode="General">
                  <c:v>203.32510800000014</c:v>
                </c:pt>
                <c:pt idx="3536" formatCode="General">
                  <c:v>203.400925</c:v>
                </c:pt>
                <c:pt idx="3537" formatCode="General">
                  <c:v>203.47073700000001</c:v>
                </c:pt>
                <c:pt idx="3538" formatCode="General">
                  <c:v>203.53683800000007</c:v>
                </c:pt>
                <c:pt idx="3539" formatCode="General">
                  <c:v>203.60201599999999</c:v>
                </c:pt>
                <c:pt idx="3540" formatCode="General">
                  <c:v>203.67304999999999</c:v>
                </c:pt>
                <c:pt idx="3541" formatCode="General">
                  <c:v>203.74500799999998</c:v>
                </c:pt>
                <c:pt idx="3542" formatCode="General">
                  <c:v>203.81701000000001</c:v>
                </c:pt>
                <c:pt idx="3543" formatCode="General">
                  <c:v>203.883961</c:v>
                </c:pt>
                <c:pt idx="3544" formatCode="General">
                  <c:v>203.94313299999999</c:v>
                </c:pt>
                <c:pt idx="3545" formatCode="General">
                  <c:v>204.01310899999999</c:v>
                </c:pt>
                <c:pt idx="3546" formatCode="General">
                  <c:v>204.076245</c:v>
                </c:pt>
                <c:pt idx="3547" formatCode="General">
                  <c:v>204.14937999999998</c:v>
                </c:pt>
                <c:pt idx="3548" formatCode="General">
                  <c:v>204.23056199999985</c:v>
                </c:pt>
                <c:pt idx="3549" formatCode="General">
                  <c:v>204.30244500000018</c:v>
                </c:pt>
                <c:pt idx="3550" formatCode="General">
                  <c:v>204.37064800000007</c:v>
                </c:pt>
                <c:pt idx="3551" formatCode="General">
                  <c:v>204.45048800000018</c:v>
                </c:pt>
                <c:pt idx="3552" formatCode="General">
                  <c:v>204.52095600000001</c:v>
                </c:pt>
                <c:pt idx="3553" formatCode="General">
                  <c:v>204.59868</c:v>
                </c:pt>
                <c:pt idx="3554" formatCode="General">
                  <c:v>204.664141</c:v>
                </c:pt>
                <c:pt idx="3555" formatCode="General">
                  <c:v>204.73602399999999</c:v>
                </c:pt>
                <c:pt idx="3556" formatCode="General">
                  <c:v>204.804361</c:v>
                </c:pt>
                <c:pt idx="3557" formatCode="General">
                  <c:v>204.87208700000016</c:v>
                </c:pt>
                <c:pt idx="3558" formatCode="General">
                  <c:v>204.94896200000002</c:v>
                </c:pt>
                <c:pt idx="3559" formatCode="General">
                  <c:v>205.00828300000001</c:v>
                </c:pt>
                <c:pt idx="3560" formatCode="General">
                  <c:v>205.08058400000002</c:v>
                </c:pt>
                <c:pt idx="3561" formatCode="General">
                  <c:v>205.15768199999999</c:v>
                </c:pt>
                <c:pt idx="3562" formatCode="General">
                  <c:v>205.22616799999997</c:v>
                </c:pt>
                <c:pt idx="3563" formatCode="General">
                  <c:v>205.30445900000001</c:v>
                </c:pt>
                <c:pt idx="3564" formatCode="General">
                  <c:v>205.37309299999998</c:v>
                </c:pt>
                <c:pt idx="3565" formatCode="General">
                  <c:v>205.44129599999999</c:v>
                </c:pt>
                <c:pt idx="3566" formatCode="General">
                  <c:v>205.513746</c:v>
                </c:pt>
                <c:pt idx="3567" formatCode="General">
                  <c:v>205.57884900000016</c:v>
                </c:pt>
                <c:pt idx="3568" formatCode="General">
                  <c:v>205.65572400000002</c:v>
                </c:pt>
                <c:pt idx="3569" formatCode="General">
                  <c:v>205.72929100000002</c:v>
                </c:pt>
                <c:pt idx="3570" formatCode="General">
                  <c:v>205.79539199999999</c:v>
                </c:pt>
                <c:pt idx="3571" formatCode="General">
                  <c:v>205.866694</c:v>
                </c:pt>
                <c:pt idx="3572" formatCode="General">
                  <c:v>205.93750499999999</c:v>
                </c:pt>
                <c:pt idx="3573" formatCode="General">
                  <c:v>206.00537999999997</c:v>
                </c:pt>
                <c:pt idx="3574" formatCode="General">
                  <c:v>206.076548</c:v>
                </c:pt>
                <c:pt idx="3575" formatCode="General">
                  <c:v>206.14340899999999</c:v>
                </c:pt>
                <c:pt idx="3576" formatCode="General">
                  <c:v>206.20556199999982</c:v>
                </c:pt>
                <c:pt idx="3577" formatCode="General">
                  <c:v>206.27328799999998</c:v>
                </c:pt>
                <c:pt idx="3578" formatCode="General">
                  <c:v>206.34859800000001</c:v>
                </c:pt>
                <c:pt idx="3579" formatCode="General">
                  <c:v>206.40948399999999</c:v>
                </c:pt>
                <c:pt idx="3580" formatCode="General">
                  <c:v>206.457615</c:v>
                </c:pt>
                <c:pt idx="3581" formatCode="General">
                  <c:v>206.53301499999998</c:v>
                </c:pt>
                <c:pt idx="3582" formatCode="General">
                  <c:v>206.609488</c:v>
                </c:pt>
                <c:pt idx="3583" formatCode="General">
                  <c:v>206.67500799999999</c:v>
                </c:pt>
                <c:pt idx="3584" formatCode="General">
                  <c:v>206.75271700000013</c:v>
                </c:pt>
                <c:pt idx="3585" formatCode="General">
                  <c:v>206.84038100000001</c:v>
                </c:pt>
                <c:pt idx="3586" formatCode="General">
                  <c:v>206.90353199999998</c:v>
                </c:pt>
                <c:pt idx="3587" formatCode="General">
                  <c:v>206.98878200000001</c:v>
                </c:pt>
                <c:pt idx="3588" formatCode="General">
                  <c:v>207.04987599999981</c:v>
                </c:pt>
                <c:pt idx="3589" formatCode="General">
                  <c:v>207.11436899999998</c:v>
                </c:pt>
                <c:pt idx="3590" formatCode="General">
                  <c:v>207.17749000000001</c:v>
                </c:pt>
                <c:pt idx="3591" formatCode="General">
                  <c:v>207.23916599999987</c:v>
                </c:pt>
                <c:pt idx="3592" formatCode="General">
                  <c:v>207.31534100000007</c:v>
                </c:pt>
                <c:pt idx="3593" formatCode="General">
                  <c:v>207.3881180000003</c:v>
                </c:pt>
                <c:pt idx="3594" formatCode="General">
                  <c:v>207.44817</c:v>
                </c:pt>
                <c:pt idx="3595" formatCode="General">
                  <c:v>207.50509199999999</c:v>
                </c:pt>
                <c:pt idx="3596" formatCode="General">
                  <c:v>207.56524800000014</c:v>
                </c:pt>
                <c:pt idx="3597" formatCode="General">
                  <c:v>207.63516399999995</c:v>
                </c:pt>
                <c:pt idx="3598" formatCode="General">
                  <c:v>207.70204100000001</c:v>
                </c:pt>
                <c:pt idx="3599" formatCode="General">
                  <c:v>207.751304</c:v>
                </c:pt>
                <c:pt idx="3600" formatCode="General">
                  <c:v>207.83218700000018</c:v>
                </c:pt>
                <c:pt idx="3601" formatCode="General">
                  <c:v>207.89703700000021</c:v>
                </c:pt>
                <c:pt idx="3602" formatCode="General">
                  <c:v>207.96755000000002</c:v>
                </c:pt>
                <c:pt idx="3603" formatCode="General">
                  <c:v>208.03287600000004</c:v>
                </c:pt>
                <c:pt idx="3604" formatCode="General">
                  <c:v>208.111987</c:v>
                </c:pt>
                <c:pt idx="3605" formatCode="General">
                  <c:v>208.18135100000001</c:v>
                </c:pt>
                <c:pt idx="3606" formatCode="General">
                  <c:v>208.251059</c:v>
                </c:pt>
                <c:pt idx="3607" formatCode="General">
                  <c:v>208.325163</c:v>
                </c:pt>
                <c:pt idx="3608" formatCode="General">
                  <c:v>208.418891</c:v>
                </c:pt>
                <c:pt idx="3609" formatCode="General">
                  <c:v>208.49724100000017</c:v>
                </c:pt>
                <c:pt idx="3610" formatCode="General">
                  <c:v>208.56517599999998</c:v>
                </c:pt>
                <c:pt idx="3611" formatCode="General">
                  <c:v>208.63071099999999</c:v>
                </c:pt>
                <c:pt idx="3612" formatCode="General">
                  <c:v>208.69943499999999</c:v>
                </c:pt>
                <c:pt idx="3613" formatCode="General">
                  <c:v>208.75951600000002</c:v>
                </c:pt>
                <c:pt idx="3614" formatCode="General">
                  <c:v>208.82704900000022</c:v>
                </c:pt>
                <c:pt idx="3615" formatCode="General">
                  <c:v>208.91133000000013</c:v>
                </c:pt>
                <c:pt idx="3616" formatCode="General">
                  <c:v>208.98628200000007</c:v>
                </c:pt>
                <c:pt idx="3617" formatCode="General">
                  <c:v>209.04533599999999</c:v>
                </c:pt>
                <c:pt idx="3618" formatCode="General">
                  <c:v>209.11419399999986</c:v>
                </c:pt>
                <c:pt idx="3619" formatCode="General">
                  <c:v>209.17317299999985</c:v>
                </c:pt>
                <c:pt idx="3620" formatCode="General">
                  <c:v>209.239036</c:v>
                </c:pt>
                <c:pt idx="3621" formatCode="General">
                  <c:v>209.300861</c:v>
                </c:pt>
                <c:pt idx="3622" formatCode="General">
                  <c:v>209.38172900000018</c:v>
                </c:pt>
                <c:pt idx="3623" formatCode="General">
                  <c:v>209.46219600000012</c:v>
                </c:pt>
                <c:pt idx="3624" formatCode="General">
                  <c:v>209.52633000000017</c:v>
                </c:pt>
                <c:pt idx="3625" formatCode="General">
                  <c:v>209.60781</c:v>
                </c:pt>
                <c:pt idx="3626" formatCode="General">
                  <c:v>209.69229900000013</c:v>
                </c:pt>
                <c:pt idx="3627" formatCode="General">
                  <c:v>209.77492599999985</c:v>
                </c:pt>
                <c:pt idx="3628" formatCode="General">
                  <c:v>209.86422900000017</c:v>
                </c:pt>
                <c:pt idx="3629" formatCode="General">
                  <c:v>209.94177499999998</c:v>
                </c:pt>
                <c:pt idx="3630" formatCode="General">
                  <c:v>210.04180600000001</c:v>
                </c:pt>
                <c:pt idx="3631" formatCode="General">
                  <c:v>210.11769799999999</c:v>
                </c:pt>
                <c:pt idx="3632" formatCode="General">
                  <c:v>210.20176999999998</c:v>
                </c:pt>
                <c:pt idx="3633" formatCode="General">
                  <c:v>210.30131000000014</c:v>
                </c:pt>
                <c:pt idx="3634" formatCode="General">
                  <c:v>210.39758599999999</c:v>
                </c:pt>
                <c:pt idx="3635" formatCode="General">
                  <c:v>210.48592000000014</c:v>
                </c:pt>
                <c:pt idx="3636" formatCode="General">
                  <c:v>210.57988699999999</c:v>
                </c:pt>
                <c:pt idx="3637" formatCode="General">
                  <c:v>210.67991899999998</c:v>
                </c:pt>
                <c:pt idx="3638" formatCode="General">
                  <c:v>210.77528599999985</c:v>
                </c:pt>
                <c:pt idx="3639" formatCode="General">
                  <c:v>210.87960899999999</c:v>
                </c:pt>
                <c:pt idx="3640" formatCode="General">
                  <c:v>210.96350299999995</c:v>
                </c:pt>
                <c:pt idx="3641" formatCode="General">
                  <c:v>211.06740800000014</c:v>
                </c:pt>
                <c:pt idx="3642" formatCode="General">
                  <c:v>211.15778399999999</c:v>
                </c:pt>
                <c:pt idx="3643" formatCode="General">
                  <c:v>211.25805399999999</c:v>
                </c:pt>
                <c:pt idx="3644" formatCode="General">
                  <c:v>211.349279</c:v>
                </c:pt>
                <c:pt idx="3645" formatCode="General">
                  <c:v>211.44011600000007</c:v>
                </c:pt>
                <c:pt idx="3646" formatCode="General">
                  <c:v>211.53287600000004</c:v>
                </c:pt>
                <c:pt idx="3647" formatCode="General">
                  <c:v>211.623639</c:v>
                </c:pt>
                <c:pt idx="3648" formatCode="General">
                  <c:v>211.70706999999999</c:v>
                </c:pt>
                <c:pt idx="3649" formatCode="General">
                  <c:v>211.80149900000018</c:v>
                </c:pt>
                <c:pt idx="3650" formatCode="General">
                  <c:v>211.88342600000021</c:v>
                </c:pt>
                <c:pt idx="3651" formatCode="General">
                  <c:v>211.96828800000014</c:v>
                </c:pt>
                <c:pt idx="3652" formatCode="General">
                  <c:v>212.034538</c:v>
                </c:pt>
                <c:pt idx="3653" formatCode="General">
                  <c:v>212.125361</c:v>
                </c:pt>
                <c:pt idx="3654" formatCode="General">
                  <c:v>212.20999999999998</c:v>
                </c:pt>
                <c:pt idx="3655" formatCode="General">
                  <c:v>212.29939199999998</c:v>
                </c:pt>
                <c:pt idx="3656" formatCode="General">
                  <c:v>212.36847300000014</c:v>
                </c:pt>
                <c:pt idx="3657" formatCode="General">
                  <c:v>212.45864000000017</c:v>
                </c:pt>
                <c:pt idx="3658" formatCode="General">
                  <c:v>212.54414299999999</c:v>
                </c:pt>
                <c:pt idx="3659" formatCode="General">
                  <c:v>212.62212100000013</c:v>
                </c:pt>
                <c:pt idx="3660" formatCode="General">
                  <c:v>212.69793800000014</c:v>
                </c:pt>
                <c:pt idx="3661" formatCode="General">
                  <c:v>212.77247399999999</c:v>
                </c:pt>
                <c:pt idx="3662" formatCode="General">
                  <c:v>212.84975099999986</c:v>
                </c:pt>
                <c:pt idx="3663" formatCode="General">
                  <c:v>212.91334900000001</c:v>
                </c:pt>
                <c:pt idx="3664" formatCode="General">
                  <c:v>212.96887100000001</c:v>
                </c:pt>
                <c:pt idx="3665" formatCode="General">
                  <c:v>213.03456999999995</c:v>
                </c:pt>
                <c:pt idx="3666" formatCode="General">
                  <c:v>213.09712500000001</c:v>
                </c:pt>
                <c:pt idx="3667" formatCode="General">
                  <c:v>213.14752099999998</c:v>
                </c:pt>
                <c:pt idx="3668" formatCode="General">
                  <c:v>213.20050999999998</c:v>
                </c:pt>
                <c:pt idx="3669" formatCode="General">
                  <c:v>213.25030900000004</c:v>
                </c:pt>
                <c:pt idx="3670" formatCode="General">
                  <c:v>213.28564</c:v>
                </c:pt>
                <c:pt idx="3671" formatCode="General">
                  <c:v>213.33882200000016</c:v>
                </c:pt>
                <c:pt idx="3672" formatCode="General">
                  <c:v>213.37597099999999</c:v>
                </c:pt>
                <c:pt idx="3673" formatCode="General">
                  <c:v>213.42445900000001</c:v>
                </c:pt>
                <c:pt idx="3674" formatCode="General">
                  <c:v>213.46349999999998</c:v>
                </c:pt>
                <c:pt idx="3675" formatCode="General">
                  <c:v>213.50379299999992</c:v>
                </c:pt>
                <c:pt idx="3676" formatCode="General">
                  <c:v>213.54551599999985</c:v>
                </c:pt>
                <c:pt idx="3677" formatCode="General">
                  <c:v>213.58835700000017</c:v>
                </c:pt>
                <c:pt idx="3678" formatCode="General">
                  <c:v>213.61759299999986</c:v>
                </c:pt>
                <c:pt idx="3679" formatCode="General">
                  <c:v>213.653043</c:v>
                </c:pt>
                <c:pt idx="3680" formatCode="General">
                  <c:v>213.67082000000002</c:v>
                </c:pt>
                <c:pt idx="3681" formatCode="General">
                  <c:v>213.702798</c:v>
                </c:pt>
                <c:pt idx="3682" formatCode="General">
                  <c:v>213.72654999999997</c:v>
                </c:pt>
                <c:pt idx="3683" formatCode="General">
                  <c:v>213.74852999999999</c:v>
                </c:pt>
                <c:pt idx="3684" formatCode="General">
                  <c:v>213.76106099999998</c:v>
                </c:pt>
                <c:pt idx="3685" formatCode="General">
                  <c:v>213.79254800000001</c:v>
                </c:pt>
                <c:pt idx="3686" formatCode="General">
                  <c:v>213.82026400000001</c:v>
                </c:pt>
                <c:pt idx="3687" formatCode="General">
                  <c:v>213.83437499999999</c:v>
                </c:pt>
                <c:pt idx="3688" formatCode="General">
                  <c:v>213.84844200000018</c:v>
                </c:pt>
                <c:pt idx="3689" formatCode="General">
                  <c:v>213.86358099999998</c:v>
                </c:pt>
                <c:pt idx="3690" formatCode="General">
                  <c:v>213.89997</c:v>
                </c:pt>
                <c:pt idx="3691" formatCode="General">
                  <c:v>213.92434800000018</c:v>
                </c:pt>
                <c:pt idx="3692" formatCode="General">
                  <c:v>213.94296</c:v>
                </c:pt>
                <c:pt idx="3693" formatCode="General">
                  <c:v>213.965923</c:v>
                </c:pt>
                <c:pt idx="3694" formatCode="General">
                  <c:v>213.98428100000001</c:v>
                </c:pt>
                <c:pt idx="3695" formatCode="General">
                  <c:v>213.99642500000004</c:v>
                </c:pt>
                <c:pt idx="3696" formatCode="General">
                  <c:v>214.011222</c:v>
                </c:pt>
                <c:pt idx="3697" formatCode="General">
                  <c:v>214.02326199999999</c:v>
                </c:pt>
                <c:pt idx="3698" formatCode="General">
                  <c:v>214.04370699999998</c:v>
                </c:pt>
                <c:pt idx="3699" formatCode="General">
                  <c:v>214.056104</c:v>
                </c:pt>
                <c:pt idx="3700" formatCode="General">
                  <c:v>214.077607</c:v>
                </c:pt>
                <c:pt idx="3701" formatCode="General">
                  <c:v>214.09675499999992</c:v>
                </c:pt>
                <c:pt idx="3702" formatCode="General">
                  <c:v>214.118257</c:v>
                </c:pt>
                <c:pt idx="3703" formatCode="General">
                  <c:v>214.13883600000014</c:v>
                </c:pt>
                <c:pt idx="3704" formatCode="General">
                  <c:v>214.15308099999999</c:v>
                </c:pt>
                <c:pt idx="3705" formatCode="General">
                  <c:v>214.20146499999998</c:v>
                </c:pt>
                <c:pt idx="3706" formatCode="General">
                  <c:v>214.21641099999999</c:v>
                </c:pt>
                <c:pt idx="3707" formatCode="General">
                  <c:v>214.24134100000001</c:v>
                </c:pt>
                <c:pt idx="3708" formatCode="General">
                  <c:v>214.259118</c:v>
                </c:pt>
                <c:pt idx="3709" formatCode="General">
                  <c:v>214.28532900000013</c:v>
                </c:pt>
                <c:pt idx="3710" formatCode="General">
                  <c:v>214.29619199999999</c:v>
                </c:pt>
                <c:pt idx="3711" formatCode="General">
                  <c:v>214.32548800000018</c:v>
                </c:pt>
                <c:pt idx="3712" formatCode="General">
                  <c:v>214.35126700000018</c:v>
                </c:pt>
                <c:pt idx="3713" formatCode="General">
                  <c:v>214.3749</c:v>
                </c:pt>
                <c:pt idx="3714" formatCode="General">
                  <c:v>214.42112300000014</c:v>
                </c:pt>
                <c:pt idx="3715" formatCode="General">
                  <c:v>214.45915099999999</c:v>
                </c:pt>
                <c:pt idx="3716" formatCode="General">
                  <c:v>214.48867000000001</c:v>
                </c:pt>
                <c:pt idx="3717" formatCode="General">
                  <c:v>214.51187099999999</c:v>
                </c:pt>
                <c:pt idx="3718" formatCode="General">
                  <c:v>214.54787299999998</c:v>
                </c:pt>
                <c:pt idx="3719" formatCode="General">
                  <c:v>214.58005900000001</c:v>
                </c:pt>
                <c:pt idx="3720" formatCode="General">
                  <c:v>214.61430199999998</c:v>
                </c:pt>
                <c:pt idx="3721" formatCode="General">
                  <c:v>214.64094499999999</c:v>
                </c:pt>
                <c:pt idx="3722" formatCode="General">
                  <c:v>214.66626199999999</c:v>
                </c:pt>
                <c:pt idx="3723" formatCode="General">
                  <c:v>214.696214</c:v>
                </c:pt>
                <c:pt idx="3724" formatCode="General">
                  <c:v>214.73178299999998</c:v>
                </c:pt>
                <c:pt idx="3725" formatCode="General">
                  <c:v>214.764342</c:v>
                </c:pt>
                <c:pt idx="3726" formatCode="General">
                  <c:v>214.785889</c:v>
                </c:pt>
                <c:pt idx="3727" formatCode="General">
                  <c:v>214.81978899999999</c:v>
                </c:pt>
                <c:pt idx="3728" formatCode="General">
                  <c:v>214.86333000000013</c:v>
                </c:pt>
                <c:pt idx="3729" formatCode="General">
                  <c:v>214.88116700000018</c:v>
                </c:pt>
                <c:pt idx="3730" formatCode="General">
                  <c:v>214.917168</c:v>
                </c:pt>
                <c:pt idx="3731" formatCode="General">
                  <c:v>214.94176999999999</c:v>
                </c:pt>
                <c:pt idx="3732" formatCode="General">
                  <c:v>214.967534</c:v>
                </c:pt>
                <c:pt idx="3733" formatCode="General">
                  <c:v>215.01026999999999</c:v>
                </c:pt>
                <c:pt idx="3734" formatCode="General">
                  <c:v>215.04175699999999</c:v>
                </c:pt>
                <c:pt idx="3735" formatCode="General">
                  <c:v>215.06395899999998</c:v>
                </c:pt>
                <c:pt idx="3736" formatCode="General">
                  <c:v>215.10602500000002</c:v>
                </c:pt>
                <c:pt idx="3737" formatCode="General">
                  <c:v>215.13766099999998</c:v>
                </c:pt>
                <c:pt idx="3738" formatCode="General">
                  <c:v>215.16932499999999</c:v>
                </c:pt>
                <c:pt idx="3739" formatCode="General">
                  <c:v>215.19647499999999</c:v>
                </c:pt>
                <c:pt idx="3740" formatCode="General">
                  <c:v>215.229332</c:v>
                </c:pt>
                <c:pt idx="3741" formatCode="General">
                  <c:v>215.24883800000001</c:v>
                </c:pt>
                <c:pt idx="3742" formatCode="General">
                  <c:v>215.26582499999998</c:v>
                </c:pt>
                <c:pt idx="3743" formatCode="General">
                  <c:v>215.29604499999999</c:v>
                </c:pt>
                <c:pt idx="3744" formatCode="General">
                  <c:v>215.33325299999998</c:v>
                </c:pt>
                <c:pt idx="3745" formatCode="General">
                  <c:v>215.34678300000002</c:v>
                </c:pt>
                <c:pt idx="3746" formatCode="General">
                  <c:v>215.38439400000001</c:v>
                </c:pt>
                <c:pt idx="3747" formatCode="General">
                  <c:v>215.39962300000002</c:v>
                </c:pt>
                <c:pt idx="3748" formatCode="General">
                  <c:v>215.42529800000014</c:v>
                </c:pt>
                <c:pt idx="3749" formatCode="General">
                  <c:v>215.45340100000001</c:v>
                </c:pt>
                <c:pt idx="3750" formatCode="General">
                  <c:v>215.489283</c:v>
                </c:pt>
                <c:pt idx="3751" formatCode="General">
                  <c:v>215.53465699999998</c:v>
                </c:pt>
                <c:pt idx="3752" formatCode="General">
                  <c:v>215.56940700000001</c:v>
                </c:pt>
                <c:pt idx="3753" formatCode="General">
                  <c:v>215.59807700000007</c:v>
                </c:pt>
                <c:pt idx="3754" formatCode="General">
                  <c:v>215.636492</c:v>
                </c:pt>
                <c:pt idx="3755" formatCode="General">
                  <c:v>215.66510199999999</c:v>
                </c:pt>
                <c:pt idx="3756" formatCode="General">
                  <c:v>215.706334</c:v>
                </c:pt>
                <c:pt idx="3757" formatCode="General">
                  <c:v>215.729997</c:v>
                </c:pt>
                <c:pt idx="3758" formatCode="General">
                  <c:v>215.76781600000001</c:v>
                </c:pt>
                <c:pt idx="3759" formatCode="General">
                  <c:v>215.781361</c:v>
                </c:pt>
                <c:pt idx="3760" formatCode="General">
                  <c:v>215.81637900000001</c:v>
                </c:pt>
                <c:pt idx="3761" formatCode="General">
                  <c:v>215.83835800000014</c:v>
                </c:pt>
                <c:pt idx="3762" formatCode="General">
                  <c:v>215.86005399999999</c:v>
                </c:pt>
                <c:pt idx="3763" formatCode="General">
                  <c:v>215.89388000000002</c:v>
                </c:pt>
                <c:pt idx="3764" formatCode="General">
                  <c:v>215.930521</c:v>
                </c:pt>
                <c:pt idx="3765" formatCode="General">
                  <c:v>215.96168</c:v>
                </c:pt>
                <c:pt idx="3766" formatCode="General">
                  <c:v>215.980783</c:v>
                </c:pt>
                <c:pt idx="3767" formatCode="General">
                  <c:v>216.01974999999999</c:v>
                </c:pt>
                <c:pt idx="3768" formatCode="General">
                  <c:v>216.04560299999986</c:v>
                </c:pt>
                <c:pt idx="3769" formatCode="General">
                  <c:v>216.091812</c:v>
                </c:pt>
                <c:pt idx="3770" formatCode="General">
                  <c:v>216.11028900000002</c:v>
                </c:pt>
                <c:pt idx="3771" formatCode="General">
                  <c:v>216.13988299999986</c:v>
                </c:pt>
                <c:pt idx="3772" formatCode="General">
                  <c:v>216.17336600000002</c:v>
                </c:pt>
                <c:pt idx="3773" formatCode="General">
                  <c:v>216.20570099999998</c:v>
                </c:pt>
                <c:pt idx="3774" formatCode="General">
                  <c:v>216.24869099999998</c:v>
                </c:pt>
                <c:pt idx="3775" formatCode="General">
                  <c:v>216.26800299999999</c:v>
                </c:pt>
                <c:pt idx="3776" formatCode="General">
                  <c:v>216.29864000000001</c:v>
                </c:pt>
                <c:pt idx="3777" formatCode="General">
                  <c:v>216.33495399999998</c:v>
                </c:pt>
                <c:pt idx="3778" formatCode="General">
                  <c:v>216.35685900000001</c:v>
                </c:pt>
                <c:pt idx="3779" formatCode="General">
                  <c:v>216.39491599999999</c:v>
                </c:pt>
                <c:pt idx="3780" formatCode="General">
                  <c:v>216.42562700000016</c:v>
                </c:pt>
                <c:pt idx="3781" formatCode="General">
                  <c:v>216.45388</c:v>
                </c:pt>
                <c:pt idx="3782" formatCode="General">
                  <c:v>216.47250700000001</c:v>
                </c:pt>
                <c:pt idx="3783" formatCode="General">
                  <c:v>216.52337900000001</c:v>
                </c:pt>
                <c:pt idx="3784" formatCode="General">
                  <c:v>216.54731000000001</c:v>
                </c:pt>
                <c:pt idx="3785" formatCode="General">
                  <c:v>216.58128500000001</c:v>
                </c:pt>
                <c:pt idx="3786" formatCode="General">
                  <c:v>216.60798800000001</c:v>
                </c:pt>
                <c:pt idx="3787" formatCode="General">
                  <c:v>216.64582199999998</c:v>
                </c:pt>
                <c:pt idx="3788" formatCode="General">
                  <c:v>216.67963299999988</c:v>
                </c:pt>
                <c:pt idx="3789" formatCode="General">
                  <c:v>216.71093999999999</c:v>
                </c:pt>
                <c:pt idx="3790" formatCode="General">
                  <c:v>216.74594299999998</c:v>
                </c:pt>
                <c:pt idx="3791" formatCode="General">
                  <c:v>216.76848800000016</c:v>
                </c:pt>
                <c:pt idx="3792" formatCode="General">
                  <c:v>216.79541499999999</c:v>
                </c:pt>
                <c:pt idx="3793" formatCode="General">
                  <c:v>216.82936000000001</c:v>
                </c:pt>
                <c:pt idx="3794" formatCode="General">
                  <c:v>216.85738900000021</c:v>
                </c:pt>
                <c:pt idx="3795" formatCode="General">
                  <c:v>216.88142400000021</c:v>
                </c:pt>
                <c:pt idx="3796" formatCode="General">
                  <c:v>216.90411900000001</c:v>
                </c:pt>
                <c:pt idx="3797" formatCode="General">
                  <c:v>216.932714</c:v>
                </c:pt>
                <c:pt idx="3798" formatCode="General">
                  <c:v>216.96762700000014</c:v>
                </c:pt>
                <c:pt idx="3799" formatCode="General">
                  <c:v>216.99881600000018</c:v>
                </c:pt>
                <c:pt idx="3800" formatCode="General">
                  <c:v>217.03255199999998</c:v>
                </c:pt>
                <c:pt idx="3801" formatCode="General">
                  <c:v>217.05524600000021</c:v>
                </c:pt>
                <c:pt idx="3802" formatCode="General">
                  <c:v>217.08281300000004</c:v>
                </c:pt>
                <c:pt idx="3803" formatCode="General">
                  <c:v>217.10114200000001</c:v>
                </c:pt>
                <c:pt idx="3804" formatCode="General">
                  <c:v>217.12200300000001</c:v>
                </c:pt>
                <c:pt idx="3805" formatCode="General">
                  <c:v>217.14772299999998</c:v>
                </c:pt>
                <c:pt idx="3806" formatCode="General">
                  <c:v>217.15842200000017</c:v>
                </c:pt>
                <c:pt idx="3807" formatCode="General">
                  <c:v>217.15398099999999</c:v>
                </c:pt>
                <c:pt idx="3808" formatCode="General">
                  <c:v>217.14053999999999</c:v>
                </c:pt>
                <c:pt idx="3809" formatCode="General">
                  <c:v>217.10279599999998</c:v>
                </c:pt>
                <c:pt idx="3810" formatCode="General">
                  <c:v>217.08917600000001</c:v>
                </c:pt>
                <c:pt idx="3811" formatCode="General">
                  <c:v>217.06967099999986</c:v>
                </c:pt>
                <c:pt idx="3812" formatCode="General">
                  <c:v>217.08264900000017</c:v>
                </c:pt>
                <c:pt idx="3813" formatCode="General">
                  <c:v>217.06263700000014</c:v>
                </c:pt>
                <c:pt idx="3814" formatCode="General">
                  <c:v>217.07445399999995</c:v>
                </c:pt>
                <c:pt idx="3815" formatCode="General">
                  <c:v>217.06677999999999</c:v>
                </c:pt>
                <c:pt idx="3816" formatCode="General">
                  <c:v>217.094257</c:v>
                </c:pt>
                <c:pt idx="3817" formatCode="General">
                  <c:v>217.11476099999982</c:v>
                </c:pt>
                <c:pt idx="3818" formatCode="General">
                  <c:v>217.14843800000014</c:v>
                </c:pt>
                <c:pt idx="3819" formatCode="General">
                  <c:v>217.17284599999999</c:v>
                </c:pt>
                <c:pt idx="3820" formatCode="General">
                  <c:v>217.20188900000002</c:v>
                </c:pt>
                <c:pt idx="3821" formatCode="General">
                  <c:v>217.21018899999999</c:v>
                </c:pt>
                <c:pt idx="3822" formatCode="General">
                  <c:v>217.23240600000014</c:v>
                </c:pt>
                <c:pt idx="3823" formatCode="General">
                  <c:v>217.26092700000001</c:v>
                </c:pt>
                <c:pt idx="3824" formatCode="General">
                  <c:v>217.28108800000001</c:v>
                </c:pt>
                <c:pt idx="3825" formatCode="General">
                  <c:v>217.31105399999998</c:v>
                </c:pt>
                <c:pt idx="3826" formatCode="General">
                  <c:v>217.33950099999998</c:v>
                </c:pt>
                <c:pt idx="3827" formatCode="General">
                  <c:v>217.36495199999999</c:v>
                </c:pt>
                <c:pt idx="3828" formatCode="General">
                  <c:v>217.389464</c:v>
                </c:pt>
                <c:pt idx="3829" formatCode="General">
                  <c:v>217.41297800000001</c:v>
                </c:pt>
                <c:pt idx="3830" formatCode="General">
                  <c:v>217.43553900000001</c:v>
                </c:pt>
                <c:pt idx="3831" formatCode="General">
                  <c:v>217.462525</c:v>
                </c:pt>
                <c:pt idx="3832" formatCode="General">
                  <c:v>217.48106200000001</c:v>
                </c:pt>
                <c:pt idx="3833" formatCode="General">
                  <c:v>217.49821300000013</c:v>
                </c:pt>
                <c:pt idx="3834" formatCode="General">
                  <c:v>217.52701700000014</c:v>
                </c:pt>
                <c:pt idx="3835" formatCode="General">
                  <c:v>217.52741900000018</c:v>
                </c:pt>
                <c:pt idx="3836" formatCode="General">
                  <c:v>217.558652</c:v>
                </c:pt>
                <c:pt idx="3837" formatCode="General">
                  <c:v>217.57394099999999</c:v>
                </c:pt>
                <c:pt idx="3838" formatCode="General">
                  <c:v>217.59085399999998</c:v>
                </c:pt>
                <c:pt idx="3839" formatCode="General">
                  <c:v>217.62269700000004</c:v>
                </c:pt>
                <c:pt idx="3840" formatCode="General">
                  <c:v>217.64758199999986</c:v>
                </c:pt>
                <c:pt idx="3841" formatCode="General">
                  <c:v>217.67286999999999</c:v>
                </c:pt>
                <c:pt idx="3842" formatCode="General">
                  <c:v>217.70317899999998</c:v>
                </c:pt>
                <c:pt idx="3843" formatCode="General">
                  <c:v>217.72173000000001</c:v>
                </c:pt>
                <c:pt idx="3844" formatCode="General">
                  <c:v>217.77491299999986</c:v>
                </c:pt>
                <c:pt idx="3845" formatCode="General">
                  <c:v>217.80847000000014</c:v>
                </c:pt>
                <c:pt idx="3846" formatCode="General">
                  <c:v>217.84800300000001</c:v>
                </c:pt>
                <c:pt idx="3847" formatCode="General">
                  <c:v>217.88798300000016</c:v>
                </c:pt>
                <c:pt idx="3848" formatCode="General">
                  <c:v>217.93489199999999</c:v>
                </c:pt>
                <c:pt idx="3849" formatCode="General">
                  <c:v>217.95547000000016</c:v>
                </c:pt>
                <c:pt idx="3850" formatCode="General">
                  <c:v>217.98564500000001</c:v>
                </c:pt>
                <c:pt idx="3851" formatCode="General">
                  <c:v>218.03778400000002</c:v>
                </c:pt>
                <c:pt idx="3852" formatCode="General">
                  <c:v>218.05836300000001</c:v>
                </c:pt>
                <c:pt idx="3853" formatCode="General">
                  <c:v>218.112618</c:v>
                </c:pt>
                <c:pt idx="3854" formatCode="General">
                  <c:v>218.16434000000001</c:v>
                </c:pt>
                <c:pt idx="3855" formatCode="General">
                  <c:v>218.21165099999988</c:v>
                </c:pt>
                <c:pt idx="3856" formatCode="General">
                  <c:v>218.24938099999986</c:v>
                </c:pt>
                <c:pt idx="3857" formatCode="General">
                  <c:v>218.28885399999999</c:v>
                </c:pt>
                <c:pt idx="3858" formatCode="General">
                  <c:v>218.346879</c:v>
                </c:pt>
                <c:pt idx="3859" formatCode="General">
                  <c:v>218.38647100000014</c:v>
                </c:pt>
                <c:pt idx="3860" formatCode="General">
                  <c:v>218.43524300000001</c:v>
                </c:pt>
                <c:pt idx="3861" formatCode="General">
                  <c:v>218.46778700000004</c:v>
                </c:pt>
                <c:pt idx="3862" formatCode="General">
                  <c:v>218.50907799999999</c:v>
                </c:pt>
                <c:pt idx="3863" formatCode="General">
                  <c:v>218.555361</c:v>
                </c:pt>
                <c:pt idx="3864" formatCode="General">
                  <c:v>218.61025699999999</c:v>
                </c:pt>
                <c:pt idx="3865" formatCode="General">
                  <c:v>218.64364999999995</c:v>
                </c:pt>
                <c:pt idx="3866" formatCode="General">
                  <c:v>218.68298900000013</c:v>
                </c:pt>
                <c:pt idx="3867" formatCode="General">
                  <c:v>218.70593700000001</c:v>
                </c:pt>
                <c:pt idx="3868" formatCode="General">
                  <c:v>218.74061199999986</c:v>
                </c:pt>
                <c:pt idx="3869" formatCode="General">
                  <c:v>218.79409299999998</c:v>
                </c:pt>
                <c:pt idx="3870" formatCode="General">
                  <c:v>218.83024300000014</c:v>
                </c:pt>
                <c:pt idx="3871" formatCode="General">
                  <c:v>218.87183200000001</c:v>
                </c:pt>
                <c:pt idx="3872" formatCode="General">
                  <c:v>218.91516399999998</c:v>
                </c:pt>
                <c:pt idx="3873" formatCode="General">
                  <c:v>218.95256599999999</c:v>
                </c:pt>
                <c:pt idx="3874" formatCode="General">
                  <c:v>218.99850700000007</c:v>
                </c:pt>
                <c:pt idx="3875" formatCode="General">
                  <c:v>219.03608700000001</c:v>
                </c:pt>
                <c:pt idx="3876" formatCode="General">
                  <c:v>219.08342800000014</c:v>
                </c:pt>
                <c:pt idx="3877" formatCode="General">
                  <c:v>219.117209</c:v>
                </c:pt>
                <c:pt idx="3878" formatCode="General">
                  <c:v>219.15377699999999</c:v>
                </c:pt>
                <c:pt idx="3879" formatCode="General">
                  <c:v>219.17588999999998</c:v>
                </c:pt>
                <c:pt idx="3880" formatCode="General">
                  <c:v>219.20394900000002</c:v>
                </c:pt>
                <c:pt idx="3881" formatCode="General">
                  <c:v>219.24537399999986</c:v>
                </c:pt>
                <c:pt idx="3882" formatCode="General">
                  <c:v>219.28161400000002</c:v>
                </c:pt>
                <c:pt idx="3883" formatCode="General">
                  <c:v>219.30970299999998</c:v>
                </c:pt>
                <c:pt idx="3884" formatCode="General">
                  <c:v>219.36476199999998</c:v>
                </c:pt>
                <c:pt idx="3885" formatCode="General">
                  <c:v>219.39270200000001</c:v>
                </c:pt>
                <c:pt idx="3886" formatCode="General">
                  <c:v>219.44086299999998</c:v>
                </c:pt>
                <c:pt idx="3887" formatCode="General">
                  <c:v>219.49376199999998</c:v>
                </c:pt>
                <c:pt idx="3888" formatCode="General">
                  <c:v>219.52824300000017</c:v>
                </c:pt>
                <c:pt idx="3889" formatCode="General">
                  <c:v>219.569817</c:v>
                </c:pt>
                <c:pt idx="3890" formatCode="General">
                  <c:v>219.61757499999987</c:v>
                </c:pt>
                <c:pt idx="3891" formatCode="General">
                  <c:v>219.65402399999999</c:v>
                </c:pt>
                <c:pt idx="3892" formatCode="General">
                  <c:v>219.70692299999999</c:v>
                </c:pt>
                <c:pt idx="3893" formatCode="General">
                  <c:v>219.749346</c:v>
                </c:pt>
                <c:pt idx="3894" formatCode="General">
                  <c:v>219.794646</c:v>
                </c:pt>
                <c:pt idx="3895" formatCode="General">
                  <c:v>219.842851</c:v>
                </c:pt>
                <c:pt idx="3896" formatCode="General">
                  <c:v>219.91211200000001</c:v>
                </c:pt>
                <c:pt idx="3897" formatCode="General">
                  <c:v>219.945177</c:v>
                </c:pt>
                <c:pt idx="3898" formatCode="General">
                  <c:v>219.99260800000016</c:v>
                </c:pt>
                <c:pt idx="3899" formatCode="General">
                  <c:v>220.03488199999998</c:v>
                </c:pt>
                <c:pt idx="3900" formatCode="General">
                  <c:v>220.08985299999998</c:v>
                </c:pt>
                <c:pt idx="3901" formatCode="General">
                  <c:v>220.13980199999995</c:v>
                </c:pt>
                <c:pt idx="3902" formatCode="General">
                  <c:v>220.191956</c:v>
                </c:pt>
                <c:pt idx="3903" formatCode="General">
                  <c:v>220.25917499999986</c:v>
                </c:pt>
                <c:pt idx="3904" formatCode="General">
                  <c:v>220.31371299999998</c:v>
                </c:pt>
                <c:pt idx="3905" formatCode="General">
                  <c:v>220.37071</c:v>
                </c:pt>
                <c:pt idx="3906" formatCode="General">
                  <c:v>220.42623200000014</c:v>
                </c:pt>
                <c:pt idx="3907" formatCode="General">
                  <c:v>220.48692400000004</c:v>
                </c:pt>
                <c:pt idx="3908" formatCode="General">
                  <c:v>220.55038800000017</c:v>
                </c:pt>
                <c:pt idx="3909" formatCode="General">
                  <c:v>220.61437399999986</c:v>
                </c:pt>
                <c:pt idx="3910" formatCode="General">
                  <c:v>220.68260599999999</c:v>
                </c:pt>
                <c:pt idx="3911" formatCode="General">
                  <c:v>220.75115099999999</c:v>
                </c:pt>
                <c:pt idx="3912" formatCode="General">
                  <c:v>220.82197700000017</c:v>
                </c:pt>
                <c:pt idx="3913" formatCode="General">
                  <c:v>220.88004600000025</c:v>
                </c:pt>
                <c:pt idx="3914" formatCode="General">
                  <c:v>220.94407699999999</c:v>
                </c:pt>
                <c:pt idx="3915" formatCode="General">
                  <c:v>221.00362199999998</c:v>
                </c:pt>
                <c:pt idx="3916" formatCode="General">
                  <c:v>221.08721700000018</c:v>
                </c:pt>
                <c:pt idx="3917" formatCode="General">
                  <c:v>221.15267800000001</c:v>
                </c:pt>
                <c:pt idx="3918" formatCode="General">
                  <c:v>221.20690299999998</c:v>
                </c:pt>
                <c:pt idx="3919" formatCode="General">
                  <c:v>221.280709</c:v>
                </c:pt>
                <c:pt idx="3920" formatCode="General">
                  <c:v>221.333697</c:v>
                </c:pt>
                <c:pt idx="3921" formatCode="General">
                  <c:v>221.41376099999985</c:v>
                </c:pt>
                <c:pt idx="3922" formatCode="General">
                  <c:v>221.48571900000007</c:v>
                </c:pt>
                <c:pt idx="3923" formatCode="General">
                  <c:v>221.54921299999998</c:v>
                </c:pt>
                <c:pt idx="3924" formatCode="General">
                  <c:v>221.632183</c:v>
                </c:pt>
                <c:pt idx="3925" formatCode="General">
                  <c:v>221.69361999999998</c:v>
                </c:pt>
                <c:pt idx="3926" formatCode="General">
                  <c:v>221.77988299999981</c:v>
                </c:pt>
                <c:pt idx="3927" formatCode="General">
                  <c:v>221.85006700000017</c:v>
                </c:pt>
                <c:pt idx="3928" formatCode="General">
                  <c:v>221.92283000000018</c:v>
                </c:pt>
                <c:pt idx="3929" formatCode="General">
                  <c:v>221.98058700000001</c:v>
                </c:pt>
                <c:pt idx="3930" formatCode="General">
                  <c:v>222.039297</c:v>
                </c:pt>
                <c:pt idx="3931" formatCode="General">
                  <c:v>222.10700800000001</c:v>
                </c:pt>
                <c:pt idx="3932" formatCode="General">
                  <c:v>222.15819400000001</c:v>
                </c:pt>
                <c:pt idx="3933" formatCode="General">
                  <c:v>222.22487599999985</c:v>
                </c:pt>
                <c:pt idx="3934" formatCode="General">
                  <c:v>222.29477799999998</c:v>
                </c:pt>
                <c:pt idx="3935" formatCode="General">
                  <c:v>222.35338400000001</c:v>
                </c:pt>
                <c:pt idx="3936" formatCode="General">
                  <c:v>222.41324200000003</c:v>
                </c:pt>
                <c:pt idx="3937" formatCode="General">
                  <c:v>222.46904700000007</c:v>
                </c:pt>
                <c:pt idx="3938" formatCode="General">
                  <c:v>222.51595599999982</c:v>
                </c:pt>
                <c:pt idx="3939" formatCode="General">
                  <c:v>222.58345800000001</c:v>
                </c:pt>
                <c:pt idx="3940" formatCode="General">
                  <c:v>222.64084199999999</c:v>
                </c:pt>
                <c:pt idx="3941" formatCode="General">
                  <c:v>222.69283200000001</c:v>
                </c:pt>
                <c:pt idx="3942" formatCode="General">
                  <c:v>222.75131900000014</c:v>
                </c:pt>
                <c:pt idx="3943" formatCode="General">
                  <c:v>222.80487399999998</c:v>
                </c:pt>
                <c:pt idx="3944" formatCode="General">
                  <c:v>222.86023200000014</c:v>
                </c:pt>
                <c:pt idx="3945" formatCode="General">
                  <c:v>222.91612599999999</c:v>
                </c:pt>
                <c:pt idx="3946" formatCode="General">
                  <c:v>222.96913000000001</c:v>
                </c:pt>
                <c:pt idx="3947" formatCode="General">
                  <c:v>223.01989799999998</c:v>
                </c:pt>
                <c:pt idx="3948" formatCode="General">
                  <c:v>223.05581000000001</c:v>
                </c:pt>
                <c:pt idx="3949" formatCode="General">
                  <c:v>223.12378899999999</c:v>
                </c:pt>
                <c:pt idx="3950" formatCode="General">
                  <c:v>223.16421600000001</c:v>
                </c:pt>
                <c:pt idx="3951" formatCode="General">
                  <c:v>223.21341899999999</c:v>
                </c:pt>
                <c:pt idx="3952" formatCode="General">
                  <c:v>223.26569299999986</c:v>
                </c:pt>
                <c:pt idx="3953" formatCode="General">
                  <c:v>223.31975399999988</c:v>
                </c:pt>
                <c:pt idx="3954" formatCode="General">
                  <c:v>223.36658800000001</c:v>
                </c:pt>
                <c:pt idx="3955" formatCode="General">
                  <c:v>223.40011600000014</c:v>
                </c:pt>
                <c:pt idx="3956" formatCode="General">
                  <c:v>223.44510300000002</c:v>
                </c:pt>
                <c:pt idx="3957" formatCode="General">
                  <c:v>223.50274000000007</c:v>
                </c:pt>
                <c:pt idx="3958" formatCode="General">
                  <c:v>223.536968</c:v>
                </c:pt>
                <c:pt idx="3959" formatCode="General">
                  <c:v>223.56508700000001</c:v>
                </c:pt>
                <c:pt idx="3960" formatCode="General">
                  <c:v>223.60408299999995</c:v>
                </c:pt>
                <c:pt idx="3961" formatCode="General">
                  <c:v>223.635167</c:v>
                </c:pt>
                <c:pt idx="3962" formatCode="General">
                  <c:v>223.67250899999999</c:v>
                </c:pt>
                <c:pt idx="3963" formatCode="General">
                  <c:v>223.69135900000001</c:v>
                </c:pt>
                <c:pt idx="3964" formatCode="General">
                  <c:v>223.73172599999998</c:v>
                </c:pt>
                <c:pt idx="3965" formatCode="General">
                  <c:v>223.75863800000016</c:v>
                </c:pt>
                <c:pt idx="3966" formatCode="General">
                  <c:v>223.79496699999999</c:v>
                </c:pt>
                <c:pt idx="3967" formatCode="General">
                  <c:v>223.80799100000004</c:v>
                </c:pt>
                <c:pt idx="3968" formatCode="General">
                  <c:v>223.84141400000001</c:v>
                </c:pt>
                <c:pt idx="3969" formatCode="General">
                  <c:v>223.87641700000017</c:v>
                </c:pt>
                <c:pt idx="3970" formatCode="General">
                  <c:v>223.92197000000004</c:v>
                </c:pt>
                <c:pt idx="3971" formatCode="General">
                  <c:v>223.95429000000001</c:v>
                </c:pt>
                <c:pt idx="3972" formatCode="General">
                  <c:v>223.99722000000014</c:v>
                </c:pt>
                <c:pt idx="3973" formatCode="General">
                  <c:v>224.02301399999999</c:v>
                </c:pt>
                <c:pt idx="3974" formatCode="General">
                  <c:v>224.07005699999999</c:v>
                </c:pt>
                <c:pt idx="3975" formatCode="General">
                  <c:v>224.08847500000007</c:v>
                </c:pt>
                <c:pt idx="3976" formatCode="General">
                  <c:v>224.11002199999999</c:v>
                </c:pt>
                <c:pt idx="3977" formatCode="General">
                  <c:v>224.15331</c:v>
                </c:pt>
                <c:pt idx="3978" formatCode="General">
                  <c:v>224.161461</c:v>
                </c:pt>
                <c:pt idx="3979" formatCode="General">
                  <c:v>224.20374999999996</c:v>
                </c:pt>
                <c:pt idx="3980" formatCode="General">
                  <c:v>224.227712</c:v>
                </c:pt>
                <c:pt idx="3981" formatCode="General">
                  <c:v>224.26372799999999</c:v>
                </c:pt>
                <c:pt idx="3982" formatCode="General">
                  <c:v>224.270329</c:v>
                </c:pt>
                <c:pt idx="3983" formatCode="General">
                  <c:v>224.31202200000001</c:v>
                </c:pt>
                <c:pt idx="3984" formatCode="General">
                  <c:v>224.35815600000018</c:v>
                </c:pt>
                <c:pt idx="3985" formatCode="General">
                  <c:v>224.37857099999999</c:v>
                </c:pt>
                <c:pt idx="3986" formatCode="General">
                  <c:v>224.401295</c:v>
                </c:pt>
                <c:pt idx="3987" formatCode="General">
                  <c:v>224.41840200000001</c:v>
                </c:pt>
                <c:pt idx="3988" formatCode="General">
                  <c:v>224.46622000000013</c:v>
                </c:pt>
                <c:pt idx="3989" formatCode="General">
                  <c:v>224.49566399999998</c:v>
                </c:pt>
                <c:pt idx="3990" formatCode="General">
                  <c:v>224.52522800000014</c:v>
                </c:pt>
                <c:pt idx="3991" formatCode="General">
                  <c:v>224.56408999999999</c:v>
                </c:pt>
                <c:pt idx="3992" formatCode="General">
                  <c:v>224.57314999999997</c:v>
                </c:pt>
                <c:pt idx="3993" formatCode="General">
                  <c:v>224.63034100000004</c:v>
                </c:pt>
                <c:pt idx="3994" formatCode="General">
                  <c:v>224.66307899999998</c:v>
                </c:pt>
                <c:pt idx="3995" formatCode="General">
                  <c:v>224.70511499999998</c:v>
                </c:pt>
                <c:pt idx="3996" formatCode="General">
                  <c:v>224.74943099999999</c:v>
                </c:pt>
                <c:pt idx="3997" formatCode="General">
                  <c:v>224.78958999999998</c:v>
                </c:pt>
                <c:pt idx="3998" formatCode="General">
                  <c:v>224.83444200000014</c:v>
                </c:pt>
                <c:pt idx="3999" formatCode="General">
                  <c:v>224.86828300000013</c:v>
                </c:pt>
                <c:pt idx="4000" formatCode="General">
                  <c:v>224.92104800000021</c:v>
                </c:pt>
                <c:pt idx="4001" formatCode="General">
                  <c:v>224.96597499999999</c:v>
                </c:pt>
                <c:pt idx="4002" formatCode="General">
                  <c:v>225.01255599999985</c:v>
                </c:pt>
                <c:pt idx="4003" formatCode="General">
                  <c:v>225.04755899999998</c:v>
                </c:pt>
                <c:pt idx="4004" formatCode="General">
                  <c:v>225.099131</c:v>
                </c:pt>
                <c:pt idx="4005" formatCode="General">
                  <c:v>225.16179099999999</c:v>
                </c:pt>
                <c:pt idx="4006" formatCode="General">
                  <c:v>225.19584</c:v>
                </c:pt>
                <c:pt idx="4007" formatCode="General">
                  <c:v>225.23219900000001</c:v>
                </c:pt>
                <c:pt idx="4008" formatCode="General">
                  <c:v>225.30719600000012</c:v>
                </c:pt>
                <c:pt idx="4009" formatCode="General">
                  <c:v>225.35909700000016</c:v>
                </c:pt>
                <c:pt idx="4010" formatCode="General">
                  <c:v>225.39371299999999</c:v>
                </c:pt>
                <c:pt idx="4011" formatCode="General">
                  <c:v>225.442633</c:v>
                </c:pt>
                <c:pt idx="4012" formatCode="General">
                  <c:v>225.50605199999998</c:v>
                </c:pt>
                <c:pt idx="4013" formatCode="General">
                  <c:v>225.55215700000014</c:v>
                </c:pt>
                <c:pt idx="4014" formatCode="General">
                  <c:v>225.59156999999999</c:v>
                </c:pt>
                <c:pt idx="4015" formatCode="General">
                  <c:v>225.65144300000014</c:v>
                </c:pt>
                <c:pt idx="4016" formatCode="General">
                  <c:v>225.683719</c:v>
                </c:pt>
                <c:pt idx="4017" formatCode="General">
                  <c:v>225.75347100000002</c:v>
                </c:pt>
                <c:pt idx="4018" formatCode="General">
                  <c:v>225.79182700000001</c:v>
                </c:pt>
                <c:pt idx="4019" formatCode="General">
                  <c:v>225.85836100000017</c:v>
                </c:pt>
                <c:pt idx="4020" formatCode="General">
                  <c:v>225.90151399999999</c:v>
                </c:pt>
                <c:pt idx="4021" formatCode="General">
                  <c:v>225.95490500000002</c:v>
                </c:pt>
                <c:pt idx="4022" formatCode="General">
                  <c:v>226.004481</c:v>
                </c:pt>
                <c:pt idx="4023" formatCode="General">
                  <c:v>226.06070299999999</c:v>
                </c:pt>
                <c:pt idx="4024" formatCode="General">
                  <c:v>226.13209499999999</c:v>
                </c:pt>
                <c:pt idx="4025" formatCode="General">
                  <c:v>226.22422900000001</c:v>
                </c:pt>
                <c:pt idx="4026" formatCode="General">
                  <c:v>226.26064700000001</c:v>
                </c:pt>
                <c:pt idx="4027" formatCode="General">
                  <c:v>226.31388899999999</c:v>
                </c:pt>
                <c:pt idx="4028" formatCode="General">
                  <c:v>226.36602800000014</c:v>
                </c:pt>
                <c:pt idx="4029" formatCode="General">
                  <c:v>226.42286100000001</c:v>
                </c:pt>
                <c:pt idx="4030" formatCode="General">
                  <c:v>226.47063400000002</c:v>
                </c:pt>
                <c:pt idx="4031" formatCode="General">
                  <c:v>226.53968599999985</c:v>
                </c:pt>
                <c:pt idx="4032" formatCode="General">
                  <c:v>226.57421199999999</c:v>
                </c:pt>
                <c:pt idx="4033" formatCode="General">
                  <c:v>226.635516</c:v>
                </c:pt>
                <c:pt idx="4034" formatCode="General">
                  <c:v>226.700649</c:v>
                </c:pt>
                <c:pt idx="4035" formatCode="General">
                  <c:v>226.75946399999998</c:v>
                </c:pt>
                <c:pt idx="4036" formatCode="General">
                  <c:v>226.82201900000021</c:v>
                </c:pt>
                <c:pt idx="4037" formatCode="General">
                  <c:v>226.87774900000014</c:v>
                </c:pt>
                <c:pt idx="4038" formatCode="General">
                  <c:v>226.92112600000021</c:v>
                </c:pt>
                <c:pt idx="4039" formatCode="General">
                  <c:v>226.98947800000013</c:v>
                </c:pt>
                <c:pt idx="4040" formatCode="General">
                  <c:v>227.03911399999998</c:v>
                </c:pt>
                <c:pt idx="4041" formatCode="General">
                  <c:v>227.11177199999995</c:v>
                </c:pt>
                <c:pt idx="4042" formatCode="General">
                  <c:v>227.16289800000001</c:v>
                </c:pt>
                <c:pt idx="4043" formatCode="General">
                  <c:v>227.21347199999985</c:v>
                </c:pt>
                <c:pt idx="4044" formatCode="General">
                  <c:v>227.26365899999988</c:v>
                </c:pt>
                <c:pt idx="4045" formatCode="General">
                  <c:v>227.30852700000014</c:v>
                </c:pt>
                <c:pt idx="4046" formatCode="General">
                  <c:v>227.37327199999999</c:v>
                </c:pt>
                <c:pt idx="4047" formatCode="General">
                  <c:v>227.43190800000013</c:v>
                </c:pt>
                <c:pt idx="4048" formatCode="General">
                  <c:v>227.476463</c:v>
                </c:pt>
                <c:pt idx="4049" formatCode="General">
                  <c:v>227.53126900000001</c:v>
                </c:pt>
                <c:pt idx="4050" formatCode="General">
                  <c:v>227.59257299999999</c:v>
                </c:pt>
                <c:pt idx="4051" formatCode="General">
                  <c:v>227.62654700000004</c:v>
                </c:pt>
                <c:pt idx="4052" formatCode="General">
                  <c:v>227.65849500000004</c:v>
                </c:pt>
                <c:pt idx="4053" formatCode="General">
                  <c:v>227.73334400000002</c:v>
                </c:pt>
                <c:pt idx="4054" formatCode="General">
                  <c:v>227.77929899999998</c:v>
                </c:pt>
                <c:pt idx="4055" formatCode="General">
                  <c:v>227.81390000000002</c:v>
                </c:pt>
                <c:pt idx="4056" formatCode="General">
                  <c:v>227.86189600000017</c:v>
                </c:pt>
                <c:pt idx="4057" formatCode="General">
                  <c:v>227.89414200000004</c:v>
                </c:pt>
                <c:pt idx="4058" formatCode="General">
                  <c:v>227.93368999999998</c:v>
                </c:pt>
                <c:pt idx="4059" formatCode="General">
                  <c:v>227.97612800000007</c:v>
                </c:pt>
                <c:pt idx="4060" formatCode="General">
                  <c:v>227.991074</c:v>
                </c:pt>
                <c:pt idx="4061" formatCode="General">
                  <c:v>228.01159299999998</c:v>
                </c:pt>
                <c:pt idx="4062" formatCode="General">
                  <c:v>228.01895399999998</c:v>
                </c:pt>
                <c:pt idx="4063" formatCode="General">
                  <c:v>228.02747800000017</c:v>
                </c:pt>
                <c:pt idx="4064" formatCode="General">
                  <c:v>228.03813200000016</c:v>
                </c:pt>
                <c:pt idx="4065" formatCode="General">
                  <c:v>228.04056099999985</c:v>
                </c:pt>
                <c:pt idx="4066" formatCode="General">
                  <c:v>228.06122900000014</c:v>
                </c:pt>
                <c:pt idx="4067" formatCode="General">
                  <c:v>228.05213900000021</c:v>
                </c:pt>
                <c:pt idx="4068" formatCode="General">
                  <c:v>228.05723500000013</c:v>
                </c:pt>
                <c:pt idx="4069" formatCode="General">
                  <c:v>228.37041300000001</c:v>
                </c:pt>
                <c:pt idx="4070" formatCode="General">
                  <c:v>228.32633600000028</c:v>
                </c:pt>
                <c:pt idx="4071" formatCode="General">
                  <c:v>228.304967</c:v>
                </c:pt>
                <c:pt idx="4072" formatCode="General">
                  <c:v>228.26322900000002</c:v>
                </c:pt>
                <c:pt idx="4073" formatCode="General">
                  <c:v>228.24647999999999</c:v>
                </c:pt>
                <c:pt idx="4074" formatCode="General">
                  <c:v>228.24937099999985</c:v>
                </c:pt>
                <c:pt idx="4075" formatCode="General">
                  <c:v>228.230119</c:v>
                </c:pt>
                <c:pt idx="4076" formatCode="General">
                  <c:v>228.23442499999999</c:v>
                </c:pt>
                <c:pt idx="4077" formatCode="General">
                  <c:v>228.22769000000002</c:v>
                </c:pt>
                <c:pt idx="4078" formatCode="General">
                  <c:v>228.21915099999981</c:v>
                </c:pt>
                <c:pt idx="4079" formatCode="General">
                  <c:v>228.229806</c:v>
                </c:pt>
                <c:pt idx="4080" formatCode="General">
                  <c:v>228.22360699999999</c:v>
                </c:pt>
                <c:pt idx="4081" formatCode="General">
                  <c:v>228.23512600000001</c:v>
                </c:pt>
                <c:pt idx="4082" formatCode="General">
                  <c:v>228.23354600000002</c:v>
                </c:pt>
                <c:pt idx="4083" formatCode="General">
                  <c:v>228.22830100000004</c:v>
                </c:pt>
                <c:pt idx="4084" formatCode="General">
                  <c:v>228.25132300000001</c:v>
                </c:pt>
                <c:pt idx="4085" formatCode="General">
                  <c:v>228.26063599999998</c:v>
                </c:pt>
                <c:pt idx="4086" formatCode="General">
                  <c:v>228.28272000000001</c:v>
                </c:pt>
                <c:pt idx="4087" formatCode="General">
                  <c:v>228.28507399999998</c:v>
                </c:pt>
                <c:pt idx="4088" formatCode="General">
                  <c:v>228.317171</c:v>
                </c:pt>
                <c:pt idx="4089" formatCode="General">
                  <c:v>228.34917900000002</c:v>
                </c:pt>
                <c:pt idx="4090" formatCode="General">
                  <c:v>228.377521</c:v>
                </c:pt>
                <c:pt idx="4091" formatCode="General">
                  <c:v>228.394508</c:v>
                </c:pt>
                <c:pt idx="4092" formatCode="General">
                  <c:v>228.41024400000001</c:v>
                </c:pt>
                <c:pt idx="4093" formatCode="General">
                  <c:v>228.43585899999999</c:v>
                </c:pt>
                <c:pt idx="4094" formatCode="General">
                  <c:v>228.45690000000013</c:v>
                </c:pt>
                <c:pt idx="4095" formatCode="General">
                  <c:v>228.478521</c:v>
                </c:pt>
                <c:pt idx="4096" formatCode="General">
                  <c:v>228.49589600000004</c:v>
                </c:pt>
                <c:pt idx="4097" formatCode="General">
                  <c:v>228.53113700000014</c:v>
                </c:pt>
                <c:pt idx="4098" formatCode="General">
                  <c:v>228.55375699999999</c:v>
                </c:pt>
                <c:pt idx="4099" formatCode="General">
                  <c:v>228.59877299999999</c:v>
                </c:pt>
                <c:pt idx="4100" formatCode="General">
                  <c:v>228.63243500000004</c:v>
                </c:pt>
                <c:pt idx="4101" formatCode="General">
                  <c:v>228.66000199999999</c:v>
                </c:pt>
                <c:pt idx="4102" formatCode="General">
                  <c:v>228.71166499999981</c:v>
                </c:pt>
                <c:pt idx="4103" formatCode="General">
                  <c:v>228.75723200000004</c:v>
                </c:pt>
                <c:pt idx="4104" formatCode="General">
                  <c:v>228.79591599999998</c:v>
                </c:pt>
                <c:pt idx="4105" formatCode="General">
                  <c:v>228.83881600000018</c:v>
                </c:pt>
                <c:pt idx="4106" formatCode="General">
                  <c:v>228.88243200000028</c:v>
                </c:pt>
                <c:pt idx="4107" formatCode="General">
                  <c:v>228.931591</c:v>
                </c:pt>
                <c:pt idx="4108" formatCode="General">
                  <c:v>228.96762200000001</c:v>
                </c:pt>
                <c:pt idx="4109" formatCode="General">
                  <c:v>229.00706499999998</c:v>
                </c:pt>
                <c:pt idx="4110" formatCode="General">
                  <c:v>229.02460399999998</c:v>
                </c:pt>
                <c:pt idx="4111" formatCode="General">
                  <c:v>229.017481</c:v>
                </c:pt>
                <c:pt idx="4112" formatCode="General">
                  <c:v>229.03165199999998</c:v>
                </c:pt>
                <c:pt idx="4113" formatCode="General">
                  <c:v>229.01107399999998</c:v>
                </c:pt>
                <c:pt idx="4114" formatCode="General">
                  <c:v>229.00316099999998</c:v>
                </c:pt>
                <c:pt idx="4115" formatCode="General">
                  <c:v>228.992671</c:v>
                </c:pt>
                <c:pt idx="4116" formatCode="General">
                  <c:v>228.96926100000002</c:v>
                </c:pt>
                <c:pt idx="4117" formatCode="General">
                  <c:v>228.9453</c:v>
                </c:pt>
                <c:pt idx="4118" formatCode="General">
                  <c:v>228.92612200000016</c:v>
                </c:pt>
                <c:pt idx="4119" formatCode="General">
                  <c:v>228.92431900000014</c:v>
                </c:pt>
                <c:pt idx="4120" formatCode="General">
                  <c:v>228.89542600000021</c:v>
                </c:pt>
                <c:pt idx="4121" formatCode="General">
                  <c:v>228.86121300000016</c:v>
                </c:pt>
                <c:pt idx="4122" formatCode="General">
                  <c:v>228.84672900000001</c:v>
                </c:pt>
                <c:pt idx="4123" formatCode="General">
                  <c:v>228.84695199999999</c:v>
                </c:pt>
                <c:pt idx="4124" formatCode="General">
                  <c:v>228.84649000000007</c:v>
                </c:pt>
                <c:pt idx="4125" formatCode="General">
                  <c:v>228.865981</c:v>
                </c:pt>
                <c:pt idx="4126" formatCode="General">
                  <c:v>228.86581700000013</c:v>
                </c:pt>
                <c:pt idx="4127" formatCode="General">
                  <c:v>228.90339800000001</c:v>
                </c:pt>
                <c:pt idx="4128" formatCode="General">
                  <c:v>228.92329100000001</c:v>
                </c:pt>
                <c:pt idx="4129" formatCode="General">
                  <c:v>228.96894800000021</c:v>
                </c:pt>
                <c:pt idx="4130" formatCode="General">
                  <c:v>228.97668199999998</c:v>
                </c:pt>
                <c:pt idx="4131" formatCode="General">
                  <c:v>228.99618700000013</c:v>
                </c:pt>
                <c:pt idx="4132" formatCode="General">
                  <c:v>229.04010099999999</c:v>
                </c:pt>
                <c:pt idx="4133" formatCode="General">
                  <c:v>229.05984500000002</c:v>
                </c:pt>
                <c:pt idx="4134" formatCode="General">
                  <c:v>229.09161399999999</c:v>
                </c:pt>
                <c:pt idx="4135" formatCode="General">
                  <c:v>229.12567899999999</c:v>
                </c:pt>
                <c:pt idx="4136" formatCode="General">
                  <c:v>229.17601499999998</c:v>
                </c:pt>
                <c:pt idx="4137" formatCode="General">
                  <c:v>229.22056899999998</c:v>
                </c:pt>
                <c:pt idx="4138" formatCode="General">
                  <c:v>229.26278399999998</c:v>
                </c:pt>
                <c:pt idx="4139" formatCode="General">
                  <c:v>229.31321</c:v>
                </c:pt>
                <c:pt idx="4140" formatCode="General">
                  <c:v>229.353994</c:v>
                </c:pt>
                <c:pt idx="4141" formatCode="General">
                  <c:v>229.40543300000004</c:v>
                </c:pt>
                <c:pt idx="4142" formatCode="General">
                  <c:v>229.46250400000002</c:v>
                </c:pt>
                <c:pt idx="4143" formatCode="General">
                  <c:v>229.50901100000002</c:v>
                </c:pt>
                <c:pt idx="4144" formatCode="General">
                  <c:v>229.57855499999985</c:v>
                </c:pt>
                <c:pt idx="4145" formatCode="General">
                  <c:v>229.64845600000001</c:v>
                </c:pt>
                <c:pt idx="4146" formatCode="General">
                  <c:v>229.70905899999985</c:v>
                </c:pt>
                <c:pt idx="4147" formatCode="General">
                  <c:v>229.769409</c:v>
                </c:pt>
                <c:pt idx="4148" formatCode="General">
                  <c:v>229.811385</c:v>
                </c:pt>
                <c:pt idx="4149" formatCode="General">
                  <c:v>229.873627</c:v>
                </c:pt>
                <c:pt idx="4150" formatCode="General">
                  <c:v>229.941979</c:v>
                </c:pt>
                <c:pt idx="4151" formatCode="General">
                  <c:v>230.03475399999988</c:v>
                </c:pt>
                <c:pt idx="4152" formatCode="General">
                  <c:v>230.08902399999999</c:v>
                </c:pt>
                <c:pt idx="4153" formatCode="General">
                  <c:v>230.137259</c:v>
                </c:pt>
                <c:pt idx="4154" formatCode="General">
                  <c:v>230.220482</c:v>
                </c:pt>
                <c:pt idx="4155" formatCode="General">
                  <c:v>230.26190700000001</c:v>
                </c:pt>
                <c:pt idx="4156" formatCode="General">
                  <c:v>230.32610100000014</c:v>
                </c:pt>
                <c:pt idx="4157" formatCode="General">
                  <c:v>230.39805900000007</c:v>
                </c:pt>
                <c:pt idx="4158" formatCode="General">
                  <c:v>230.446056</c:v>
                </c:pt>
                <c:pt idx="4159" formatCode="General">
                  <c:v>230.50297800000001</c:v>
                </c:pt>
                <c:pt idx="4160" formatCode="General">
                  <c:v>230.54267499999995</c:v>
                </c:pt>
                <c:pt idx="4161" formatCode="General">
                  <c:v>230.61148800000001</c:v>
                </c:pt>
                <c:pt idx="4162" formatCode="General">
                  <c:v>230.67781299999999</c:v>
                </c:pt>
                <c:pt idx="4163" formatCode="General">
                  <c:v>230.73637499999998</c:v>
                </c:pt>
                <c:pt idx="4164" formatCode="General">
                  <c:v>230.79431099999999</c:v>
                </c:pt>
                <c:pt idx="4165" formatCode="General">
                  <c:v>230.86233400000017</c:v>
                </c:pt>
                <c:pt idx="4166" formatCode="General">
                  <c:v>230.93135700000013</c:v>
                </c:pt>
                <c:pt idx="4167" formatCode="General">
                  <c:v>230.99631100000016</c:v>
                </c:pt>
                <c:pt idx="4168" formatCode="General">
                  <c:v>231.078699</c:v>
                </c:pt>
                <c:pt idx="4169" formatCode="General">
                  <c:v>231.15220700000017</c:v>
                </c:pt>
                <c:pt idx="4170" formatCode="General">
                  <c:v>231.21775699999998</c:v>
                </c:pt>
                <c:pt idx="4171" formatCode="General">
                  <c:v>231.29971299999985</c:v>
                </c:pt>
                <c:pt idx="4172" formatCode="General">
                  <c:v>231.35326800000001</c:v>
                </c:pt>
                <c:pt idx="4173" formatCode="General">
                  <c:v>231.43553700000001</c:v>
                </c:pt>
                <c:pt idx="4174" formatCode="General">
                  <c:v>231.500596</c:v>
                </c:pt>
                <c:pt idx="4175" formatCode="General">
                  <c:v>231.57319399999992</c:v>
                </c:pt>
                <c:pt idx="4176" formatCode="General">
                  <c:v>231.63229200000001</c:v>
                </c:pt>
                <c:pt idx="4177" formatCode="General">
                  <c:v>231.69572700000001</c:v>
                </c:pt>
                <c:pt idx="4178" formatCode="General">
                  <c:v>231.746048</c:v>
                </c:pt>
                <c:pt idx="4179" formatCode="General">
                  <c:v>231.81669399999998</c:v>
                </c:pt>
                <c:pt idx="4180" formatCode="General">
                  <c:v>231.88656599999999</c:v>
                </c:pt>
                <c:pt idx="4181" formatCode="General">
                  <c:v>231.94252</c:v>
                </c:pt>
                <c:pt idx="4182" formatCode="General">
                  <c:v>232.02724800000021</c:v>
                </c:pt>
                <c:pt idx="4183" formatCode="General">
                  <c:v>232.085004</c:v>
                </c:pt>
                <c:pt idx="4184" formatCode="General">
                  <c:v>232.15730500000001</c:v>
                </c:pt>
                <c:pt idx="4185" formatCode="General">
                  <c:v>232.21304999999995</c:v>
                </c:pt>
                <c:pt idx="4186" formatCode="General">
                  <c:v>232.28023900000014</c:v>
                </c:pt>
                <c:pt idx="4187" formatCode="General">
                  <c:v>232.35109400000007</c:v>
                </c:pt>
                <c:pt idx="4188" formatCode="General">
                  <c:v>232.42513800000017</c:v>
                </c:pt>
                <c:pt idx="4189" formatCode="General">
                  <c:v>232.49943600000017</c:v>
                </c:pt>
                <c:pt idx="4190" formatCode="General">
                  <c:v>232.57587899999999</c:v>
                </c:pt>
                <c:pt idx="4191" formatCode="General">
                  <c:v>232.63871700000001</c:v>
                </c:pt>
                <c:pt idx="4192" formatCode="General">
                  <c:v>232.69379099999998</c:v>
                </c:pt>
                <c:pt idx="4193" formatCode="General">
                  <c:v>232.764646</c:v>
                </c:pt>
                <c:pt idx="4194" formatCode="General">
                  <c:v>232.830882</c:v>
                </c:pt>
                <c:pt idx="4195" formatCode="General">
                  <c:v>232.900813</c:v>
                </c:pt>
                <c:pt idx="4196" formatCode="General">
                  <c:v>232.94997199999995</c:v>
                </c:pt>
                <c:pt idx="4197" formatCode="General">
                  <c:v>232.99859499999999</c:v>
                </c:pt>
                <c:pt idx="4198" formatCode="General">
                  <c:v>233.05290900000014</c:v>
                </c:pt>
                <c:pt idx="4199" formatCode="General">
                  <c:v>233.10410999999999</c:v>
                </c:pt>
                <c:pt idx="4200" formatCode="General">
                  <c:v>233.17143300000001</c:v>
                </c:pt>
                <c:pt idx="4201" formatCode="General">
                  <c:v>233.21489999999986</c:v>
                </c:pt>
                <c:pt idx="4202" formatCode="General">
                  <c:v>233.29703500000002</c:v>
                </c:pt>
                <c:pt idx="4203" formatCode="General">
                  <c:v>233.33211200000014</c:v>
                </c:pt>
                <c:pt idx="4204" formatCode="General">
                  <c:v>233.389512</c:v>
                </c:pt>
                <c:pt idx="4205" formatCode="General">
                  <c:v>233.44932500000002</c:v>
                </c:pt>
                <c:pt idx="4206" formatCode="General">
                  <c:v>233.49219600000018</c:v>
                </c:pt>
                <c:pt idx="4207" formatCode="General">
                  <c:v>233.55540600000018</c:v>
                </c:pt>
                <c:pt idx="4208" formatCode="General">
                  <c:v>233.606696</c:v>
                </c:pt>
                <c:pt idx="4209" formatCode="General">
                  <c:v>233.67316999999989</c:v>
                </c:pt>
                <c:pt idx="4210" formatCode="General">
                  <c:v>233.71520599999985</c:v>
                </c:pt>
                <c:pt idx="4211" formatCode="General">
                  <c:v>233.76850800000003</c:v>
                </c:pt>
                <c:pt idx="4212" formatCode="General">
                  <c:v>233.819649</c:v>
                </c:pt>
                <c:pt idx="4213" formatCode="General">
                  <c:v>233.87107300000002</c:v>
                </c:pt>
                <c:pt idx="4214" formatCode="General">
                  <c:v>233.91391299999998</c:v>
                </c:pt>
                <c:pt idx="4215" formatCode="General">
                  <c:v>233.953014</c:v>
                </c:pt>
                <c:pt idx="4216" formatCode="General">
                  <c:v>234.01400399999986</c:v>
                </c:pt>
                <c:pt idx="4217" formatCode="General">
                  <c:v>234.09551399999998</c:v>
                </c:pt>
                <c:pt idx="4218" formatCode="General">
                  <c:v>234.14049999999997</c:v>
                </c:pt>
                <c:pt idx="4219" formatCode="General">
                  <c:v>234.19658800000002</c:v>
                </c:pt>
                <c:pt idx="4220" formatCode="General">
                  <c:v>234.25343600000016</c:v>
                </c:pt>
                <c:pt idx="4221" formatCode="General">
                  <c:v>234.29705199999998</c:v>
                </c:pt>
                <c:pt idx="4222" formatCode="General">
                  <c:v>234.35182900000018</c:v>
                </c:pt>
                <c:pt idx="4223" formatCode="General">
                  <c:v>234.40729100000001</c:v>
                </c:pt>
                <c:pt idx="4224" formatCode="General">
                  <c:v>234.46498800000001</c:v>
                </c:pt>
                <c:pt idx="4225" formatCode="General">
                  <c:v>234.50256899999999</c:v>
                </c:pt>
                <c:pt idx="4226" formatCode="General">
                  <c:v>234.57293200000001</c:v>
                </c:pt>
                <c:pt idx="4227" formatCode="General">
                  <c:v>234.61958799999985</c:v>
                </c:pt>
                <c:pt idx="4228" formatCode="General">
                  <c:v>234.66978999999998</c:v>
                </c:pt>
                <c:pt idx="4229" formatCode="General">
                  <c:v>234.72151199999999</c:v>
                </c:pt>
                <c:pt idx="4230" formatCode="General">
                  <c:v>234.777421</c:v>
                </c:pt>
                <c:pt idx="4231" formatCode="General">
                  <c:v>234.83528200000001</c:v>
                </c:pt>
                <c:pt idx="4232" formatCode="General">
                  <c:v>234.88548400000016</c:v>
                </c:pt>
                <c:pt idx="4233" formatCode="General">
                  <c:v>234.96337199999999</c:v>
                </c:pt>
                <c:pt idx="4234" formatCode="General">
                  <c:v>234.99132700000021</c:v>
                </c:pt>
                <c:pt idx="4235" formatCode="General">
                  <c:v>235.06678600000001</c:v>
                </c:pt>
                <c:pt idx="4236" formatCode="General">
                  <c:v>235.11551299999985</c:v>
                </c:pt>
                <c:pt idx="4237" formatCode="General">
                  <c:v>235.167697</c:v>
                </c:pt>
                <c:pt idx="4238" formatCode="General">
                  <c:v>235.222071</c:v>
                </c:pt>
                <c:pt idx="4239" formatCode="General">
                  <c:v>235.265806</c:v>
                </c:pt>
                <c:pt idx="4240" formatCode="General">
                  <c:v>235.32308599999999</c:v>
                </c:pt>
                <c:pt idx="4241" formatCode="General">
                  <c:v>235.35545200000001</c:v>
                </c:pt>
                <c:pt idx="4242" formatCode="General">
                  <c:v>235.40520700000016</c:v>
                </c:pt>
                <c:pt idx="4243" formatCode="General">
                  <c:v>235.463977</c:v>
                </c:pt>
                <c:pt idx="4244" formatCode="General">
                  <c:v>235.50199000000001</c:v>
                </c:pt>
                <c:pt idx="4245" formatCode="General">
                  <c:v>235.53608400000002</c:v>
                </c:pt>
                <c:pt idx="4246" formatCode="General">
                  <c:v>235.56810600000014</c:v>
                </c:pt>
                <c:pt idx="4247" formatCode="General">
                  <c:v>235.60614900000004</c:v>
                </c:pt>
                <c:pt idx="4248" formatCode="General">
                  <c:v>235.63598099999999</c:v>
                </c:pt>
                <c:pt idx="4249" formatCode="General">
                  <c:v>235.68147400000001</c:v>
                </c:pt>
                <c:pt idx="4250" formatCode="General">
                  <c:v>235.71520999999998</c:v>
                </c:pt>
                <c:pt idx="4251" formatCode="General">
                  <c:v>235.75757399999998</c:v>
                </c:pt>
                <c:pt idx="4252" formatCode="General">
                  <c:v>235.79961099999986</c:v>
                </c:pt>
                <c:pt idx="4253" formatCode="General">
                  <c:v>235.83918800000001</c:v>
                </c:pt>
                <c:pt idx="4254" formatCode="General">
                  <c:v>235.86759000000001</c:v>
                </c:pt>
                <c:pt idx="4255" formatCode="General">
                  <c:v>235.89991000000001</c:v>
                </c:pt>
                <c:pt idx="4256" formatCode="General">
                  <c:v>235.92519800000014</c:v>
                </c:pt>
                <c:pt idx="4257" formatCode="General">
                  <c:v>235.95330100000001</c:v>
                </c:pt>
                <c:pt idx="4258" formatCode="General">
                  <c:v>235.99891400000001</c:v>
                </c:pt>
                <c:pt idx="4259" formatCode="General">
                  <c:v>236.032993</c:v>
                </c:pt>
                <c:pt idx="4260" formatCode="General">
                  <c:v>236.07222700000014</c:v>
                </c:pt>
                <c:pt idx="4261" formatCode="General">
                  <c:v>236.09121100000004</c:v>
                </c:pt>
                <c:pt idx="4262" formatCode="General">
                  <c:v>236.13047600000004</c:v>
                </c:pt>
                <c:pt idx="4263" formatCode="General">
                  <c:v>236.14294800000013</c:v>
                </c:pt>
                <c:pt idx="4264" formatCode="General">
                  <c:v>236.17464299999995</c:v>
                </c:pt>
                <c:pt idx="4265" formatCode="General">
                  <c:v>236.20085399999985</c:v>
                </c:pt>
                <c:pt idx="4266" formatCode="General">
                  <c:v>236.22563499999998</c:v>
                </c:pt>
                <c:pt idx="4267" formatCode="General">
                  <c:v>236.24935699999995</c:v>
                </c:pt>
                <c:pt idx="4268" formatCode="General">
                  <c:v>236.27534499999999</c:v>
                </c:pt>
                <c:pt idx="4269" formatCode="General">
                  <c:v>236.28895</c:v>
                </c:pt>
                <c:pt idx="4270" formatCode="General">
                  <c:v>236.318871</c:v>
                </c:pt>
                <c:pt idx="4271" formatCode="General">
                  <c:v>236.33499399999999</c:v>
                </c:pt>
                <c:pt idx="4272" formatCode="General">
                  <c:v>236.35311400000001</c:v>
                </c:pt>
                <c:pt idx="4273" formatCode="General">
                  <c:v>236.39877100000001</c:v>
                </c:pt>
                <c:pt idx="4274" formatCode="General">
                  <c:v>236.42808200000007</c:v>
                </c:pt>
                <c:pt idx="4275" formatCode="General">
                  <c:v>236.44107600000001</c:v>
                </c:pt>
                <c:pt idx="4276" formatCode="General">
                  <c:v>236.46371099999999</c:v>
                </c:pt>
                <c:pt idx="4277" formatCode="General">
                  <c:v>236.49549500000001</c:v>
                </c:pt>
                <c:pt idx="4278" formatCode="General">
                  <c:v>236.51929199999998</c:v>
                </c:pt>
                <c:pt idx="4279" formatCode="General">
                  <c:v>236.52368800000002</c:v>
                </c:pt>
                <c:pt idx="4280" formatCode="General">
                  <c:v>236.54317899999998</c:v>
                </c:pt>
                <c:pt idx="4281" formatCode="General">
                  <c:v>236.56278800000001</c:v>
                </c:pt>
                <c:pt idx="4282" formatCode="General">
                  <c:v>236.60065199999985</c:v>
                </c:pt>
                <c:pt idx="4283" formatCode="General">
                  <c:v>236.62009800000001</c:v>
                </c:pt>
                <c:pt idx="4284" formatCode="General">
                  <c:v>236.64914099999999</c:v>
                </c:pt>
                <c:pt idx="4285" formatCode="General">
                  <c:v>236.68633400000004</c:v>
                </c:pt>
                <c:pt idx="4286" formatCode="General">
                  <c:v>236.71877399999985</c:v>
                </c:pt>
                <c:pt idx="4287" formatCode="General">
                  <c:v>236.74407599999984</c:v>
                </c:pt>
                <c:pt idx="4288" formatCode="General">
                  <c:v>236.78623100000004</c:v>
                </c:pt>
                <c:pt idx="4289" formatCode="General">
                  <c:v>236.82287300000004</c:v>
                </c:pt>
                <c:pt idx="4290" formatCode="General">
                  <c:v>236.85653500000001</c:v>
                </c:pt>
                <c:pt idx="4291" formatCode="General">
                  <c:v>236.88603900000021</c:v>
                </c:pt>
                <c:pt idx="4292" formatCode="General">
                  <c:v>236.92350100000002</c:v>
                </c:pt>
                <c:pt idx="4293" formatCode="General">
                  <c:v>236.95407800000001</c:v>
                </c:pt>
                <c:pt idx="4294" formatCode="General">
                  <c:v>236.99136100000001</c:v>
                </c:pt>
                <c:pt idx="4295" formatCode="General">
                  <c:v>237.023696</c:v>
                </c:pt>
                <c:pt idx="4296" formatCode="General">
                  <c:v>237.04697199999998</c:v>
                </c:pt>
                <c:pt idx="4297" formatCode="General">
                  <c:v>237.10401399999998</c:v>
                </c:pt>
                <c:pt idx="4298" formatCode="General">
                  <c:v>237.12767700000001</c:v>
                </c:pt>
                <c:pt idx="4299" formatCode="General">
                  <c:v>237.15733000000017</c:v>
                </c:pt>
                <c:pt idx="4300" formatCode="General">
                  <c:v>237.18668499999998</c:v>
                </c:pt>
                <c:pt idx="4301" formatCode="General">
                  <c:v>237.22787200000002</c:v>
                </c:pt>
                <c:pt idx="4302" formatCode="General">
                  <c:v>237.26968499999981</c:v>
                </c:pt>
                <c:pt idx="4303" formatCode="General">
                  <c:v>237.30847200000014</c:v>
                </c:pt>
                <c:pt idx="4304" formatCode="General">
                  <c:v>237.35368300000002</c:v>
                </c:pt>
                <c:pt idx="4305" formatCode="General">
                  <c:v>237.376869</c:v>
                </c:pt>
                <c:pt idx="4306" formatCode="General">
                  <c:v>237.42312200000001</c:v>
                </c:pt>
                <c:pt idx="4307" formatCode="General">
                  <c:v>237.47065699999999</c:v>
                </c:pt>
                <c:pt idx="4308" formatCode="General">
                  <c:v>237.51190299999999</c:v>
                </c:pt>
                <c:pt idx="4309" formatCode="General">
                  <c:v>237.572283</c:v>
                </c:pt>
                <c:pt idx="4310" formatCode="General">
                  <c:v>237.61919099999992</c:v>
                </c:pt>
                <c:pt idx="4311" formatCode="General">
                  <c:v>237.65480499999998</c:v>
                </c:pt>
                <c:pt idx="4312" formatCode="General">
                  <c:v>237.704128</c:v>
                </c:pt>
                <c:pt idx="4313" formatCode="General">
                  <c:v>237.73843100000013</c:v>
                </c:pt>
                <c:pt idx="4314" formatCode="General">
                  <c:v>237.78985399999985</c:v>
                </c:pt>
                <c:pt idx="4315" formatCode="General">
                  <c:v>237.82947700000014</c:v>
                </c:pt>
                <c:pt idx="4316" formatCode="General">
                  <c:v>237.86972500000002</c:v>
                </c:pt>
                <c:pt idx="4317" formatCode="General">
                  <c:v>237.91144800000018</c:v>
                </c:pt>
                <c:pt idx="4318" formatCode="General">
                  <c:v>237.96373600000001</c:v>
                </c:pt>
                <c:pt idx="4319" formatCode="General">
                  <c:v>238.008454</c:v>
                </c:pt>
                <c:pt idx="4320" formatCode="General">
                  <c:v>238.04132600000014</c:v>
                </c:pt>
                <c:pt idx="4321" formatCode="General">
                  <c:v>238.08887600000014</c:v>
                </c:pt>
                <c:pt idx="4322" formatCode="General">
                  <c:v>238.13521900000001</c:v>
                </c:pt>
                <c:pt idx="4323" formatCode="General">
                  <c:v>238.18478000000002</c:v>
                </c:pt>
                <c:pt idx="4324" formatCode="General">
                  <c:v>238.237709</c:v>
                </c:pt>
                <c:pt idx="4325" formatCode="General">
                  <c:v>238.287598</c:v>
                </c:pt>
                <c:pt idx="4326" formatCode="General">
                  <c:v>238.34347700000001</c:v>
                </c:pt>
                <c:pt idx="4327" formatCode="General">
                  <c:v>238.39546700000014</c:v>
                </c:pt>
                <c:pt idx="4328" formatCode="General">
                  <c:v>238.42147000000014</c:v>
                </c:pt>
                <c:pt idx="4329" formatCode="General">
                  <c:v>238.47377299999985</c:v>
                </c:pt>
                <c:pt idx="4330" formatCode="General">
                  <c:v>238.557771</c:v>
                </c:pt>
                <c:pt idx="4331" formatCode="General">
                  <c:v>238.58809500000001</c:v>
                </c:pt>
                <c:pt idx="4332" formatCode="General">
                  <c:v>238.61800099999999</c:v>
                </c:pt>
                <c:pt idx="4333" formatCode="General">
                  <c:v>238.66418000000002</c:v>
                </c:pt>
                <c:pt idx="4334" formatCode="General">
                  <c:v>238.68680000000001</c:v>
                </c:pt>
                <c:pt idx="4335" formatCode="General">
                  <c:v>238.74176999999995</c:v>
                </c:pt>
                <c:pt idx="4336" formatCode="General">
                  <c:v>238.76316799999998</c:v>
                </c:pt>
                <c:pt idx="4337" formatCode="General">
                  <c:v>238.80095800000001</c:v>
                </c:pt>
                <c:pt idx="4338" formatCode="General">
                  <c:v>238.845125</c:v>
                </c:pt>
                <c:pt idx="4339" formatCode="General">
                  <c:v>238.87315399999986</c:v>
                </c:pt>
                <c:pt idx="4340" formatCode="General">
                  <c:v>238.90642800000018</c:v>
                </c:pt>
                <c:pt idx="4341" formatCode="General">
                  <c:v>238.958955</c:v>
                </c:pt>
                <c:pt idx="4342" formatCode="General">
                  <c:v>239.01322499999998</c:v>
                </c:pt>
                <c:pt idx="4343" formatCode="General">
                  <c:v>239.05003100000013</c:v>
                </c:pt>
                <c:pt idx="4344" formatCode="General">
                  <c:v>239.097103</c:v>
                </c:pt>
                <c:pt idx="4345" formatCode="General">
                  <c:v>239.13818599999999</c:v>
                </c:pt>
                <c:pt idx="4346" formatCode="General">
                  <c:v>239.18154800000013</c:v>
                </c:pt>
                <c:pt idx="4347" formatCode="General">
                  <c:v>239.22930700000001</c:v>
                </c:pt>
                <c:pt idx="4348" formatCode="General">
                  <c:v>239.27597699999998</c:v>
                </c:pt>
                <c:pt idx="4349" formatCode="General">
                  <c:v>239.318579</c:v>
                </c:pt>
                <c:pt idx="4350" formatCode="General">
                  <c:v>239.33781700000014</c:v>
                </c:pt>
                <c:pt idx="4351" formatCode="General">
                  <c:v>239.389509</c:v>
                </c:pt>
                <c:pt idx="4352" formatCode="General">
                  <c:v>239.42373700000007</c:v>
                </c:pt>
                <c:pt idx="4353" formatCode="General">
                  <c:v>239.42512300000001</c:v>
                </c:pt>
                <c:pt idx="4354" formatCode="General">
                  <c:v>239.45817400000001</c:v>
                </c:pt>
                <c:pt idx="4355" formatCode="General">
                  <c:v>239.48141900000027</c:v>
                </c:pt>
                <c:pt idx="4356" formatCode="General">
                  <c:v>239.50360700000002</c:v>
                </c:pt>
                <c:pt idx="4357" formatCode="General">
                  <c:v>239.52291900000017</c:v>
                </c:pt>
                <c:pt idx="4358" formatCode="General">
                  <c:v>239.550084</c:v>
                </c:pt>
                <c:pt idx="4359" formatCode="General">
                  <c:v>239.55936700000001</c:v>
                </c:pt>
                <c:pt idx="4360" formatCode="General">
                  <c:v>239.59383400000002</c:v>
                </c:pt>
                <c:pt idx="4361" formatCode="General">
                  <c:v>239.599839</c:v>
                </c:pt>
                <c:pt idx="4362" formatCode="General">
                  <c:v>239.61846499999999</c:v>
                </c:pt>
                <c:pt idx="4363" formatCode="General">
                  <c:v>239.644229</c:v>
                </c:pt>
                <c:pt idx="4364" formatCode="General">
                  <c:v>239.67304799999999</c:v>
                </c:pt>
                <c:pt idx="4365" formatCode="General">
                  <c:v>239.67556699999992</c:v>
                </c:pt>
                <c:pt idx="4366" formatCode="General">
                  <c:v>239.69207700000001</c:v>
                </c:pt>
                <c:pt idx="4367" formatCode="General">
                  <c:v>239.73193800000001</c:v>
                </c:pt>
                <c:pt idx="4368" formatCode="General">
                  <c:v>239.75761199999999</c:v>
                </c:pt>
                <c:pt idx="4369" formatCode="General">
                  <c:v>239.79847100000001</c:v>
                </c:pt>
                <c:pt idx="4370" formatCode="General">
                  <c:v>239.833325</c:v>
                </c:pt>
                <c:pt idx="4371" formatCode="General">
                  <c:v>239.84435199999999</c:v>
                </c:pt>
                <c:pt idx="4372" formatCode="General">
                  <c:v>239.88129200000017</c:v>
                </c:pt>
                <c:pt idx="4373" formatCode="General">
                  <c:v>239.90401599999998</c:v>
                </c:pt>
                <c:pt idx="4374" formatCode="General">
                  <c:v>239.936814</c:v>
                </c:pt>
                <c:pt idx="4375" formatCode="General">
                  <c:v>239.95418800000004</c:v>
                </c:pt>
                <c:pt idx="4376" formatCode="General">
                  <c:v>239.98245600000021</c:v>
                </c:pt>
                <c:pt idx="4377" formatCode="General">
                  <c:v>240.01017199999998</c:v>
                </c:pt>
                <c:pt idx="4378" formatCode="General">
                  <c:v>240.02812800000018</c:v>
                </c:pt>
                <c:pt idx="4379" formatCode="General">
                  <c:v>240.04980899999998</c:v>
                </c:pt>
                <c:pt idx="4380" formatCode="General">
                  <c:v>240.08196599999999</c:v>
                </c:pt>
                <c:pt idx="4381" formatCode="General">
                  <c:v>240.125686</c:v>
                </c:pt>
                <c:pt idx="4382" formatCode="General">
                  <c:v>240.14566799999992</c:v>
                </c:pt>
                <c:pt idx="4383" formatCode="General">
                  <c:v>240.18533500000001</c:v>
                </c:pt>
                <c:pt idx="4384" formatCode="General">
                  <c:v>240.23105199999998</c:v>
                </c:pt>
                <c:pt idx="4385" formatCode="General">
                  <c:v>240.26308999999998</c:v>
                </c:pt>
                <c:pt idx="4386" formatCode="General">
                  <c:v>240.31068399999998</c:v>
                </c:pt>
                <c:pt idx="4387" formatCode="General">
                  <c:v>240.341768</c:v>
                </c:pt>
                <c:pt idx="4388" formatCode="General">
                  <c:v>240.38279100000017</c:v>
                </c:pt>
                <c:pt idx="4389" formatCode="General">
                  <c:v>240.42648100000014</c:v>
                </c:pt>
                <c:pt idx="4390" formatCode="General">
                  <c:v>240.4477</c:v>
                </c:pt>
                <c:pt idx="4391" formatCode="General">
                  <c:v>240.50953999999999</c:v>
                </c:pt>
                <c:pt idx="4392" formatCode="General">
                  <c:v>240.54501999999999</c:v>
                </c:pt>
                <c:pt idx="4393" formatCode="General">
                  <c:v>240.581661</c:v>
                </c:pt>
                <c:pt idx="4394" formatCode="General">
                  <c:v>240.61855699999998</c:v>
                </c:pt>
                <c:pt idx="4395" formatCode="General">
                  <c:v>240.65581</c:v>
                </c:pt>
                <c:pt idx="4396" formatCode="General">
                  <c:v>240.70608600000003</c:v>
                </c:pt>
                <c:pt idx="4397" formatCode="General">
                  <c:v>240.76224900000017</c:v>
                </c:pt>
                <c:pt idx="4398" formatCode="General">
                  <c:v>240.79926299999988</c:v>
                </c:pt>
                <c:pt idx="4399" formatCode="General">
                  <c:v>240.845069</c:v>
                </c:pt>
                <c:pt idx="4400" formatCode="General">
                  <c:v>240.88482600000017</c:v>
                </c:pt>
                <c:pt idx="4401" formatCode="General">
                  <c:v>240.93729300000001</c:v>
                </c:pt>
                <c:pt idx="4402" formatCode="General">
                  <c:v>240.989193</c:v>
                </c:pt>
                <c:pt idx="4403" formatCode="General">
                  <c:v>241.041586</c:v>
                </c:pt>
                <c:pt idx="4404" formatCode="General">
                  <c:v>241.08456099999998</c:v>
                </c:pt>
                <c:pt idx="4405" formatCode="General">
                  <c:v>241.13273599999999</c:v>
                </c:pt>
                <c:pt idx="4406" formatCode="General">
                  <c:v>241.17475699999986</c:v>
                </c:pt>
                <c:pt idx="4407" formatCode="General">
                  <c:v>241.22111500000003</c:v>
                </c:pt>
                <c:pt idx="4408" formatCode="General">
                  <c:v>241.25713100000004</c:v>
                </c:pt>
                <c:pt idx="4409" formatCode="General">
                  <c:v>241.297707</c:v>
                </c:pt>
                <c:pt idx="4410" formatCode="General">
                  <c:v>241.34947399999999</c:v>
                </c:pt>
                <c:pt idx="4411" formatCode="General">
                  <c:v>241.39416199999999</c:v>
                </c:pt>
                <c:pt idx="4412" formatCode="General">
                  <c:v>241.42852400000001</c:v>
                </c:pt>
                <c:pt idx="4413" formatCode="General">
                  <c:v>241.46649200000004</c:v>
                </c:pt>
                <c:pt idx="4414" formatCode="General">
                  <c:v>241.51128499999999</c:v>
                </c:pt>
                <c:pt idx="4415" formatCode="General">
                  <c:v>241.54073</c:v>
                </c:pt>
                <c:pt idx="4416" formatCode="General">
                  <c:v>241.58121600000015</c:v>
                </c:pt>
                <c:pt idx="4417" formatCode="General">
                  <c:v>241.62772299999997</c:v>
                </c:pt>
                <c:pt idx="4418" formatCode="General">
                  <c:v>241.66506499999986</c:v>
                </c:pt>
                <c:pt idx="4419" formatCode="General">
                  <c:v>241.686508</c:v>
                </c:pt>
                <c:pt idx="4420" formatCode="General">
                  <c:v>241.73443</c:v>
                </c:pt>
                <c:pt idx="4421" formatCode="General">
                  <c:v>241.75807800000001</c:v>
                </c:pt>
                <c:pt idx="4422" formatCode="General">
                  <c:v>241.80272200000007</c:v>
                </c:pt>
                <c:pt idx="4423" formatCode="General">
                  <c:v>241.84517599999998</c:v>
                </c:pt>
                <c:pt idx="4424" formatCode="General">
                  <c:v>241.89063900000014</c:v>
                </c:pt>
                <c:pt idx="4425" formatCode="General">
                  <c:v>241.92681900000014</c:v>
                </c:pt>
                <c:pt idx="4426" formatCode="General">
                  <c:v>241.97483099999999</c:v>
                </c:pt>
                <c:pt idx="4427" formatCode="General">
                  <c:v>242.02618000000001</c:v>
                </c:pt>
                <c:pt idx="4428" formatCode="General">
                  <c:v>242.08144800000028</c:v>
                </c:pt>
                <c:pt idx="4429" formatCode="General">
                  <c:v>242.12379799999999</c:v>
                </c:pt>
                <c:pt idx="4430" formatCode="General">
                  <c:v>242.15857700000001</c:v>
                </c:pt>
                <c:pt idx="4431" formatCode="General">
                  <c:v>242.198735</c:v>
                </c:pt>
                <c:pt idx="4432" formatCode="General">
                  <c:v>242.25150000000002</c:v>
                </c:pt>
                <c:pt idx="4433" formatCode="General">
                  <c:v>242.28408899999999</c:v>
                </c:pt>
                <c:pt idx="4434" formatCode="General">
                  <c:v>242.34211400000001</c:v>
                </c:pt>
                <c:pt idx="4435" formatCode="General">
                  <c:v>242.36872800000017</c:v>
                </c:pt>
                <c:pt idx="4436" formatCode="General">
                  <c:v>242.40755999999999</c:v>
                </c:pt>
                <c:pt idx="4437" formatCode="General">
                  <c:v>242.45125100000001</c:v>
                </c:pt>
                <c:pt idx="4438" formatCode="General">
                  <c:v>242.48465899999999</c:v>
                </c:pt>
                <c:pt idx="4439" formatCode="General">
                  <c:v>242.525533</c:v>
                </c:pt>
                <c:pt idx="4440" formatCode="General">
                  <c:v>242.56794200000004</c:v>
                </c:pt>
                <c:pt idx="4441" formatCode="General">
                  <c:v>242.61717499999995</c:v>
                </c:pt>
                <c:pt idx="4442" formatCode="General">
                  <c:v>242.661834</c:v>
                </c:pt>
                <c:pt idx="4443" formatCode="General">
                  <c:v>242.68926699999997</c:v>
                </c:pt>
                <c:pt idx="4444" formatCode="General">
                  <c:v>242.73928999999998</c:v>
                </c:pt>
                <c:pt idx="4445" formatCode="General">
                  <c:v>242.78338299999999</c:v>
                </c:pt>
                <c:pt idx="4446" formatCode="General">
                  <c:v>242.829114</c:v>
                </c:pt>
                <c:pt idx="4447" formatCode="General">
                  <c:v>242.87562100000002</c:v>
                </c:pt>
                <c:pt idx="4448" formatCode="General">
                  <c:v>242.94060499999998</c:v>
                </c:pt>
                <c:pt idx="4449" formatCode="General">
                  <c:v>242.97405799999999</c:v>
                </c:pt>
                <c:pt idx="4450" formatCode="General">
                  <c:v>243.03175499999998</c:v>
                </c:pt>
                <c:pt idx="4451" formatCode="General">
                  <c:v>243.07690600000001</c:v>
                </c:pt>
                <c:pt idx="4452" formatCode="General">
                  <c:v>243.13530299999999</c:v>
                </c:pt>
                <c:pt idx="4453" formatCode="General">
                  <c:v>243.16437499999998</c:v>
                </c:pt>
                <c:pt idx="4454" formatCode="General">
                  <c:v>243.21438399999985</c:v>
                </c:pt>
                <c:pt idx="4455" formatCode="General">
                  <c:v>243.27886099999998</c:v>
                </c:pt>
                <c:pt idx="4456" formatCode="General">
                  <c:v>243.32858600000017</c:v>
                </c:pt>
                <c:pt idx="4457" formatCode="General">
                  <c:v>243.35743500000018</c:v>
                </c:pt>
                <c:pt idx="4458" formatCode="General">
                  <c:v>243.41274800000016</c:v>
                </c:pt>
                <c:pt idx="4459" formatCode="General">
                  <c:v>243.46016299999999</c:v>
                </c:pt>
                <c:pt idx="4460" formatCode="General">
                  <c:v>243.49985999999998</c:v>
                </c:pt>
                <c:pt idx="4461" formatCode="General">
                  <c:v>243.55022600000018</c:v>
                </c:pt>
                <c:pt idx="4462" formatCode="General">
                  <c:v>243.59759700000001</c:v>
                </c:pt>
                <c:pt idx="4463" formatCode="General">
                  <c:v>243.64975099999981</c:v>
                </c:pt>
                <c:pt idx="4464" formatCode="General">
                  <c:v>243.683413</c:v>
                </c:pt>
                <c:pt idx="4465" formatCode="General">
                  <c:v>243.72561299999998</c:v>
                </c:pt>
                <c:pt idx="4466" formatCode="General">
                  <c:v>243.76893000000001</c:v>
                </c:pt>
                <c:pt idx="4467" formatCode="General">
                  <c:v>243.81218900000007</c:v>
                </c:pt>
                <c:pt idx="4468" formatCode="General">
                  <c:v>243.866771</c:v>
                </c:pt>
                <c:pt idx="4469" formatCode="General">
                  <c:v>243.89989700000001</c:v>
                </c:pt>
                <c:pt idx="4470" formatCode="General">
                  <c:v>243.93709000000001</c:v>
                </c:pt>
                <c:pt idx="4471" formatCode="General">
                  <c:v>243.985951</c:v>
                </c:pt>
                <c:pt idx="4472" formatCode="General">
                  <c:v>244.01837600000007</c:v>
                </c:pt>
                <c:pt idx="4473" formatCode="General">
                  <c:v>244.07155799999998</c:v>
                </c:pt>
                <c:pt idx="4474" formatCode="General">
                  <c:v>244.10369999999998</c:v>
                </c:pt>
                <c:pt idx="4475" formatCode="General">
                  <c:v>244.17848900000001</c:v>
                </c:pt>
                <c:pt idx="4476" formatCode="General">
                  <c:v>244.22539800000001</c:v>
                </c:pt>
                <c:pt idx="4477" formatCode="General">
                  <c:v>244.26488599999985</c:v>
                </c:pt>
                <c:pt idx="4478" formatCode="General">
                  <c:v>244.31315099999998</c:v>
                </c:pt>
                <c:pt idx="4479" formatCode="General">
                  <c:v>244.35684100000017</c:v>
                </c:pt>
                <c:pt idx="4480" formatCode="General">
                  <c:v>244.39373599999999</c:v>
                </c:pt>
                <c:pt idx="4481" formatCode="General">
                  <c:v>244.441643</c:v>
                </c:pt>
                <c:pt idx="4482" formatCode="General">
                  <c:v>244.50253000000001</c:v>
                </c:pt>
                <c:pt idx="4483" formatCode="General">
                  <c:v>244.53027499999999</c:v>
                </c:pt>
                <c:pt idx="4484" formatCode="General">
                  <c:v>244.584903</c:v>
                </c:pt>
                <c:pt idx="4485" formatCode="General">
                  <c:v>244.63157399999992</c:v>
                </c:pt>
                <c:pt idx="4486" formatCode="General">
                  <c:v>244.67307299999982</c:v>
                </c:pt>
                <c:pt idx="4487" formatCode="General">
                  <c:v>244.74144000000001</c:v>
                </c:pt>
                <c:pt idx="4488" formatCode="General">
                  <c:v>244.78678399999998</c:v>
                </c:pt>
                <c:pt idx="4489" formatCode="General">
                  <c:v>244.817913</c:v>
                </c:pt>
                <c:pt idx="4490" formatCode="General">
                  <c:v>244.85392900000014</c:v>
                </c:pt>
                <c:pt idx="4491" formatCode="General">
                  <c:v>244.91067199999998</c:v>
                </c:pt>
                <c:pt idx="4492" formatCode="General">
                  <c:v>244.94518299999999</c:v>
                </c:pt>
                <c:pt idx="4493" formatCode="General">
                  <c:v>245.00079499999998</c:v>
                </c:pt>
                <c:pt idx="4494" formatCode="General">
                  <c:v>245.03250400000002</c:v>
                </c:pt>
                <c:pt idx="4495" formatCode="General">
                  <c:v>245.08729600000018</c:v>
                </c:pt>
                <c:pt idx="4496" formatCode="General">
                  <c:v>245.12733500000004</c:v>
                </c:pt>
                <c:pt idx="4497" formatCode="General">
                  <c:v>245.19440500000002</c:v>
                </c:pt>
                <c:pt idx="4498" formatCode="General">
                  <c:v>245.24570999999995</c:v>
                </c:pt>
                <c:pt idx="4499" formatCode="General">
                  <c:v>245.284617</c:v>
                </c:pt>
                <c:pt idx="4500" formatCode="General">
                  <c:v>245.33695</c:v>
                </c:pt>
                <c:pt idx="4501" formatCode="General">
                  <c:v>245.37038800000013</c:v>
                </c:pt>
                <c:pt idx="4502" formatCode="General">
                  <c:v>245.41489799999999</c:v>
                </c:pt>
                <c:pt idx="4503" formatCode="General">
                  <c:v>245.46360999999999</c:v>
                </c:pt>
                <c:pt idx="4504" formatCode="General">
                  <c:v>245.510817</c:v>
                </c:pt>
                <c:pt idx="4505" formatCode="General">
                  <c:v>245.54894900000014</c:v>
                </c:pt>
                <c:pt idx="4506" formatCode="General">
                  <c:v>245.59140200000004</c:v>
                </c:pt>
                <c:pt idx="4507" formatCode="General">
                  <c:v>245.64479299999985</c:v>
                </c:pt>
                <c:pt idx="4508" formatCode="General">
                  <c:v>245.706186</c:v>
                </c:pt>
                <c:pt idx="4509" formatCode="General">
                  <c:v>245.73710600000001</c:v>
                </c:pt>
                <c:pt idx="4510" formatCode="General">
                  <c:v>245.79271700000001</c:v>
                </c:pt>
                <c:pt idx="4511" formatCode="General">
                  <c:v>245.84731500000001</c:v>
                </c:pt>
                <c:pt idx="4512" formatCode="General">
                  <c:v>245.86713300000014</c:v>
                </c:pt>
                <c:pt idx="4513" formatCode="General">
                  <c:v>245.92657400000002</c:v>
                </c:pt>
                <c:pt idx="4514" formatCode="General">
                  <c:v>245.96515299999999</c:v>
                </c:pt>
                <c:pt idx="4515" formatCode="General">
                  <c:v>245.99529800000013</c:v>
                </c:pt>
                <c:pt idx="4516" formatCode="General">
                  <c:v>246.041</c:v>
                </c:pt>
                <c:pt idx="4517" formatCode="General">
                  <c:v>246.09386899999998</c:v>
                </c:pt>
                <c:pt idx="4518" formatCode="General">
                  <c:v>246.140197</c:v>
                </c:pt>
                <c:pt idx="4519" formatCode="General">
                  <c:v>246.16627399999999</c:v>
                </c:pt>
                <c:pt idx="4520" formatCode="General">
                  <c:v>246.19081600000001</c:v>
                </c:pt>
                <c:pt idx="4521" formatCode="General">
                  <c:v>246.21407699999995</c:v>
                </c:pt>
                <c:pt idx="4522" formatCode="General">
                  <c:v>246.24897499999992</c:v>
                </c:pt>
                <c:pt idx="4523" formatCode="General">
                  <c:v>246.27076099999985</c:v>
                </c:pt>
                <c:pt idx="4524" formatCode="General">
                  <c:v>246.28292000000013</c:v>
                </c:pt>
                <c:pt idx="4525" formatCode="General">
                  <c:v>246.30112900000017</c:v>
                </c:pt>
                <c:pt idx="4526" formatCode="General">
                  <c:v>246.32018800000017</c:v>
                </c:pt>
                <c:pt idx="4527" formatCode="General">
                  <c:v>246.36068900000001</c:v>
                </c:pt>
                <c:pt idx="4528" formatCode="General">
                  <c:v>246.40113100000013</c:v>
                </c:pt>
                <c:pt idx="4529" formatCode="General">
                  <c:v>246.41038500000002</c:v>
                </c:pt>
                <c:pt idx="4530" formatCode="General">
                  <c:v>246.41136800000001</c:v>
                </c:pt>
                <c:pt idx="4531" formatCode="General">
                  <c:v>246.44510399999999</c:v>
                </c:pt>
                <c:pt idx="4532" formatCode="General">
                  <c:v>246.46398399999998</c:v>
                </c:pt>
                <c:pt idx="4533" formatCode="General">
                  <c:v>246.48095700000007</c:v>
                </c:pt>
                <c:pt idx="4534" formatCode="General">
                  <c:v>246.49781000000004</c:v>
                </c:pt>
                <c:pt idx="4535" formatCode="General">
                  <c:v>246.50822600000018</c:v>
                </c:pt>
                <c:pt idx="4536" formatCode="General">
                  <c:v>246.53048800000013</c:v>
                </c:pt>
                <c:pt idx="4537" formatCode="General">
                  <c:v>246.56057399999995</c:v>
                </c:pt>
                <c:pt idx="4538" formatCode="General">
                  <c:v>246.55842800000028</c:v>
                </c:pt>
                <c:pt idx="4539" formatCode="General">
                  <c:v>246.57832100000007</c:v>
                </c:pt>
                <c:pt idx="4540" formatCode="General">
                  <c:v>246.60558999999998</c:v>
                </c:pt>
                <c:pt idx="4541" formatCode="General">
                  <c:v>246.62646700000013</c:v>
                </c:pt>
                <c:pt idx="4542" formatCode="General">
                  <c:v>246.62545299999999</c:v>
                </c:pt>
                <c:pt idx="4543" formatCode="General">
                  <c:v>246.63192000000001</c:v>
                </c:pt>
                <c:pt idx="4544" formatCode="General">
                  <c:v>246.65048700000014</c:v>
                </c:pt>
                <c:pt idx="4545" formatCode="General">
                  <c:v>246.66556699999998</c:v>
                </c:pt>
                <c:pt idx="4546" formatCode="General">
                  <c:v>246.67447799999999</c:v>
                </c:pt>
                <c:pt idx="4547" formatCode="General">
                  <c:v>246.67668299999985</c:v>
                </c:pt>
                <c:pt idx="4548" formatCode="General">
                  <c:v>246.712208</c:v>
                </c:pt>
                <c:pt idx="4549" formatCode="General">
                  <c:v>246.71472599999981</c:v>
                </c:pt>
                <c:pt idx="4550" formatCode="General">
                  <c:v>246.72386099999986</c:v>
                </c:pt>
                <c:pt idx="4551" formatCode="General">
                  <c:v>246.74263599999998</c:v>
                </c:pt>
                <c:pt idx="4552" formatCode="General">
                  <c:v>246.74440899999999</c:v>
                </c:pt>
                <c:pt idx="4553" formatCode="General">
                  <c:v>246.74080299999986</c:v>
                </c:pt>
                <c:pt idx="4554" formatCode="General">
                  <c:v>246.75604700000014</c:v>
                </c:pt>
                <c:pt idx="4555" formatCode="General">
                  <c:v>246.76467499999981</c:v>
                </c:pt>
                <c:pt idx="4556" formatCode="General">
                  <c:v>246.745408</c:v>
                </c:pt>
                <c:pt idx="4557" formatCode="General">
                  <c:v>246.72400999999999</c:v>
                </c:pt>
                <c:pt idx="4558" formatCode="General">
                  <c:v>246.727169</c:v>
                </c:pt>
                <c:pt idx="4559" formatCode="General">
                  <c:v>246.71834700000014</c:v>
                </c:pt>
                <c:pt idx="4560" formatCode="General">
                  <c:v>246.70416099999986</c:v>
                </c:pt>
                <c:pt idx="4561" formatCode="General">
                  <c:v>246.701345</c:v>
                </c:pt>
                <c:pt idx="4562" formatCode="General">
                  <c:v>246.70726100000002</c:v>
                </c:pt>
                <c:pt idx="4563" formatCode="General">
                  <c:v>246.70104700000007</c:v>
                </c:pt>
                <c:pt idx="4564" formatCode="General">
                  <c:v>246.724188</c:v>
                </c:pt>
                <c:pt idx="4565" formatCode="General">
                  <c:v>246.70952599999987</c:v>
                </c:pt>
                <c:pt idx="4566" formatCode="General">
                  <c:v>246.718377</c:v>
                </c:pt>
                <c:pt idx="4567" formatCode="General">
                  <c:v>246.72260900000001</c:v>
                </c:pt>
                <c:pt idx="4568" formatCode="General">
                  <c:v>246.71626099999995</c:v>
                </c:pt>
                <c:pt idx="4569" formatCode="General">
                  <c:v>246.71995599999974</c:v>
                </c:pt>
                <c:pt idx="4570" formatCode="General">
                  <c:v>246.73722700000013</c:v>
                </c:pt>
                <c:pt idx="4571" formatCode="General">
                  <c:v>246.751115</c:v>
                </c:pt>
                <c:pt idx="4572" formatCode="General">
                  <c:v>246.76644800000014</c:v>
                </c:pt>
                <c:pt idx="4573" formatCode="General">
                  <c:v>246.77374999999998</c:v>
                </c:pt>
                <c:pt idx="4574" formatCode="General">
                  <c:v>246.79812800000016</c:v>
                </c:pt>
                <c:pt idx="4575" formatCode="General">
                  <c:v>246.80578700000001</c:v>
                </c:pt>
                <c:pt idx="4576" formatCode="General">
                  <c:v>246.82112000000018</c:v>
                </c:pt>
                <c:pt idx="4577" formatCode="General">
                  <c:v>246.82800500000013</c:v>
                </c:pt>
                <c:pt idx="4578" formatCode="General">
                  <c:v>246.83992599999999</c:v>
                </c:pt>
                <c:pt idx="4579" formatCode="General">
                  <c:v>246.84134100000014</c:v>
                </c:pt>
                <c:pt idx="4580" formatCode="General">
                  <c:v>246.85636200000013</c:v>
                </c:pt>
                <c:pt idx="4581" formatCode="General">
                  <c:v>246.86600300000001</c:v>
                </c:pt>
                <c:pt idx="4582" formatCode="General">
                  <c:v>246.8862380000003</c:v>
                </c:pt>
                <c:pt idx="4583" formatCode="General">
                  <c:v>246.89954499999999</c:v>
                </c:pt>
                <c:pt idx="4584" formatCode="General">
                  <c:v>246.915042</c:v>
                </c:pt>
                <c:pt idx="4585" formatCode="General">
                  <c:v>246.92250800000016</c:v>
                </c:pt>
                <c:pt idx="4586" formatCode="General">
                  <c:v>246.962264</c:v>
                </c:pt>
                <c:pt idx="4587" formatCode="General">
                  <c:v>246.97738900000004</c:v>
                </c:pt>
                <c:pt idx="4588" formatCode="General">
                  <c:v>247.000471</c:v>
                </c:pt>
                <c:pt idx="4589" formatCode="General">
                  <c:v>247.01349399999998</c:v>
                </c:pt>
                <c:pt idx="4590" formatCode="General">
                  <c:v>247.04539800000001</c:v>
                </c:pt>
                <c:pt idx="4591" formatCode="General">
                  <c:v>247.06426299999998</c:v>
                </c:pt>
                <c:pt idx="4592" formatCode="General">
                  <c:v>247.11374899999998</c:v>
                </c:pt>
                <c:pt idx="4593" formatCode="General">
                  <c:v>247.132778</c:v>
                </c:pt>
                <c:pt idx="4594" formatCode="General">
                  <c:v>247.15724600000016</c:v>
                </c:pt>
                <c:pt idx="4595" formatCode="General">
                  <c:v>247.21090499999985</c:v>
                </c:pt>
                <c:pt idx="4596" formatCode="General">
                  <c:v>247.25891600000014</c:v>
                </c:pt>
                <c:pt idx="4597" formatCode="General">
                  <c:v>247.32071200000001</c:v>
                </c:pt>
                <c:pt idx="4598" formatCode="General">
                  <c:v>247.36017000000001</c:v>
                </c:pt>
                <c:pt idx="4599" formatCode="General">
                  <c:v>247.40685499999998</c:v>
                </c:pt>
                <c:pt idx="4600" formatCode="General">
                  <c:v>247.45708700000017</c:v>
                </c:pt>
                <c:pt idx="4601" formatCode="General">
                  <c:v>247.49915299999998</c:v>
                </c:pt>
                <c:pt idx="4602" formatCode="General">
                  <c:v>247.54801400000002</c:v>
                </c:pt>
                <c:pt idx="4603" formatCode="General">
                  <c:v>247.59304500000002</c:v>
                </c:pt>
                <c:pt idx="4604" formatCode="General">
                  <c:v>247.63569199999998</c:v>
                </c:pt>
                <c:pt idx="4605" formatCode="General">
                  <c:v>247.69736800000001</c:v>
                </c:pt>
                <c:pt idx="4606" formatCode="General">
                  <c:v>247.74378499999978</c:v>
                </c:pt>
                <c:pt idx="4607" formatCode="General">
                  <c:v>247.79610299999999</c:v>
                </c:pt>
                <c:pt idx="4608" formatCode="General">
                  <c:v>247.84819800000014</c:v>
                </c:pt>
                <c:pt idx="4609" formatCode="General">
                  <c:v>247.90212500000001</c:v>
                </c:pt>
                <c:pt idx="4610" formatCode="General">
                  <c:v>247.974738</c:v>
                </c:pt>
                <c:pt idx="4611" formatCode="General">
                  <c:v>248.01561199999998</c:v>
                </c:pt>
                <c:pt idx="4612" formatCode="General">
                  <c:v>248.055071</c:v>
                </c:pt>
                <c:pt idx="4613" formatCode="General">
                  <c:v>248.13345099999998</c:v>
                </c:pt>
                <c:pt idx="4614" formatCode="General">
                  <c:v>248.17486099999985</c:v>
                </c:pt>
                <c:pt idx="4615" formatCode="General">
                  <c:v>248.23518099999998</c:v>
                </c:pt>
                <c:pt idx="4616" formatCode="General">
                  <c:v>248.28958499999987</c:v>
                </c:pt>
                <c:pt idx="4617" formatCode="General">
                  <c:v>248.34997999999999</c:v>
                </c:pt>
                <c:pt idx="4618" formatCode="General">
                  <c:v>248.400792</c:v>
                </c:pt>
                <c:pt idx="4619" formatCode="General">
                  <c:v>248.44436299999998</c:v>
                </c:pt>
                <c:pt idx="4620" formatCode="General">
                  <c:v>248.49940800000007</c:v>
                </c:pt>
                <c:pt idx="4621" formatCode="General">
                  <c:v>248.54342600000001</c:v>
                </c:pt>
                <c:pt idx="4622" formatCode="General">
                  <c:v>248.617738</c:v>
                </c:pt>
                <c:pt idx="4623" formatCode="General">
                  <c:v>248.66309799999999</c:v>
                </c:pt>
                <c:pt idx="4624" formatCode="General">
                  <c:v>248.72738100000001</c:v>
                </c:pt>
                <c:pt idx="4625" formatCode="General">
                  <c:v>248.787194</c:v>
                </c:pt>
                <c:pt idx="4626" formatCode="General">
                  <c:v>248.82911100000001</c:v>
                </c:pt>
                <c:pt idx="4627" formatCode="General">
                  <c:v>248.87213100000014</c:v>
                </c:pt>
                <c:pt idx="4628" formatCode="General">
                  <c:v>248.91306499999985</c:v>
                </c:pt>
                <c:pt idx="4629" formatCode="General">
                  <c:v>248.92854700000018</c:v>
                </c:pt>
                <c:pt idx="4630" formatCode="General">
                  <c:v>248.948261</c:v>
                </c:pt>
                <c:pt idx="4631" formatCode="General">
                  <c:v>248.94304600000001</c:v>
                </c:pt>
                <c:pt idx="4632" formatCode="General">
                  <c:v>248.95677000000001</c:v>
                </c:pt>
                <c:pt idx="4633" formatCode="General">
                  <c:v>248.94879800000001</c:v>
                </c:pt>
                <c:pt idx="4634" formatCode="General">
                  <c:v>248.975381</c:v>
                </c:pt>
                <c:pt idx="4635" formatCode="General">
                  <c:v>248.98210200000014</c:v>
                </c:pt>
                <c:pt idx="4636" formatCode="General">
                  <c:v>248.97839100000004</c:v>
                </c:pt>
                <c:pt idx="4637" formatCode="General">
                  <c:v>248.99286000000001</c:v>
                </c:pt>
                <c:pt idx="4638" formatCode="General">
                  <c:v>248.98217600000018</c:v>
                </c:pt>
                <c:pt idx="4639" formatCode="General">
                  <c:v>248.99862700000014</c:v>
                </c:pt>
                <c:pt idx="4640" formatCode="General">
                  <c:v>248.99201100000016</c:v>
                </c:pt>
                <c:pt idx="4641" formatCode="General">
                  <c:v>248.99999800000001</c:v>
                </c:pt>
                <c:pt idx="4642" formatCode="General">
                  <c:v>249.00816399999999</c:v>
                </c:pt>
                <c:pt idx="4643" formatCode="General">
                  <c:v>249.01023499999999</c:v>
                </c:pt>
                <c:pt idx="4644" formatCode="General">
                  <c:v>249.04087199999998</c:v>
                </c:pt>
                <c:pt idx="4645" formatCode="General">
                  <c:v>249.035686</c:v>
                </c:pt>
                <c:pt idx="4646" formatCode="General">
                  <c:v>249.03951599999985</c:v>
                </c:pt>
                <c:pt idx="4647" formatCode="General">
                  <c:v>249.04909699999999</c:v>
                </c:pt>
                <c:pt idx="4648" formatCode="General">
                  <c:v>249.05736700000014</c:v>
                </c:pt>
                <c:pt idx="4649" formatCode="General">
                  <c:v>249.07502499999998</c:v>
                </c:pt>
                <c:pt idx="4650" formatCode="General">
                  <c:v>249.09021000000001</c:v>
                </c:pt>
                <c:pt idx="4651" formatCode="General">
                  <c:v>249.09460499999992</c:v>
                </c:pt>
                <c:pt idx="4652" formatCode="General">
                  <c:v>249.11536299999995</c:v>
                </c:pt>
                <c:pt idx="4653" formatCode="General">
                  <c:v>249.11908799999998</c:v>
                </c:pt>
                <c:pt idx="4654" formatCode="General">
                  <c:v>249.11378299999981</c:v>
                </c:pt>
                <c:pt idx="4655" formatCode="General">
                  <c:v>249.15415000000002</c:v>
                </c:pt>
                <c:pt idx="4656" formatCode="General">
                  <c:v>249.17001999999999</c:v>
                </c:pt>
                <c:pt idx="4657" formatCode="General">
                  <c:v>249.17983999999998</c:v>
                </c:pt>
                <c:pt idx="4658" formatCode="General">
                  <c:v>249.21968599999974</c:v>
                </c:pt>
                <c:pt idx="4659" formatCode="General">
                  <c:v>249.22126499999999</c:v>
                </c:pt>
                <c:pt idx="4660" formatCode="General">
                  <c:v>249.229208</c:v>
                </c:pt>
                <c:pt idx="4661" formatCode="General">
                  <c:v>249.26523900000001</c:v>
                </c:pt>
                <c:pt idx="4662" formatCode="General">
                  <c:v>249.27601199999998</c:v>
                </c:pt>
                <c:pt idx="4663" formatCode="General">
                  <c:v>249.30524800000018</c:v>
                </c:pt>
                <c:pt idx="4664" formatCode="General">
                  <c:v>249.333978</c:v>
                </c:pt>
                <c:pt idx="4665" formatCode="General">
                  <c:v>249.33944600000012</c:v>
                </c:pt>
                <c:pt idx="4666" formatCode="General">
                  <c:v>249.373481</c:v>
                </c:pt>
                <c:pt idx="4667" formatCode="General">
                  <c:v>249.39216700000014</c:v>
                </c:pt>
                <c:pt idx="4668" formatCode="General">
                  <c:v>249.418363</c:v>
                </c:pt>
                <c:pt idx="4669" formatCode="General">
                  <c:v>249.43664700000016</c:v>
                </c:pt>
                <c:pt idx="4670" formatCode="General">
                  <c:v>249.46935499999998</c:v>
                </c:pt>
                <c:pt idx="4671" formatCode="General">
                  <c:v>249.49218300000001</c:v>
                </c:pt>
                <c:pt idx="4672" formatCode="General">
                  <c:v>249.52398200000002</c:v>
                </c:pt>
                <c:pt idx="4673" formatCode="General">
                  <c:v>249.558583</c:v>
                </c:pt>
                <c:pt idx="4674" formatCode="General">
                  <c:v>249.57445299999998</c:v>
                </c:pt>
                <c:pt idx="4675" formatCode="General">
                  <c:v>249.57747800000001</c:v>
                </c:pt>
                <c:pt idx="4676" formatCode="General">
                  <c:v>249.61537099999998</c:v>
                </c:pt>
                <c:pt idx="4677" formatCode="General">
                  <c:v>249.64624599999999</c:v>
                </c:pt>
                <c:pt idx="4678" formatCode="General">
                  <c:v>249.67825399999998</c:v>
                </c:pt>
                <c:pt idx="4679" formatCode="General">
                  <c:v>249.69926499999985</c:v>
                </c:pt>
                <c:pt idx="4680" formatCode="General">
                  <c:v>249.71376399999971</c:v>
                </c:pt>
                <c:pt idx="4681" formatCode="General">
                  <c:v>249.74216499999986</c:v>
                </c:pt>
                <c:pt idx="4682" formatCode="General">
                  <c:v>249.75235800000004</c:v>
                </c:pt>
                <c:pt idx="4683" formatCode="General">
                  <c:v>249.79460199999986</c:v>
                </c:pt>
                <c:pt idx="4684" formatCode="General">
                  <c:v>249.82063500000001</c:v>
                </c:pt>
                <c:pt idx="4685" formatCode="General">
                  <c:v>249.84115400000002</c:v>
                </c:pt>
                <c:pt idx="4686" formatCode="General">
                  <c:v>249.88257900000013</c:v>
                </c:pt>
                <c:pt idx="4687" formatCode="General">
                  <c:v>249.89253300000001</c:v>
                </c:pt>
                <c:pt idx="4688" formatCode="General">
                  <c:v>249.94221300000001</c:v>
                </c:pt>
                <c:pt idx="4689" formatCode="General">
                  <c:v>249.96022900000014</c:v>
                </c:pt>
                <c:pt idx="4690" formatCode="General">
                  <c:v>249.98833200000021</c:v>
                </c:pt>
                <c:pt idx="4691" formatCode="General">
                  <c:v>250.01764300000002</c:v>
                </c:pt>
                <c:pt idx="4692" formatCode="General">
                  <c:v>250.047415</c:v>
                </c:pt>
                <c:pt idx="4693" formatCode="General">
                  <c:v>250.08368499999995</c:v>
                </c:pt>
                <c:pt idx="4694" formatCode="General">
                  <c:v>250.109047</c:v>
                </c:pt>
                <c:pt idx="4695" formatCode="General">
                  <c:v>250.13476599999987</c:v>
                </c:pt>
                <c:pt idx="4696" formatCode="General">
                  <c:v>250.16453900000002</c:v>
                </c:pt>
                <c:pt idx="4697" formatCode="General">
                  <c:v>250.19910899999996</c:v>
                </c:pt>
                <c:pt idx="4698" formatCode="General">
                  <c:v>250.23731599999999</c:v>
                </c:pt>
                <c:pt idx="4699" formatCode="General">
                  <c:v>250.26464499999992</c:v>
                </c:pt>
                <c:pt idx="4700" formatCode="General">
                  <c:v>250.292599</c:v>
                </c:pt>
                <c:pt idx="4701" formatCode="General">
                  <c:v>250.33152100000001</c:v>
                </c:pt>
                <c:pt idx="4702" formatCode="General">
                  <c:v>250.34505099999998</c:v>
                </c:pt>
                <c:pt idx="4703" formatCode="General">
                  <c:v>250.36665800000003</c:v>
                </c:pt>
                <c:pt idx="4704" formatCode="General">
                  <c:v>250.40626500000002</c:v>
                </c:pt>
                <c:pt idx="4705" formatCode="General">
                  <c:v>250.43270000000001</c:v>
                </c:pt>
                <c:pt idx="4706" formatCode="General">
                  <c:v>250.45213100000018</c:v>
                </c:pt>
                <c:pt idx="4707" formatCode="General">
                  <c:v>250.47078699999997</c:v>
                </c:pt>
                <c:pt idx="4708" formatCode="General">
                  <c:v>250.49105300000002</c:v>
                </c:pt>
                <c:pt idx="4709" formatCode="General">
                  <c:v>250.50896399999999</c:v>
                </c:pt>
                <c:pt idx="4710" formatCode="General">
                  <c:v>250.55152200000003</c:v>
                </c:pt>
                <c:pt idx="4711" formatCode="General">
                  <c:v>250.579238</c:v>
                </c:pt>
                <c:pt idx="4712" formatCode="General">
                  <c:v>250.647277</c:v>
                </c:pt>
                <c:pt idx="4713" formatCode="General">
                  <c:v>250.65910800000003</c:v>
                </c:pt>
                <c:pt idx="4714" formatCode="General">
                  <c:v>250.70124900000016</c:v>
                </c:pt>
                <c:pt idx="4715" formatCode="General">
                  <c:v>250.73248100000001</c:v>
                </c:pt>
                <c:pt idx="4716" formatCode="General">
                  <c:v>250.74830700000001</c:v>
                </c:pt>
                <c:pt idx="4717" formatCode="General">
                  <c:v>250.77864499999998</c:v>
                </c:pt>
                <c:pt idx="4718" formatCode="General">
                  <c:v>250.80287499999997</c:v>
                </c:pt>
                <c:pt idx="4719" formatCode="General">
                  <c:v>250.82239500000011</c:v>
                </c:pt>
                <c:pt idx="4720" formatCode="General">
                  <c:v>250.86194300000011</c:v>
                </c:pt>
                <c:pt idx="4721" formatCode="General">
                  <c:v>250.88453300000003</c:v>
                </c:pt>
                <c:pt idx="4722" formatCode="General">
                  <c:v>250.92360399999998</c:v>
                </c:pt>
                <c:pt idx="4723" formatCode="General">
                  <c:v>250.96657900000002</c:v>
                </c:pt>
                <c:pt idx="4724" formatCode="General">
                  <c:v>251.02287499999997</c:v>
                </c:pt>
                <c:pt idx="4725" formatCode="General">
                  <c:v>251.050591</c:v>
                </c:pt>
                <c:pt idx="4726" formatCode="General">
                  <c:v>251.07261499999998</c:v>
                </c:pt>
                <c:pt idx="4727" formatCode="General">
                  <c:v>251.11216299999998</c:v>
                </c:pt>
                <c:pt idx="4728" formatCode="General">
                  <c:v>251.14279999999999</c:v>
                </c:pt>
                <c:pt idx="4729" formatCode="General">
                  <c:v>251.19084100000001</c:v>
                </c:pt>
                <c:pt idx="4730" formatCode="General">
                  <c:v>251.21730599999998</c:v>
                </c:pt>
                <c:pt idx="4731" formatCode="General">
                  <c:v>251.24728699999997</c:v>
                </c:pt>
                <c:pt idx="4732" formatCode="General">
                  <c:v>251.29613299999997</c:v>
                </c:pt>
                <c:pt idx="4733" formatCode="General">
                  <c:v>251.32554800000014</c:v>
                </c:pt>
                <c:pt idx="4734" formatCode="General">
                  <c:v>251.36166800000001</c:v>
                </c:pt>
                <c:pt idx="4735" formatCode="General">
                  <c:v>251.39781800000014</c:v>
                </c:pt>
                <c:pt idx="4736" formatCode="General">
                  <c:v>251.41847100000001</c:v>
                </c:pt>
                <c:pt idx="4737" formatCode="General">
                  <c:v>251.46853900000013</c:v>
                </c:pt>
                <c:pt idx="4738" formatCode="General">
                  <c:v>251.50561299999998</c:v>
                </c:pt>
                <c:pt idx="4739" formatCode="General">
                  <c:v>251.547158</c:v>
                </c:pt>
                <c:pt idx="4740" formatCode="General">
                  <c:v>251.584262</c:v>
                </c:pt>
                <c:pt idx="4741" formatCode="General">
                  <c:v>251.61552399999985</c:v>
                </c:pt>
                <c:pt idx="4742" formatCode="General">
                  <c:v>251.64231700000013</c:v>
                </c:pt>
                <c:pt idx="4743" formatCode="General">
                  <c:v>251.70093800000001</c:v>
                </c:pt>
                <c:pt idx="4744" formatCode="General">
                  <c:v>251.74182699999997</c:v>
                </c:pt>
                <c:pt idx="4745" formatCode="General">
                  <c:v>251.77767899999998</c:v>
                </c:pt>
                <c:pt idx="4746" formatCode="General">
                  <c:v>251.81186199999999</c:v>
                </c:pt>
                <c:pt idx="4747" formatCode="General">
                  <c:v>251.8584730000002</c:v>
                </c:pt>
                <c:pt idx="4748" formatCode="General">
                  <c:v>251.90308700000003</c:v>
                </c:pt>
                <c:pt idx="4749" formatCode="General">
                  <c:v>251.96668499999998</c:v>
                </c:pt>
                <c:pt idx="4750" formatCode="General">
                  <c:v>252.00721599999997</c:v>
                </c:pt>
                <c:pt idx="4751" formatCode="General">
                  <c:v>252.06011499999997</c:v>
                </c:pt>
                <c:pt idx="4752" formatCode="General">
                  <c:v>252.08315299999998</c:v>
                </c:pt>
                <c:pt idx="4753" formatCode="General">
                  <c:v>252.13784000000001</c:v>
                </c:pt>
                <c:pt idx="4754" formatCode="General">
                  <c:v>252.19497099999998</c:v>
                </c:pt>
                <c:pt idx="4755" formatCode="General">
                  <c:v>252.23913799999997</c:v>
                </c:pt>
                <c:pt idx="4756" formatCode="General">
                  <c:v>252.28107</c:v>
                </c:pt>
                <c:pt idx="4757" formatCode="General">
                  <c:v>252.32759100000001</c:v>
                </c:pt>
                <c:pt idx="4758" formatCode="General">
                  <c:v>252.40021900000013</c:v>
                </c:pt>
                <c:pt idx="4759" formatCode="General">
                  <c:v>252.44584700000001</c:v>
                </c:pt>
                <c:pt idx="4760" formatCode="General">
                  <c:v>252.51147200000003</c:v>
                </c:pt>
                <c:pt idx="4761" formatCode="General">
                  <c:v>252.57560600000002</c:v>
                </c:pt>
                <c:pt idx="4762" formatCode="General">
                  <c:v>252.63550899999998</c:v>
                </c:pt>
                <c:pt idx="4763" formatCode="General">
                  <c:v>252.71958099999983</c:v>
                </c:pt>
                <c:pt idx="4764" formatCode="General">
                  <c:v>252.79155399999982</c:v>
                </c:pt>
                <c:pt idx="4765" formatCode="General">
                  <c:v>252.827674</c:v>
                </c:pt>
                <c:pt idx="4766" formatCode="General">
                  <c:v>252.92420399999997</c:v>
                </c:pt>
                <c:pt idx="4767" formatCode="General">
                  <c:v>252.95406599999998</c:v>
                </c:pt>
                <c:pt idx="4768" formatCode="General">
                  <c:v>253.02717100000001</c:v>
                </c:pt>
                <c:pt idx="4769" formatCode="General">
                  <c:v>253.09926299999998</c:v>
                </c:pt>
                <c:pt idx="4770" formatCode="General">
                  <c:v>253.15275800000001</c:v>
                </c:pt>
                <c:pt idx="4771" formatCode="General">
                  <c:v>253.22097499999998</c:v>
                </c:pt>
                <c:pt idx="4772" formatCode="General">
                  <c:v>253.28677900000002</c:v>
                </c:pt>
                <c:pt idx="4773" formatCode="General">
                  <c:v>253.36039100000016</c:v>
                </c:pt>
                <c:pt idx="4774" formatCode="General">
                  <c:v>253.44371799999999</c:v>
                </c:pt>
                <c:pt idx="4775" formatCode="General">
                  <c:v>253.49295100000003</c:v>
                </c:pt>
                <c:pt idx="4776" formatCode="General">
                  <c:v>253.57484800000003</c:v>
                </c:pt>
                <c:pt idx="4777" formatCode="General">
                  <c:v>253.651589</c:v>
                </c:pt>
                <c:pt idx="4778" formatCode="General">
                  <c:v>253.71861499999983</c:v>
                </c:pt>
                <c:pt idx="4779" formatCode="General">
                  <c:v>253.78811400000001</c:v>
                </c:pt>
                <c:pt idx="4780" formatCode="General">
                  <c:v>253.84977499999985</c:v>
                </c:pt>
                <c:pt idx="4781" formatCode="General">
                  <c:v>253.91742600000018</c:v>
                </c:pt>
                <c:pt idx="4782" formatCode="General">
                  <c:v>253.97890800000013</c:v>
                </c:pt>
                <c:pt idx="4783" formatCode="General">
                  <c:v>254.05728800000014</c:v>
                </c:pt>
                <c:pt idx="4784" formatCode="General">
                  <c:v>254.11906799999986</c:v>
                </c:pt>
                <c:pt idx="4785" formatCode="General">
                  <c:v>254.16615599999992</c:v>
                </c:pt>
                <c:pt idx="4786" formatCode="General">
                  <c:v>254.21133600000007</c:v>
                </c:pt>
                <c:pt idx="4787" formatCode="General">
                  <c:v>254.26754400000002</c:v>
                </c:pt>
                <c:pt idx="4788" formatCode="General">
                  <c:v>254.30640600000012</c:v>
                </c:pt>
                <c:pt idx="4789" formatCode="General">
                  <c:v>254.35230100000021</c:v>
                </c:pt>
                <c:pt idx="4790" formatCode="General">
                  <c:v>254.399508</c:v>
                </c:pt>
                <c:pt idx="4791" formatCode="General">
                  <c:v>254.44963599999983</c:v>
                </c:pt>
                <c:pt idx="4792" formatCode="General">
                  <c:v>254.48337199999997</c:v>
                </c:pt>
                <c:pt idx="4793" formatCode="General">
                  <c:v>254.54783399999997</c:v>
                </c:pt>
                <c:pt idx="4794" formatCode="General">
                  <c:v>254.58112400000007</c:v>
                </c:pt>
                <c:pt idx="4795" formatCode="General">
                  <c:v>254.623324</c:v>
                </c:pt>
                <c:pt idx="4796" formatCode="General">
                  <c:v>254.66638800000001</c:v>
                </c:pt>
                <c:pt idx="4797" formatCode="General">
                  <c:v>254.71898899999999</c:v>
                </c:pt>
                <c:pt idx="4798" formatCode="General">
                  <c:v>254.75880499999997</c:v>
                </c:pt>
                <c:pt idx="4799" formatCode="General">
                  <c:v>254.80347900000001</c:v>
                </c:pt>
                <c:pt idx="4800" formatCode="General">
                  <c:v>254.83647000000013</c:v>
                </c:pt>
                <c:pt idx="4801" formatCode="General">
                  <c:v>254.88054800000018</c:v>
                </c:pt>
                <c:pt idx="4802" formatCode="General">
                  <c:v>254.92897600000012</c:v>
                </c:pt>
                <c:pt idx="4803" formatCode="General">
                  <c:v>254.96941800000013</c:v>
                </c:pt>
                <c:pt idx="4804" formatCode="General">
                  <c:v>255.01266099999998</c:v>
                </c:pt>
                <c:pt idx="4805" formatCode="General">
                  <c:v>255.066723</c:v>
                </c:pt>
                <c:pt idx="4806" formatCode="General">
                  <c:v>255.10656799999998</c:v>
                </c:pt>
                <c:pt idx="4807" formatCode="General">
                  <c:v>255.15052700000001</c:v>
                </c:pt>
                <c:pt idx="4808" formatCode="General">
                  <c:v>255.19686899999999</c:v>
                </c:pt>
                <c:pt idx="4809" formatCode="General">
                  <c:v>255.24362899999988</c:v>
                </c:pt>
                <c:pt idx="4810" formatCode="General">
                  <c:v>255.28016700000001</c:v>
                </c:pt>
                <c:pt idx="4811" formatCode="General">
                  <c:v>255.32218800000021</c:v>
                </c:pt>
                <c:pt idx="4812" formatCode="General">
                  <c:v>255.36966299999995</c:v>
                </c:pt>
                <c:pt idx="4813" formatCode="General">
                  <c:v>255.39645600000014</c:v>
                </c:pt>
                <c:pt idx="4814" formatCode="General">
                  <c:v>255.4169</c:v>
                </c:pt>
                <c:pt idx="4815" formatCode="General">
                  <c:v>255.46860700000016</c:v>
                </c:pt>
                <c:pt idx="4816" formatCode="General">
                  <c:v>255.490094</c:v>
                </c:pt>
                <c:pt idx="4817" formatCode="General">
                  <c:v>255.511045</c:v>
                </c:pt>
                <c:pt idx="4818" formatCode="General">
                  <c:v>255.55297700000017</c:v>
                </c:pt>
                <c:pt idx="4819" formatCode="General">
                  <c:v>255.57175299999992</c:v>
                </c:pt>
                <c:pt idx="4820" formatCode="General">
                  <c:v>255.61219499999999</c:v>
                </c:pt>
                <c:pt idx="4821" formatCode="General">
                  <c:v>255.62363900000003</c:v>
                </c:pt>
                <c:pt idx="4822" formatCode="General">
                  <c:v>255.65069899999997</c:v>
                </c:pt>
                <c:pt idx="4823" formatCode="General">
                  <c:v>255.65242800000021</c:v>
                </c:pt>
                <c:pt idx="4824" formatCode="General">
                  <c:v>255.66989199999998</c:v>
                </c:pt>
                <c:pt idx="4825" formatCode="General">
                  <c:v>255.68836900000016</c:v>
                </c:pt>
                <c:pt idx="4826" formatCode="General">
                  <c:v>255.694896</c:v>
                </c:pt>
                <c:pt idx="4827" formatCode="General">
                  <c:v>255.69939600000004</c:v>
                </c:pt>
                <c:pt idx="4828" formatCode="General">
                  <c:v>255.69015699999997</c:v>
                </c:pt>
                <c:pt idx="4829" formatCode="General">
                  <c:v>255.69403200000002</c:v>
                </c:pt>
                <c:pt idx="4830" formatCode="General">
                  <c:v>255.71587699999998</c:v>
                </c:pt>
                <c:pt idx="4831" formatCode="General">
                  <c:v>255.711287</c:v>
                </c:pt>
                <c:pt idx="4832" formatCode="General">
                  <c:v>255.71411799999998</c:v>
                </c:pt>
                <c:pt idx="4833" formatCode="General">
                  <c:v>255.73006299999992</c:v>
                </c:pt>
                <c:pt idx="4834" formatCode="General">
                  <c:v>255.75131200000001</c:v>
                </c:pt>
                <c:pt idx="4835" formatCode="General">
                  <c:v>255.75420300000002</c:v>
                </c:pt>
                <c:pt idx="4836" formatCode="General">
                  <c:v>255.74636499999983</c:v>
                </c:pt>
                <c:pt idx="4837" formatCode="General">
                  <c:v>255.76496099999986</c:v>
                </c:pt>
                <c:pt idx="4838" formatCode="General">
                  <c:v>255.77825299999998</c:v>
                </c:pt>
                <c:pt idx="4839" formatCode="General">
                  <c:v>255.76972999999998</c:v>
                </c:pt>
                <c:pt idx="4840" formatCode="General">
                  <c:v>255.79306499999981</c:v>
                </c:pt>
                <c:pt idx="4841" formatCode="General">
                  <c:v>255.78954799999997</c:v>
                </c:pt>
                <c:pt idx="4842" formatCode="General">
                  <c:v>255.78585299999995</c:v>
                </c:pt>
                <c:pt idx="4843" formatCode="General">
                  <c:v>255.79693900000001</c:v>
                </c:pt>
                <c:pt idx="4844" formatCode="General">
                  <c:v>255.79604500000002</c:v>
                </c:pt>
                <c:pt idx="4845" formatCode="General">
                  <c:v>255.79869700000003</c:v>
                </c:pt>
                <c:pt idx="4846" formatCode="General">
                  <c:v>255.80531400000001</c:v>
                </c:pt>
                <c:pt idx="4847" formatCode="General">
                  <c:v>255.82408900000001</c:v>
                </c:pt>
                <c:pt idx="4848" formatCode="General">
                  <c:v>255.80593900000014</c:v>
                </c:pt>
                <c:pt idx="4849" formatCode="General">
                  <c:v>255.83490700000004</c:v>
                </c:pt>
                <c:pt idx="4850" formatCode="General">
                  <c:v>255.83913900000007</c:v>
                </c:pt>
                <c:pt idx="4851" formatCode="General">
                  <c:v>255.84766299999998</c:v>
                </c:pt>
                <c:pt idx="4852" formatCode="General">
                  <c:v>255.84152300000002</c:v>
                </c:pt>
                <c:pt idx="4853" formatCode="General">
                  <c:v>255.864769</c:v>
                </c:pt>
                <c:pt idx="4854" formatCode="General">
                  <c:v>255.87102800000014</c:v>
                </c:pt>
                <c:pt idx="4855" formatCode="General">
                  <c:v>255.87809100000001</c:v>
                </c:pt>
                <c:pt idx="4856" formatCode="General">
                  <c:v>255.88819400000017</c:v>
                </c:pt>
                <c:pt idx="4857" formatCode="General">
                  <c:v>255.99846200000007</c:v>
                </c:pt>
                <c:pt idx="4858" formatCode="General">
                  <c:v>256.1305169999996</c:v>
                </c:pt>
                <c:pt idx="4859" formatCode="General">
                  <c:v>256.16610099999968</c:v>
                </c:pt>
                <c:pt idx="4860" formatCode="General">
                  <c:v>256.16574300000002</c:v>
                </c:pt>
                <c:pt idx="4861" formatCode="General">
                  <c:v>256.189257</c:v>
                </c:pt>
                <c:pt idx="4862" formatCode="General">
                  <c:v>256.2221289999996</c:v>
                </c:pt>
                <c:pt idx="4863" formatCode="General">
                  <c:v>256.23038399999967</c:v>
                </c:pt>
                <c:pt idx="4864" formatCode="General">
                  <c:v>256.26429899999999</c:v>
                </c:pt>
                <c:pt idx="4865" formatCode="General">
                  <c:v>256.29380299999968</c:v>
                </c:pt>
                <c:pt idx="4866" formatCode="General">
                  <c:v>256.32631799999945</c:v>
                </c:pt>
                <c:pt idx="4867" formatCode="General">
                  <c:v>256.36023299999999</c:v>
                </c:pt>
                <c:pt idx="4868" formatCode="General">
                  <c:v>256.39775399999968</c:v>
                </c:pt>
                <c:pt idx="4869" formatCode="General">
                  <c:v>256.43879199999958</c:v>
                </c:pt>
                <c:pt idx="4870" formatCode="General">
                  <c:v>256.47234899999967</c:v>
                </c:pt>
                <c:pt idx="4871" formatCode="General">
                  <c:v>256.50256899999999</c:v>
                </c:pt>
                <c:pt idx="4872" formatCode="General">
                  <c:v>256.54247400000008</c:v>
                </c:pt>
                <c:pt idx="4873" formatCode="General">
                  <c:v>256.58369099999999</c:v>
                </c:pt>
                <c:pt idx="4874" formatCode="General">
                  <c:v>256.61504300000001</c:v>
                </c:pt>
                <c:pt idx="4875" formatCode="General">
                  <c:v>256.65396499999997</c:v>
                </c:pt>
                <c:pt idx="4876" formatCode="General">
                  <c:v>256.68823699999967</c:v>
                </c:pt>
                <c:pt idx="4877" formatCode="General">
                  <c:v>256.71535699999953</c:v>
                </c:pt>
                <c:pt idx="4878" formatCode="General">
                  <c:v>256.72787400000004</c:v>
                </c:pt>
                <c:pt idx="4879" formatCode="General">
                  <c:v>256.7605669999997</c:v>
                </c:pt>
                <c:pt idx="4880" formatCode="General">
                  <c:v>256.79489999999993</c:v>
                </c:pt>
                <c:pt idx="4881" formatCode="General">
                  <c:v>256.81886100000008</c:v>
                </c:pt>
                <c:pt idx="4882" formatCode="General">
                  <c:v>256.84669600000001</c:v>
                </c:pt>
                <c:pt idx="4883" formatCode="General">
                  <c:v>256.88773399999968</c:v>
                </c:pt>
                <c:pt idx="4884" formatCode="General">
                  <c:v>256.91151599999938</c:v>
                </c:pt>
                <c:pt idx="4885" formatCode="General">
                  <c:v>256.92385399999966</c:v>
                </c:pt>
                <c:pt idx="4886" formatCode="General">
                  <c:v>256.96006399999999</c:v>
                </c:pt>
                <c:pt idx="4887" formatCode="General">
                  <c:v>256.98172999999957</c:v>
                </c:pt>
                <c:pt idx="4888" formatCode="General">
                  <c:v>257.01335099999966</c:v>
                </c:pt>
                <c:pt idx="4889" formatCode="General">
                  <c:v>257.04830899999968</c:v>
                </c:pt>
                <c:pt idx="4890" formatCode="General">
                  <c:v>257.053673</c:v>
                </c:pt>
                <c:pt idx="4891" formatCode="General">
                  <c:v>257.08037599999966</c:v>
                </c:pt>
                <c:pt idx="4892" formatCode="General">
                  <c:v>257.10037400000004</c:v>
                </c:pt>
                <c:pt idx="4893" formatCode="General">
                  <c:v>257.12299300000001</c:v>
                </c:pt>
                <c:pt idx="4894" formatCode="General">
                  <c:v>257.15461399999998</c:v>
                </c:pt>
                <c:pt idx="4895" formatCode="General">
                  <c:v>257.18879699999974</c:v>
                </c:pt>
                <c:pt idx="4896" formatCode="General">
                  <c:v>257.19821499999966</c:v>
                </c:pt>
                <c:pt idx="4897" formatCode="General">
                  <c:v>257.23352999999946</c:v>
                </c:pt>
                <c:pt idx="4898" formatCode="General">
                  <c:v>257.25925000000001</c:v>
                </c:pt>
                <c:pt idx="4899" formatCode="General">
                  <c:v>257.25802799999974</c:v>
                </c:pt>
                <c:pt idx="4900" formatCode="General">
                  <c:v>257.26816099999974</c:v>
                </c:pt>
                <c:pt idx="4901" formatCode="General">
                  <c:v>257.302076</c:v>
                </c:pt>
                <c:pt idx="4902" formatCode="General">
                  <c:v>257.32716900000003</c:v>
                </c:pt>
                <c:pt idx="4903" formatCode="General">
                  <c:v>257.33527499999968</c:v>
                </c:pt>
                <c:pt idx="4904" formatCode="General">
                  <c:v>257.35950500000001</c:v>
                </c:pt>
                <c:pt idx="4905" formatCode="General">
                  <c:v>257.369101</c:v>
                </c:pt>
                <c:pt idx="4906" formatCode="General">
                  <c:v>257.40283699999969</c:v>
                </c:pt>
                <c:pt idx="4907" formatCode="General">
                  <c:v>257.40089999999969</c:v>
                </c:pt>
                <c:pt idx="4908" formatCode="General">
                  <c:v>257.4111819999996</c:v>
                </c:pt>
                <c:pt idx="4909" formatCode="General">
                  <c:v>257.4256359999996</c:v>
                </c:pt>
                <c:pt idx="4910" formatCode="General">
                  <c:v>257.43761699999959</c:v>
                </c:pt>
                <c:pt idx="4911" formatCode="General">
                  <c:v>257.4338319999996</c:v>
                </c:pt>
                <c:pt idx="4912" formatCode="General">
                  <c:v>257.43964299999999</c:v>
                </c:pt>
                <c:pt idx="4913" formatCode="General">
                  <c:v>257.45734599999969</c:v>
                </c:pt>
                <c:pt idx="4914" formatCode="General">
                  <c:v>257.46941599999974</c:v>
                </c:pt>
                <c:pt idx="4915" formatCode="General">
                  <c:v>257.47814799999958</c:v>
                </c:pt>
                <c:pt idx="4916" formatCode="General">
                  <c:v>257.48377999999946</c:v>
                </c:pt>
                <c:pt idx="4917" formatCode="General">
                  <c:v>257.50422499999996</c:v>
                </c:pt>
                <c:pt idx="4918" formatCode="General">
                  <c:v>257.55283200000002</c:v>
                </c:pt>
                <c:pt idx="4919" formatCode="General">
                  <c:v>257.52183799999966</c:v>
                </c:pt>
                <c:pt idx="4920" formatCode="General">
                  <c:v>257.52437099999969</c:v>
                </c:pt>
                <c:pt idx="4921" formatCode="General">
                  <c:v>257.53810999999939</c:v>
                </c:pt>
                <c:pt idx="4922" formatCode="General">
                  <c:v>257.53971899999959</c:v>
                </c:pt>
                <c:pt idx="4923" formatCode="General">
                  <c:v>257.53873599999946</c:v>
                </c:pt>
                <c:pt idx="4924" formatCode="General">
                  <c:v>257.54603699999973</c:v>
                </c:pt>
                <c:pt idx="4925" formatCode="General">
                  <c:v>257.53995799999973</c:v>
                </c:pt>
                <c:pt idx="4926" formatCode="General">
                  <c:v>257.53670899999946</c:v>
                </c:pt>
                <c:pt idx="4927" formatCode="General">
                  <c:v>257.54877899999974</c:v>
                </c:pt>
                <c:pt idx="4928" formatCode="General">
                  <c:v>257.55018000000001</c:v>
                </c:pt>
                <c:pt idx="4929" formatCode="General">
                  <c:v>257.55062699999996</c:v>
                </c:pt>
                <c:pt idx="4930" formatCode="General">
                  <c:v>257.55000099999995</c:v>
                </c:pt>
                <c:pt idx="4931" formatCode="General">
                  <c:v>257.55089500000008</c:v>
                </c:pt>
                <c:pt idx="4932" formatCode="General">
                  <c:v>257.56278599999996</c:v>
                </c:pt>
                <c:pt idx="4933" formatCode="General">
                  <c:v>257.55423300000001</c:v>
                </c:pt>
                <c:pt idx="4934" formatCode="General">
                  <c:v>257.56508099999996</c:v>
                </c:pt>
                <c:pt idx="4935" formatCode="General">
                  <c:v>257.57873099999966</c:v>
                </c:pt>
                <c:pt idx="4936" formatCode="General">
                  <c:v>257.58364799999993</c:v>
                </c:pt>
                <c:pt idx="4937" formatCode="General">
                  <c:v>257.59696999999966</c:v>
                </c:pt>
                <c:pt idx="4938" formatCode="General">
                  <c:v>257.60567200000008</c:v>
                </c:pt>
                <c:pt idx="4939" formatCode="General">
                  <c:v>257.6267119999996</c:v>
                </c:pt>
                <c:pt idx="4940" formatCode="General">
                  <c:v>257.626981</c:v>
                </c:pt>
                <c:pt idx="4941" formatCode="General">
                  <c:v>257.62891799999966</c:v>
                </c:pt>
                <c:pt idx="4942" formatCode="General">
                  <c:v>257.64054099999998</c:v>
                </c:pt>
                <c:pt idx="4943" formatCode="General">
                  <c:v>257.66027000000008</c:v>
                </c:pt>
                <c:pt idx="4944" formatCode="General">
                  <c:v>257.66327999999999</c:v>
                </c:pt>
                <c:pt idx="4945" formatCode="General">
                  <c:v>257.69013199999966</c:v>
                </c:pt>
                <c:pt idx="4946" formatCode="General">
                  <c:v>257.68724100000031</c:v>
                </c:pt>
                <c:pt idx="4947" formatCode="General">
                  <c:v>257.67982000000035</c:v>
                </c:pt>
                <c:pt idx="4948" formatCode="General">
                  <c:v>257.69192000000004</c:v>
                </c:pt>
                <c:pt idx="4949" formatCode="General">
                  <c:v>257.71057599999966</c:v>
                </c:pt>
                <c:pt idx="4950" formatCode="General">
                  <c:v>257.7185029999996</c:v>
                </c:pt>
                <c:pt idx="4951" formatCode="General">
                  <c:v>257.71948700000002</c:v>
                </c:pt>
                <c:pt idx="4952" formatCode="General">
                  <c:v>257.73146699999967</c:v>
                </c:pt>
                <c:pt idx="4953" formatCode="General">
                  <c:v>257.74130199999973</c:v>
                </c:pt>
                <c:pt idx="4954" formatCode="General">
                  <c:v>257.74201800000003</c:v>
                </c:pt>
                <c:pt idx="4955" formatCode="General">
                  <c:v>257.74508700000001</c:v>
                </c:pt>
                <c:pt idx="4956" formatCode="General">
                  <c:v>257.76448800000031</c:v>
                </c:pt>
                <c:pt idx="4957" formatCode="General">
                  <c:v>257.78877699999958</c:v>
                </c:pt>
                <c:pt idx="4958" formatCode="General">
                  <c:v>257.804036</c:v>
                </c:pt>
                <c:pt idx="4959" formatCode="General">
                  <c:v>257.82454000000001</c:v>
                </c:pt>
                <c:pt idx="4960" formatCode="General">
                  <c:v>257.82602999999966</c:v>
                </c:pt>
                <c:pt idx="4961" formatCode="General">
                  <c:v>257.83565600000003</c:v>
                </c:pt>
                <c:pt idx="4962" formatCode="General">
                  <c:v>257.85732300000001</c:v>
                </c:pt>
                <c:pt idx="4963" formatCode="General">
                  <c:v>257.86867699999999</c:v>
                </c:pt>
                <c:pt idx="4964" formatCode="General">
                  <c:v>257.87281999999999</c:v>
                </c:pt>
                <c:pt idx="4965" formatCode="General">
                  <c:v>257.899404</c:v>
                </c:pt>
                <c:pt idx="4966" formatCode="General">
                  <c:v>257.90876199999974</c:v>
                </c:pt>
                <c:pt idx="4967" formatCode="General">
                  <c:v>257.92109999999946</c:v>
                </c:pt>
                <c:pt idx="4968" formatCode="General">
                  <c:v>257.940203</c:v>
                </c:pt>
                <c:pt idx="4969" formatCode="General">
                  <c:v>257.94795199999999</c:v>
                </c:pt>
                <c:pt idx="4970" formatCode="General">
                  <c:v>257.95722000000001</c:v>
                </c:pt>
                <c:pt idx="4971" formatCode="General">
                  <c:v>257.9558789999997</c:v>
                </c:pt>
                <c:pt idx="4972" formatCode="General">
                  <c:v>257.96917099999973</c:v>
                </c:pt>
                <c:pt idx="4973" formatCode="General">
                  <c:v>257.98273099999966</c:v>
                </c:pt>
                <c:pt idx="4974" formatCode="General">
                  <c:v>258.00600599999973</c:v>
                </c:pt>
                <c:pt idx="4975" formatCode="General">
                  <c:v>258.02025200000003</c:v>
                </c:pt>
                <c:pt idx="4976" formatCode="General">
                  <c:v>258.03789499999999</c:v>
                </c:pt>
                <c:pt idx="4977" formatCode="General">
                  <c:v>258.04227600000002</c:v>
                </c:pt>
                <c:pt idx="4978" formatCode="General">
                  <c:v>258.06438900000001</c:v>
                </c:pt>
                <c:pt idx="4979" formatCode="General">
                  <c:v>258.08227099999999</c:v>
                </c:pt>
                <c:pt idx="4980" formatCode="General">
                  <c:v>258.11123799999973</c:v>
                </c:pt>
                <c:pt idx="4981" formatCode="General">
                  <c:v>258.14473599999997</c:v>
                </c:pt>
                <c:pt idx="4982" formatCode="General">
                  <c:v>258.14983200000034</c:v>
                </c:pt>
                <c:pt idx="4983" formatCode="General">
                  <c:v>258.164018</c:v>
                </c:pt>
                <c:pt idx="4984" formatCode="General">
                  <c:v>258.18479100000002</c:v>
                </c:pt>
                <c:pt idx="4985" formatCode="General">
                  <c:v>258.20505599999973</c:v>
                </c:pt>
                <c:pt idx="4986" formatCode="General">
                  <c:v>258.2330699999996</c:v>
                </c:pt>
                <c:pt idx="4987" formatCode="General">
                  <c:v>258.27842999999973</c:v>
                </c:pt>
                <c:pt idx="4988" formatCode="General">
                  <c:v>258.31744099999997</c:v>
                </c:pt>
                <c:pt idx="4989" formatCode="General">
                  <c:v>258.35576700000001</c:v>
                </c:pt>
                <c:pt idx="4990" formatCode="General">
                  <c:v>258.40976799999999</c:v>
                </c:pt>
                <c:pt idx="4991" formatCode="General">
                  <c:v>258.45363699999973</c:v>
                </c:pt>
                <c:pt idx="4992" formatCode="General">
                  <c:v>258.4938109999996</c:v>
                </c:pt>
                <c:pt idx="4993" formatCode="General">
                  <c:v>258.5217949999996</c:v>
                </c:pt>
                <c:pt idx="4994" formatCode="General">
                  <c:v>258.56733299999973</c:v>
                </c:pt>
                <c:pt idx="4995" formatCode="General">
                  <c:v>258.57597599999968</c:v>
                </c:pt>
                <c:pt idx="4996" formatCode="General">
                  <c:v>258.613586</c:v>
                </c:pt>
                <c:pt idx="4997" formatCode="General">
                  <c:v>258.65867700000001</c:v>
                </c:pt>
                <c:pt idx="4998" formatCode="General">
                  <c:v>258.72045799999967</c:v>
                </c:pt>
                <c:pt idx="4999" formatCode="General">
                  <c:v>258.73815999999931</c:v>
                </c:pt>
                <c:pt idx="5000" formatCode="General">
                  <c:v>258.77982400000002</c:v>
                </c:pt>
                <c:pt idx="5001" formatCode="General">
                  <c:v>258.83299099999999</c:v>
                </c:pt>
                <c:pt idx="5002" formatCode="General">
                  <c:v>258.89018200000004</c:v>
                </c:pt>
                <c:pt idx="5003" formatCode="General">
                  <c:v>258.94784900000002</c:v>
                </c:pt>
                <c:pt idx="5004" formatCode="General">
                  <c:v>258.98194299999966</c:v>
                </c:pt>
                <c:pt idx="5005" formatCode="General">
                  <c:v>259.03806099999969</c:v>
                </c:pt>
                <c:pt idx="5006" formatCode="General">
                  <c:v>259.06854899999968</c:v>
                </c:pt>
                <c:pt idx="5007" formatCode="General">
                  <c:v>259.11873599999973</c:v>
                </c:pt>
                <c:pt idx="5008" formatCode="General">
                  <c:v>259.17255900000004</c:v>
                </c:pt>
                <c:pt idx="5009" formatCode="General">
                  <c:v>259.21675599999946</c:v>
                </c:pt>
                <c:pt idx="5010" formatCode="General">
                  <c:v>259.27314199999967</c:v>
                </c:pt>
                <c:pt idx="5011" formatCode="General">
                  <c:v>259.30494100000027</c:v>
                </c:pt>
                <c:pt idx="5012" formatCode="General">
                  <c:v>259.35426400000034</c:v>
                </c:pt>
                <c:pt idx="5013" formatCode="General">
                  <c:v>259.395421</c:v>
                </c:pt>
                <c:pt idx="5014" formatCode="General">
                  <c:v>259.43505799999946</c:v>
                </c:pt>
                <c:pt idx="5015" formatCode="General">
                  <c:v>259.474605</c:v>
                </c:pt>
                <c:pt idx="5016" formatCode="General">
                  <c:v>259.510785</c:v>
                </c:pt>
                <c:pt idx="5017" formatCode="General">
                  <c:v>259.56398200000001</c:v>
                </c:pt>
                <c:pt idx="5018" formatCode="General">
                  <c:v>259.60686799999996</c:v>
                </c:pt>
                <c:pt idx="5019" formatCode="General">
                  <c:v>259.63392899999968</c:v>
                </c:pt>
                <c:pt idx="5020" formatCode="General">
                  <c:v>259.682208</c:v>
                </c:pt>
                <c:pt idx="5021" formatCode="General">
                  <c:v>259.74774400000001</c:v>
                </c:pt>
                <c:pt idx="5022" formatCode="General">
                  <c:v>259.80341400000003</c:v>
                </c:pt>
                <c:pt idx="5023" formatCode="General">
                  <c:v>259.845078</c:v>
                </c:pt>
                <c:pt idx="5024" formatCode="General">
                  <c:v>259.99808299999967</c:v>
                </c:pt>
                <c:pt idx="5025" formatCode="General">
                  <c:v>260.03849499999961</c:v>
                </c:pt>
                <c:pt idx="5026" formatCode="General">
                  <c:v>260.08140999999966</c:v>
                </c:pt>
                <c:pt idx="5027" formatCode="General">
                  <c:v>260.129392</c:v>
                </c:pt>
                <c:pt idx="5028" formatCode="General">
                  <c:v>260.18294700000001</c:v>
                </c:pt>
                <c:pt idx="5029" formatCode="General">
                  <c:v>260.21802399999973</c:v>
                </c:pt>
                <c:pt idx="5030" formatCode="General">
                  <c:v>260.27721199999968</c:v>
                </c:pt>
                <c:pt idx="5031" formatCode="General">
                  <c:v>259.93677999999943</c:v>
                </c:pt>
                <c:pt idx="5032" formatCode="General">
                  <c:v>259.59903000000003</c:v>
                </c:pt>
                <c:pt idx="5033" formatCode="General">
                  <c:v>259.39902699999999</c:v>
                </c:pt>
                <c:pt idx="5034" formatCode="General">
                  <c:v>259.30210900000003</c:v>
                </c:pt>
                <c:pt idx="5035" formatCode="General">
                  <c:v>259.34362399999998</c:v>
                </c:pt>
                <c:pt idx="5036" formatCode="General">
                  <c:v>259.3219579999996</c:v>
                </c:pt>
                <c:pt idx="5037" formatCode="General">
                  <c:v>259.31981199999996</c:v>
                </c:pt>
                <c:pt idx="5038" formatCode="General">
                  <c:v>259.34934599999997</c:v>
                </c:pt>
                <c:pt idx="5039" formatCode="General">
                  <c:v>259.42322599999966</c:v>
                </c:pt>
                <c:pt idx="5040" formatCode="General">
                  <c:v>259.49051999999944</c:v>
                </c:pt>
                <c:pt idx="5041" formatCode="General">
                  <c:v>259.54243500000001</c:v>
                </c:pt>
                <c:pt idx="5042" formatCode="General">
                  <c:v>259.57390699999974</c:v>
                </c:pt>
                <c:pt idx="5043" formatCode="General">
                  <c:v>259.63571699999966</c:v>
                </c:pt>
                <c:pt idx="5044" formatCode="General">
                  <c:v>259.68143300000003</c:v>
                </c:pt>
                <c:pt idx="5045" formatCode="General">
                  <c:v>259.75373399999967</c:v>
                </c:pt>
                <c:pt idx="5046" formatCode="General">
                  <c:v>259.8016559999997</c:v>
                </c:pt>
                <c:pt idx="5047" formatCode="General">
                  <c:v>259.85997900000001</c:v>
                </c:pt>
                <c:pt idx="5048" formatCode="General">
                  <c:v>259.93376999999947</c:v>
                </c:pt>
                <c:pt idx="5049" formatCode="General">
                  <c:v>259.98055899999957</c:v>
                </c:pt>
                <c:pt idx="5050" formatCode="General">
                  <c:v>260.02231199999966</c:v>
                </c:pt>
                <c:pt idx="5051" formatCode="General">
                  <c:v>260.08009899999973</c:v>
                </c:pt>
                <c:pt idx="5052" formatCode="General">
                  <c:v>260.13788599999998</c:v>
                </c:pt>
                <c:pt idx="5053" formatCode="General">
                  <c:v>260.21328599999993</c:v>
                </c:pt>
                <c:pt idx="5054" formatCode="General">
                  <c:v>260.27643699999965</c:v>
                </c:pt>
                <c:pt idx="5055" formatCode="General">
                  <c:v>260.34319399999993</c:v>
                </c:pt>
                <c:pt idx="5056" formatCode="General">
                  <c:v>260.40267900000003</c:v>
                </c:pt>
                <c:pt idx="5057" formatCode="General">
                  <c:v>260.452449</c:v>
                </c:pt>
                <c:pt idx="5058" formatCode="General">
                  <c:v>260.52430300000003</c:v>
                </c:pt>
                <c:pt idx="5059" formatCode="General">
                  <c:v>260.59812299999959</c:v>
                </c:pt>
                <c:pt idx="5060" formatCode="General">
                  <c:v>260.64163400000001</c:v>
                </c:pt>
                <c:pt idx="5061" formatCode="General">
                  <c:v>260.67581799999999</c:v>
                </c:pt>
                <c:pt idx="5062" formatCode="General">
                  <c:v>260.72481299999993</c:v>
                </c:pt>
                <c:pt idx="5063" formatCode="General">
                  <c:v>260.81532200000004</c:v>
                </c:pt>
                <c:pt idx="5064" formatCode="General">
                  <c:v>260.87543400000004</c:v>
                </c:pt>
                <c:pt idx="5065" formatCode="General">
                  <c:v>260.9338759999996</c:v>
                </c:pt>
                <c:pt idx="5066" formatCode="General">
                  <c:v>265.625</c:v>
                </c:pt>
                <c:pt idx="5067" formatCode="General">
                  <c:v>261.04754200000002</c:v>
                </c:pt>
                <c:pt idx="5068" formatCode="General">
                  <c:v>261.10294499999998</c:v>
                </c:pt>
                <c:pt idx="5069" formatCode="General">
                  <c:v>261.16392000000002</c:v>
                </c:pt>
                <c:pt idx="5070" formatCode="General">
                  <c:v>261.202991</c:v>
                </c:pt>
                <c:pt idx="5071" formatCode="General">
                  <c:v>261.23407499999973</c:v>
                </c:pt>
                <c:pt idx="5072" formatCode="General">
                  <c:v>261.285484</c:v>
                </c:pt>
                <c:pt idx="5073" formatCode="General">
                  <c:v>261.33349500000003</c:v>
                </c:pt>
                <c:pt idx="5074" formatCode="General">
                  <c:v>261.39909</c:v>
                </c:pt>
                <c:pt idx="5075" formatCode="General">
                  <c:v>261.43237899999946</c:v>
                </c:pt>
                <c:pt idx="5076" formatCode="General">
                  <c:v>261.51993899999968</c:v>
                </c:pt>
                <c:pt idx="5077" formatCode="General">
                  <c:v>261.58216600000003</c:v>
                </c:pt>
                <c:pt idx="5078" formatCode="General">
                  <c:v>261.62245899999999</c:v>
                </c:pt>
                <c:pt idx="5079" formatCode="General">
                  <c:v>261.69910999999973</c:v>
                </c:pt>
                <c:pt idx="5080" formatCode="General">
                  <c:v>261.7689369999996</c:v>
                </c:pt>
                <c:pt idx="5081" formatCode="General">
                  <c:v>261.79325599999959</c:v>
                </c:pt>
                <c:pt idx="5082" formatCode="General">
                  <c:v>261.86662899999999</c:v>
                </c:pt>
                <c:pt idx="5083" formatCode="General">
                  <c:v>261.91270399999974</c:v>
                </c:pt>
                <c:pt idx="5084" formatCode="General">
                  <c:v>261.98932499999967</c:v>
                </c:pt>
                <c:pt idx="5085" formatCode="General">
                  <c:v>262.05909300000002</c:v>
                </c:pt>
                <c:pt idx="5086" formatCode="General">
                  <c:v>262.10159100000004</c:v>
                </c:pt>
                <c:pt idx="5087" formatCode="General">
                  <c:v>262.17055299999993</c:v>
                </c:pt>
                <c:pt idx="5088" formatCode="General">
                  <c:v>262.22911499999958</c:v>
                </c:pt>
                <c:pt idx="5089" formatCode="General">
                  <c:v>262.29587199999969</c:v>
                </c:pt>
                <c:pt idx="5090" formatCode="General">
                  <c:v>262.35967900000031</c:v>
                </c:pt>
                <c:pt idx="5091" formatCode="General">
                  <c:v>262.40369699999968</c:v>
                </c:pt>
                <c:pt idx="5092" formatCode="General">
                  <c:v>262.45138000000003</c:v>
                </c:pt>
                <c:pt idx="5093" formatCode="General">
                  <c:v>262.46112599999947</c:v>
                </c:pt>
                <c:pt idx="5094" formatCode="General">
                  <c:v>262.51593199999974</c:v>
                </c:pt>
                <c:pt idx="5095" formatCode="General">
                  <c:v>262.55342400000001</c:v>
                </c:pt>
                <c:pt idx="5096" formatCode="General">
                  <c:v>262.59291199999973</c:v>
                </c:pt>
                <c:pt idx="5097" formatCode="General">
                  <c:v>262.62748200000033</c:v>
                </c:pt>
                <c:pt idx="5098" formatCode="General">
                  <c:v>262.68700000000001</c:v>
                </c:pt>
                <c:pt idx="5099" formatCode="General">
                  <c:v>262.68799999999999</c:v>
                </c:pt>
                <c:pt idx="5100" formatCode="General">
                  <c:v>262.68900000000002</c:v>
                </c:pt>
                <c:pt idx="5101" formatCode="General">
                  <c:v>262.69</c:v>
                </c:pt>
                <c:pt idx="5102" formatCode="General">
                  <c:v>262.69099999999969</c:v>
                </c:pt>
                <c:pt idx="5103" formatCode="General">
                  <c:v>262.69200000000001</c:v>
                </c:pt>
                <c:pt idx="5104" formatCode="General">
                  <c:v>262.69299999999993</c:v>
                </c:pt>
                <c:pt idx="5105" formatCode="General">
                  <c:v>262.69400000000002</c:v>
                </c:pt>
                <c:pt idx="5106" formatCode="General">
                  <c:v>262.69499999999999</c:v>
                </c:pt>
                <c:pt idx="5107" formatCode="General">
                  <c:v>262.69600000000003</c:v>
                </c:pt>
                <c:pt idx="5108" formatCode="General">
                  <c:v>262.697</c:v>
                </c:pt>
                <c:pt idx="5109" formatCode="General">
                  <c:v>262.69799999999969</c:v>
                </c:pt>
                <c:pt idx="5110" formatCode="General">
                  <c:v>262.69900000000001</c:v>
                </c:pt>
                <c:pt idx="5111" formatCode="General">
                  <c:v>262.7</c:v>
                </c:pt>
                <c:pt idx="5112" formatCode="General">
                  <c:v>262.70099999999974</c:v>
                </c:pt>
                <c:pt idx="5113" formatCode="General">
                  <c:v>262.702</c:v>
                </c:pt>
                <c:pt idx="5114" formatCode="General">
                  <c:v>262.70299999999969</c:v>
                </c:pt>
                <c:pt idx="5115" formatCode="General">
                  <c:v>262.70400000000001</c:v>
                </c:pt>
                <c:pt idx="5116" formatCode="General">
                  <c:v>262.70499999999993</c:v>
                </c:pt>
                <c:pt idx="5117" formatCode="General">
                  <c:v>262.70599999999973</c:v>
                </c:pt>
                <c:pt idx="5118" formatCode="General">
                  <c:v>262.7069999999996</c:v>
                </c:pt>
                <c:pt idx="5119" formatCode="General">
                  <c:v>262.70800000000003</c:v>
                </c:pt>
                <c:pt idx="5120" formatCode="General">
                  <c:v>262.7089999999987</c:v>
                </c:pt>
                <c:pt idx="5121" formatCode="General">
                  <c:v>262.70999999999896</c:v>
                </c:pt>
                <c:pt idx="5122" formatCode="General">
                  <c:v>262.71099999999899</c:v>
                </c:pt>
                <c:pt idx="5123" formatCode="General">
                  <c:v>262.71199999999868</c:v>
                </c:pt>
                <c:pt idx="5124" formatCode="General">
                  <c:v>262.71299999999894</c:v>
                </c:pt>
                <c:pt idx="5125" formatCode="General">
                  <c:v>262.71399999999869</c:v>
                </c:pt>
                <c:pt idx="5126" formatCode="General">
                  <c:v>262.71499999999895</c:v>
                </c:pt>
                <c:pt idx="5127" formatCode="General">
                  <c:v>262.71599999999899</c:v>
                </c:pt>
                <c:pt idx="5128" formatCode="General">
                  <c:v>262.71699999999868</c:v>
                </c:pt>
                <c:pt idx="5129" formatCode="General">
                  <c:v>262.71799999999899</c:v>
                </c:pt>
                <c:pt idx="5130" formatCode="General">
                  <c:v>262.71899999999874</c:v>
                </c:pt>
                <c:pt idx="5131" formatCode="General">
                  <c:v>262.71999999999895</c:v>
                </c:pt>
                <c:pt idx="5132" formatCode="General">
                  <c:v>262.7209999999987</c:v>
                </c:pt>
                <c:pt idx="5133" formatCode="General">
                  <c:v>262.72199999999867</c:v>
                </c:pt>
                <c:pt idx="5134" formatCode="General">
                  <c:v>262.72299999999899</c:v>
                </c:pt>
                <c:pt idx="5135" formatCode="General">
                  <c:v>262.72399999999868</c:v>
                </c:pt>
                <c:pt idx="5136" formatCode="General">
                  <c:v>262.72499999999894</c:v>
                </c:pt>
                <c:pt idx="5137" formatCode="General">
                  <c:v>262.72599999999869</c:v>
                </c:pt>
                <c:pt idx="5138" formatCode="General">
                  <c:v>262.72699999999861</c:v>
                </c:pt>
                <c:pt idx="5139" formatCode="General">
                  <c:v>262.72799999999899</c:v>
                </c:pt>
                <c:pt idx="5140" formatCode="General">
                  <c:v>262.72899999999868</c:v>
                </c:pt>
                <c:pt idx="5141" formatCode="General">
                  <c:v>262.72999999999894</c:v>
                </c:pt>
                <c:pt idx="5142" formatCode="General">
                  <c:v>262.73099999999874</c:v>
                </c:pt>
                <c:pt idx="5143" formatCode="General">
                  <c:v>262.73199999999861</c:v>
                </c:pt>
                <c:pt idx="5144" formatCode="General">
                  <c:v>262.7329999999987</c:v>
                </c:pt>
                <c:pt idx="5145" formatCode="General">
                  <c:v>262.73399999999867</c:v>
                </c:pt>
                <c:pt idx="5146" formatCode="General">
                  <c:v>262.73499999999899</c:v>
                </c:pt>
                <c:pt idx="5147" formatCode="General">
                  <c:v>262.73599999999868</c:v>
                </c:pt>
                <c:pt idx="5148" formatCode="General">
                  <c:v>262.7369999999986</c:v>
                </c:pt>
                <c:pt idx="5149" formatCode="General">
                  <c:v>262.73799999999869</c:v>
                </c:pt>
                <c:pt idx="5150" formatCode="General">
                  <c:v>262.73899999999861</c:v>
                </c:pt>
                <c:pt idx="5151" formatCode="General">
                  <c:v>262.73999999999899</c:v>
                </c:pt>
                <c:pt idx="5152" formatCode="General">
                  <c:v>262.74099999999896</c:v>
                </c:pt>
                <c:pt idx="5153" formatCode="General">
                  <c:v>262.74199999999894</c:v>
                </c:pt>
                <c:pt idx="5154" formatCode="General">
                  <c:v>262.74299999999897</c:v>
                </c:pt>
                <c:pt idx="5155" formatCode="General">
                  <c:v>262.74399999999895</c:v>
                </c:pt>
                <c:pt idx="5156" formatCode="General">
                  <c:v>262.74499999999898</c:v>
                </c:pt>
                <c:pt idx="5157" formatCode="General">
                  <c:v>262.74599999999896</c:v>
                </c:pt>
                <c:pt idx="5158" formatCode="General">
                  <c:v>262.74699999999899</c:v>
                </c:pt>
                <c:pt idx="5159" formatCode="General">
                  <c:v>262.74799999999897</c:v>
                </c:pt>
                <c:pt idx="5160" formatCode="General">
                  <c:v>262.74899999999894</c:v>
                </c:pt>
                <c:pt idx="5161" formatCode="General">
                  <c:v>262.74999999999898</c:v>
                </c:pt>
                <c:pt idx="5162" formatCode="General">
                  <c:v>262.75099999999799</c:v>
                </c:pt>
                <c:pt idx="5163" formatCode="General">
                  <c:v>262.75199999999774</c:v>
                </c:pt>
                <c:pt idx="5164" formatCode="General">
                  <c:v>262.752999999998</c:v>
                </c:pt>
                <c:pt idx="5165" formatCode="General">
                  <c:v>262.75399999999769</c:v>
                </c:pt>
                <c:pt idx="5166" formatCode="General">
                  <c:v>262.75499999999801</c:v>
                </c:pt>
                <c:pt idx="5167" formatCode="General">
                  <c:v>262.75599999999793</c:v>
                </c:pt>
                <c:pt idx="5168" formatCode="General">
                  <c:v>262.75699999999773</c:v>
                </c:pt>
                <c:pt idx="5169" formatCode="General">
                  <c:v>262.75799999999799</c:v>
                </c:pt>
                <c:pt idx="5170" formatCode="General">
                  <c:v>262.75899999999803</c:v>
                </c:pt>
                <c:pt idx="5171" formatCode="General">
                  <c:v>262.759999999998</c:v>
                </c:pt>
                <c:pt idx="5172" formatCode="General">
                  <c:v>262.76099999999769</c:v>
                </c:pt>
                <c:pt idx="5173" formatCode="General">
                  <c:v>262.76199999999767</c:v>
                </c:pt>
                <c:pt idx="5174" formatCode="General">
                  <c:v>262.76299999999799</c:v>
                </c:pt>
                <c:pt idx="5175" formatCode="General">
                  <c:v>262.76399999999774</c:v>
                </c:pt>
                <c:pt idx="5176" formatCode="General">
                  <c:v>262.764999999998</c:v>
                </c:pt>
                <c:pt idx="5177" formatCode="General">
                  <c:v>262.76599999999769</c:v>
                </c:pt>
                <c:pt idx="5178" formatCode="General">
                  <c:v>262.76699999999767</c:v>
                </c:pt>
                <c:pt idx="5179" formatCode="General">
                  <c:v>262.76799999999793</c:v>
                </c:pt>
                <c:pt idx="5180" formatCode="General">
                  <c:v>262.76899999999773</c:v>
                </c:pt>
                <c:pt idx="5181" formatCode="General">
                  <c:v>262.76999999999799</c:v>
                </c:pt>
                <c:pt idx="5182" formatCode="General">
                  <c:v>262.77099999999803</c:v>
                </c:pt>
                <c:pt idx="5183" formatCode="General">
                  <c:v>262.77199999999766</c:v>
                </c:pt>
                <c:pt idx="5184" formatCode="General">
                  <c:v>262.77299999999769</c:v>
                </c:pt>
                <c:pt idx="5185" formatCode="General">
                  <c:v>262.77399999999767</c:v>
                </c:pt>
                <c:pt idx="5186" formatCode="General">
                  <c:v>262.77499999999799</c:v>
                </c:pt>
                <c:pt idx="5187" formatCode="General">
                  <c:v>262.77599999999774</c:v>
                </c:pt>
                <c:pt idx="5188" formatCode="General">
                  <c:v>262.7769999999976</c:v>
                </c:pt>
                <c:pt idx="5189" formatCode="General">
                  <c:v>262.77799999999769</c:v>
                </c:pt>
                <c:pt idx="5190" formatCode="General">
                  <c:v>262.77899999999767</c:v>
                </c:pt>
                <c:pt idx="5191" formatCode="General">
                  <c:v>262.77999999999793</c:v>
                </c:pt>
                <c:pt idx="5192" formatCode="General">
                  <c:v>262.78099999999773</c:v>
                </c:pt>
                <c:pt idx="5193" formatCode="General">
                  <c:v>262.78199999999759</c:v>
                </c:pt>
                <c:pt idx="5194" formatCode="General">
                  <c:v>262.78299999999803</c:v>
                </c:pt>
                <c:pt idx="5195" formatCode="General">
                  <c:v>262.78399999999766</c:v>
                </c:pt>
                <c:pt idx="5196" formatCode="General">
                  <c:v>262.78499999999769</c:v>
                </c:pt>
                <c:pt idx="5197" formatCode="General">
                  <c:v>262.78599999999767</c:v>
                </c:pt>
                <c:pt idx="5198" formatCode="General">
                  <c:v>262.78699999999759</c:v>
                </c:pt>
                <c:pt idx="5199" formatCode="General">
                  <c:v>262.78799999999774</c:v>
                </c:pt>
                <c:pt idx="5200" formatCode="General">
                  <c:v>262.7889999999976</c:v>
                </c:pt>
                <c:pt idx="5201" formatCode="General">
                  <c:v>262.78999999999769</c:v>
                </c:pt>
                <c:pt idx="5202" formatCode="General">
                  <c:v>262.79099999999767</c:v>
                </c:pt>
                <c:pt idx="5203" formatCode="General">
                  <c:v>262.79199999999753</c:v>
                </c:pt>
                <c:pt idx="5204" formatCode="General">
                  <c:v>262.79299999999773</c:v>
                </c:pt>
                <c:pt idx="5205" formatCode="General">
                  <c:v>262.79399999999674</c:v>
                </c:pt>
                <c:pt idx="5206" formatCode="General">
                  <c:v>262.79499999999695</c:v>
                </c:pt>
                <c:pt idx="5207" formatCode="General">
                  <c:v>262.7959999999967</c:v>
                </c:pt>
                <c:pt idx="5208" formatCode="General">
                  <c:v>262.79699999999667</c:v>
                </c:pt>
                <c:pt idx="5209" formatCode="General">
                  <c:v>262.79799999999699</c:v>
                </c:pt>
                <c:pt idx="5210" formatCode="General">
                  <c:v>262.79899999999668</c:v>
                </c:pt>
                <c:pt idx="5211" formatCode="General">
                  <c:v>262.79999999999694</c:v>
                </c:pt>
                <c:pt idx="5212" formatCode="General">
                  <c:v>262.80099999999698</c:v>
                </c:pt>
                <c:pt idx="5213" formatCode="General">
                  <c:v>262.80199999999695</c:v>
                </c:pt>
                <c:pt idx="5214" formatCode="General">
                  <c:v>262.80299999999698</c:v>
                </c:pt>
                <c:pt idx="5215" formatCode="General">
                  <c:v>262.80399999999696</c:v>
                </c:pt>
                <c:pt idx="5216" formatCode="General">
                  <c:v>262.80499999999705</c:v>
                </c:pt>
                <c:pt idx="5217" formatCode="General">
                  <c:v>262.80599999999703</c:v>
                </c:pt>
                <c:pt idx="5218" formatCode="General">
                  <c:v>262.80699999999695</c:v>
                </c:pt>
                <c:pt idx="5219" formatCode="General">
                  <c:v>262.80799999999698</c:v>
                </c:pt>
                <c:pt idx="5220" formatCode="General">
                  <c:v>262.80899999999696</c:v>
                </c:pt>
                <c:pt idx="5221" formatCode="General">
                  <c:v>262.80999999999705</c:v>
                </c:pt>
                <c:pt idx="5222" formatCode="General">
                  <c:v>262.81099999999697</c:v>
                </c:pt>
                <c:pt idx="5223" formatCode="General">
                  <c:v>262.81199999999694</c:v>
                </c:pt>
                <c:pt idx="5224" formatCode="General">
                  <c:v>262.81299999999698</c:v>
                </c:pt>
                <c:pt idx="5225" formatCode="General">
                  <c:v>262.81399999999695</c:v>
                </c:pt>
                <c:pt idx="5226" formatCode="General">
                  <c:v>262.81499999999704</c:v>
                </c:pt>
                <c:pt idx="5227" formatCode="General">
                  <c:v>262.81599999999696</c:v>
                </c:pt>
                <c:pt idx="5228" formatCode="General">
                  <c:v>262.81699999999699</c:v>
                </c:pt>
                <c:pt idx="5229" formatCode="General">
                  <c:v>262.81799999999703</c:v>
                </c:pt>
                <c:pt idx="5230" formatCode="General">
                  <c:v>262.81899999999695</c:v>
                </c:pt>
                <c:pt idx="5231" formatCode="General">
                  <c:v>262.81999999999698</c:v>
                </c:pt>
                <c:pt idx="5232" formatCode="General">
                  <c:v>262.82099999999696</c:v>
                </c:pt>
                <c:pt idx="5233" formatCode="General">
                  <c:v>262.82199999999699</c:v>
                </c:pt>
                <c:pt idx="5234" formatCode="General">
                  <c:v>262.82299999999697</c:v>
                </c:pt>
                <c:pt idx="5235" formatCode="General">
                  <c:v>262.82399999999694</c:v>
                </c:pt>
                <c:pt idx="5236" formatCode="General">
                  <c:v>262.82499999999698</c:v>
                </c:pt>
                <c:pt idx="5237" formatCode="General">
                  <c:v>262.82599999999695</c:v>
                </c:pt>
                <c:pt idx="5238" formatCode="General">
                  <c:v>262.82699999999699</c:v>
                </c:pt>
                <c:pt idx="5239" formatCode="General">
                  <c:v>262.82799999999696</c:v>
                </c:pt>
                <c:pt idx="5240" formatCode="General">
                  <c:v>262.82899999999694</c:v>
                </c:pt>
                <c:pt idx="5241" formatCode="General">
                  <c:v>262.82999999999703</c:v>
                </c:pt>
                <c:pt idx="5242" formatCode="General">
                  <c:v>262.83099999999695</c:v>
                </c:pt>
                <c:pt idx="5243" formatCode="General">
                  <c:v>262.8319999999967</c:v>
                </c:pt>
                <c:pt idx="5244" formatCode="General">
                  <c:v>262.83299999999696</c:v>
                </c:pt>
                <c:pt idx="5245" formatCode="General">
                  <c:v>262.83399999999699</c:v>
                </c:pt>
                <c:pt idx="5246" formatCode="General">
                  <c:v>262.83499999999697</c:v>
                </c:pt>
                <c:pt idx="5247" formatCode="General">
                  <c:v>262.83599999999569</c:v>
                </c:pt>
                <c:pt idx="5248" formatCode="General">
                  <c:v>262.83699999999567</c:v>
                </c:pt>
                <c:pt idx="5249" formatCode="General">
                  <c:v>262.83799999999599</c:v>
                </c:pt>
                <c:pt idx="5250" formatCode="General">
                  <c:v>262.83899999999574</c:v>
                </c:pt>
                <c:pt idx="5251" formatCode="General">
                  <c:v>262.839999999996</c:v>
                </c:pt>
                <c:pt idx="5252" formatCode="General">
                  <c:v>262.84099999999597</c:v>
                </c:pt>
                <c:pt idx="5253" formatCode="General">
                  <c:v>262.84199999999601</c:v>
                </c:pt>
                <c:pt idx="5254" formatCode="General">
                  <c:v>262.84299999999598</c:v>
                </c:pt>
                <c:pt idx="5255" formatCode="General">
                  <c:v>262.84399999999602</c:v>
                </c:pt>
                <c:pt idx="5256" formatCode="General">
                  <c:v>262.84499999999628</c:v>
                </c:pt>
                <c:pt idx="5257" formatCode="General">
                  <c:v>262.84599999999602</c:v>
                </c:pt>
                <c:pt idx="5258" formatCode="General">
                  <c:v>262.846999999996</c:v>
                </c:pt>
                <c:pt idx="5259" formatCode="General">
                  <c:v>262.84799999999598</c:v>
                </c:pt>
                <c:pt idx="5260" formatCode="General">
                  <c:v>262.84899999999601</c:v>
                </c:pt>
                <c:pt idx="5261" formatCode="General">
                  <c:v>262.84999999999627</c:v>
                </c:pt>
                <c:pt idx="5262" formatCode="General">
                  <c:v>262.85099999999602</c:v>
                </c:pt>
                <c:pt idx="5263" formatCode="General">
                  <c:v>262.851999999996</c:v>
                </c:pt>
                <c:pt idx="5264" formatCode="General">
                  <c:v>262.85299999999597</c:v>
                </c:pt>
                <c:pt idx="5265" formatCode="General">
                  <c:v>262.85399999999601</c:v>
                </c:pt>
                <c:pt idx="5266" formatCode="General">
                  <c:v>262.85499999999598</c:v>
                </c:pt>
                <c:pt idx="5267" formatCode="General">
                  <c:v>262.85599999999602</c:v>
                </c:pt>
                <c:pt idx="5268" formatCode="General">
                  <c:v>262.85699999999599</c:v>
                </c:pt>
                <c:pt idx="5269" formatCode="General">
                  <c:v>262.85799999999608</c:v>
                </c:pt>
                <c:pt idx="5270" formatCode="General">
                  <c:v>262.858999999996</c:v>
                </c:pt>
                <c:pt idx="5271" formatCode="General">
                  <c:v>262.85999999999598</c:v>
                </c:pt>
                <c:pt idx="5272" formatCode="General">
                  <c:v>262.86099999999601</c:v>
                </c:pt>
                <c:pt idx="5273" formatCode="General">
                  <c:v>262.86199999999599</c:v>
                </c:pt>
                <c:pt idx="5274" formatCode="General">
                  <c:v>262.86299999999602</c:v>
                </c:pt>
                <c:pt idx="5275" formatCode="General">
                  <c:v>262.863999999996</c:v>
                </c:pt>
                <c:pt idx="5276" formatCode="General">
                  <c:v>262.86499999999597</c:v>
                </c:pt>
                <c:pt idx="5277" formatCode="General">
                  <c:v>262.86599999999601</c:v>
                </c:pt>
                <c:pt idx="5278" formatCode="General">
                  <c:v>262.86699999999593</c:v>
                </c:pt>
                <c:pt idx="5279" formatCode="General">
                  <c:v>262.86799999999602</c:v>
                </c:pt>
                <c:pt idx="5280" formatCode="General">
                  <c:v>262.86899999999599</c:v>
                </c:pt>
                <c:pt idx="5281" formatCode="General">
                  <c:v>262.86999999999608</c:v>
                </c:pt>
                <c:pt idx="5282" formatCode="General">
                  <c:v>262.870999999996</c:v>
                </c:pt>
                <c:pt idx="5283" formatCode="General">
                  <c:v>262.87199999999569</c:v>
                </c:pt>
                <c:pt idx="5284" formatCode="General">
                  <c:v>262.87299999999601</c:v>
                </c:pt>
                <c:pt idx="5285" formatCode="General">
                  <c:v>262.87399999999599</c:v>
                </c:pt>
                <c:pt idx="5286" formatCode="General">
                  <c:v>262.87499999999602</c:v>
                </c:pt>
                <c:pt idx="5287" formatCode="General">
                  <c:v>262.875999999996</c:v>
                </c:pt>
                <c:pt idx="5288" formatCode="General">
                  <c:v>262.87699999999569</c:v>
                </c:pt>
                <c:pt idx="5289" formatCode="General">
                  <c:v>262.87799999999493</c:v>
                </c:pt>
                <c:pt idx="5290" formatCode="General">
                  <c:v>262.87899999999473</c:v>
                </c:pt>
                <c:pt idx="5291" formatCode="General">
                  <c:v>262.87999999999499</c:v>
                </c:pt>
                <c:pt idx="5292" formatCode="General">
                  <c:v>262.88099999999503</c:v>
                </c:pt>
                <c:pt idx="5293" formatCode="General">
                  <c:v>262.88199999999466</c:v>
                </c:pt>
                <c:pt idx="5294" formatCode="General">
                  <c:v>262.88299999999469</c:v>
                </c:pt>
                <c:pt idx="5295" formatCode="General">
                  <c:v>262.88399999999467</c:v>
                </c:pt>
                <c:pt idx="5296" formatCode="General">
                  <c:v>262.88499999999499</c:v>
                </c:pt>
                <c:pt idx="5297" formatCode="General">
                  <c:v>262.88599999999474</c:v>
                </c:pt>
                <c:pt idx="5298" formatCode="General">
                  <c:v>262.8869999999946</c:v>
                </c:pt>
                <c:pt idx="5299" formatCode="General">
                  <c:v>262.88799999999469</c:v>
                </c:pt>
                <c:pt idx="5300" formatCode="General">
                  <c:v>262.88899999999467</c:v>
                </c:pt>
                <c:pt idx="5301" formatCode="General">
                  <c:v>262.88999999999493</c:v>
                </c:pt>
                <c:pt idx="5302" formatCode="General">
                  <c:v>262.89099999999473</c:v>
                </c:pt>
                <c:pt idx="5303" formatCode="General">
                  <c:v>262.8919999999946</c:v>
                </c:pt>
                <c:pt idx="5304" formatCode="General">
                  <c:v>262.89299999999503</c:v>
                </c:pt>
                <c:pt idx="5305" formatCode="General">
                  <c:v>262.89399999999466</c:v>
                </c:pt>
                <c:pt idx="5306" formatCode="General">
                  <c:v>262.8949999999947</c:v>
                </c:pt>
                <c:pt idx="5307" formatCode="General">
                  <c:v>262.89599999999473</c:v>
                </c:pt>
                <c:pt idx="5308" formatCode="General">
                  <c:v>262.89699999999459</c:v>
                </c:pt>
                <c:pt idx="5309" formatCode="General">
                  <c:v>262.89799999999474</c:v>
                </c:pt>
                <c:pt idx="5310" formatCode="General">
                  <c:v>262.89899999999466</c:v>
                </c:pt>
                <c:pt idx="5311" formatCode="General">
                  <c:v>262.89999999999469</c:v>
                </c:pt>
                <c:pt idx="5312" formatCode="General">
                  <c:v>262.90099999999467</c:v>
                </c:pt>
                <c:pt idx="5313" formatCode="General">
                  <c:v>262.90199999999453</c:v>
                </c:pt>
                <c:pt idx="5314" formatCode="General">
                  <c:v>262.90299999999473</c:v>
                </c:pt>
                <c:pt idx="5315" formatCode="General">
                  <c:v>262.9039999999946</c:v>
                </c:pt>
                <c:pt idx="5316" formatCode="General">
                  <c:v>262.90499999999503</c:v>
                </c:pt>
                <c:pt idx="5317" formatCode="General">
                  <c:v>262.90599999999466</c:v>
                </c:pt>
                <c:pt idx="5318" formatCode="General">
                  <c:v>262.90699999999447</c:v>
                </c:pt>
                <c:pt idx="5319" formatCode="General">
                  <c:v>262.90799999999473</c:v>
                </c:pt>
                <c:pt idx="5320" formatCode="General">
                  <c:v>262.90899999999459</c:v>
                </c:pt>
                <c:pt idx="5321" formatCode="General">
                  <c:v>262.90999999999474</c:v>
                </c:pt>
                <c:pt idx="5322" formatCode="General">
                  <c:v>262.91099999999466</c:v>
                </c:pt>
                <c:pt idx="5323" formatCode="General">
                  <c:v>262.91199999999446</c:v>
                </c:pt>
                <c:pt idx="5324" formatCode="General">
                  <c:v>262.91299999999467</c:v>
                </c:pt>
                <c:pt idx="5325" formatCode="General">
                  <c:v>262.91399999999459</c:v>
                </c:pt>
                <c:pt idx="5326" formatCode="General">
                  <c:v>262.91499999999473</c:v>
                </c:pt>
                <c:pt idx="5327" formatCode="General">
                  <c:v>262.9159999999946</c:v>
                </c:pt>
                <c:pt idx="5328" formatCode="General">
                  <c:v>262.91699999999457</c:v>
                </c:pt>
                <c:pt idx="5329" formatCode="General">
                  <c:v>262.91799999999466</c:v>
                </c:pt>
                <c:pt idx="5330" formatCode="General">
                  <c:v>262.91899999999447</c:v>
                </c:pt>
                <c:pt idx="5331" formatCode="General">
                  <c:v>262.91999999999473</c:v>
                </c:pt>
                <c:pt idx="5332" formatCode="General">
                  <c:v>262.92099999999368</c:v>
                </c:pt>
                <c:pt idx="5333" formatCode="General">
                  <c:v>262.9219999999936</c:v>
                </c:pt>
                <c:pt idx="5334" formatCode="General">
                  <c:v>262.92299999999369</c:v>
                </c:pt>
                <c:pt idx="5335" formatCode="General">
                  <c:v>262.92399999999361</c:v>
                </c:pt>
                <c:pt idx="5336" formatCode="General">
                  <c:v>262.92499999999399</c:v>
                </c:pt>
                <c:pt idx="5337" formatCode="General">
                  <c:v>262.92599999999368</c:v>
                </c:pt>
                <c:pt idx="5338" formatCode="General">
                  <c:v>262.92699999999354</c:v>
                </c:pt>
                <c:pt idx="5339" formatCode="General">
                  <c:v>262.92799999999369</c:v>
                </c:pt>
                <c:pt idx="5340" formatCode="General">
                  <c:v>262.92899999999361</c:v>
                </c:pt>
                <c:pt idx="5341" formatCode="General">
                  <c:v>262.9299999999937</c:v>
                </c:pt>
                <c:pt idx="5342" formatCode="General">
                  <c:v>262.93099999999367</c:v>
                </c:pt>
                <c:pt idx="5343" formatCode="General">
                  <c:v>262.93199999999359</c:v>
                </c:pt>
                <c:pt idx="5344" formatCode="General">
                  <c:v>262.93299999999368</c:v>
                </c:pt>
                <c:pt idx="5345" formatCode="General">
                  <c:v>262.9339999999936</c:v>
                </c:pt>
                <c:pt idx="5346" formatCode="General">
                  <c:v>262.93499999999369</c:v>
                </c:pt>
                <c:pt idx="5347" formatCode="General">
                  <c:v>262.93599999999361</c:v>
                </c:pt>
                <c:pt idx="5348" formatCode="General">
                  <c:v>262.93699999999359</c:v>
                </c:pt>
                <c:pt idx="5349" formatCode="General">
                  <c:v>262.93799999999368</c:v>
                </c:pt>
                <c:pt idx="5350" formatCode="General">
                  <c:v>262.93899999999354</c:v>
                </c:pt>
                <c:pt idx="5351" formatCode="General">
                  <c:v>262.93999999999369</c:v>
                </c:pt>
                <c:pt idx="5352" formatCode="General">
                  <c:v>262.94099999999395</c:v>
                </c:pt>
                <c:pt idx="5353" formatCode="General">
                  <c:v>262.94199999999393</c:v>
                </c:pt>
                <c:pt idx="5354" formatCode="General">
                  <c:v>262.94299999999396</c:v>
                </c:pt>
                <c:pt idx="5355" formatCode="General">
                  <c:v>262.94399999999399</c:v>
                </c:pt>
                <c:pt idx="5356" formatCode="General">
                  <c:v>262.94499999999397</c:v>
                </c:pt>
                <c:pt idx="5357" formatCode="General">
                  <c:v>262.94599999999394</c:v>
                </c:pt>
                <c:pt idx="5358" formatCode="General">
                  <c:v>262.94699999999369</c:v>
                </c:pt>
                <c:pt idx="5359" formatCode="General">
                  <c:v>262.94799999999395</c:v>
                </c:pt>
                <c:pt idx="5360" formatCode="General">
                  <c:v>262.94899999999399</c:v>
                </c:pt>
                <c:pt idx="5361" formatCode="General">
                  <c:v>262.94999999999396</c:v>
                </c:pt>
                <c:pt idx="5362" formatCode="General">
                  <c:v>262.95099999999394</c:v>
                </c:pt>
                <c:pt idx="5363" formatCode="General">
                  <c:v>262.95199999999369</c:v>
                </c:pt>
                <c:pt idx="5364" formatCode="General">
                  <c:v>262.95299999999395</c:v>
                </c:pt>
                <c:pt idx="5365" formatCode="General">
                  <c:v>262.95399999999393</c:v>
                </c:pt>
                <c:pt idx="5366" formatCode="General">
                  <c:v>262.95499999999396</c:v>
                </c:pt>
                <c:pt idx="5367" formatCode="General">
                  <c:v>262.95599999999399</c:v>
                </c:pt>
                <c:pt idx="5368" formatCode="General">
                  <c:v>262.95699999999374</c:v>
                </c:pt>
                <c:pt idx="5369" formatCode="General">
                  <c:v>262.95799999999394</c:v>
                </c:pt>
                <c:pt idx="5370" formatCode="General">
                  <c:v>262.95899999999369</c:v>
                </c:pt>
                <c:pt idx="5371" formatCode="General">
                  <c:v>262.95999999999395</c:v>
                </c:pt>
                <c:pt idx="5372" formatCode="General">
                  <c:v>262.96099999999399</c:v>
                </c:pt>
                <c:pt idx="5373" formatCode="General">
                  <c:v>262.96199999999368</c:v>
                </c:pt>
                <c:pt idx="5374" formatCode="General">
                  <c:v>262.96299999999269</c:v>
                </c:pt>
                <c:pt idx="5375" formatCode="General">
                  <c:v>262.96399999999267</c:v>
                </c:pt>
                <c:pt idx="5376" formatCode="General">
                  <c:v>262.96499999999293</c:v>
                </c:pt>
                <c:pt idx="5377" formatCode="General">
                  <c:v>262.96599999999273</c:v>
                </c:pt>
                <c:pt idx="5378" formatCode="General">
                  <c:v>262.96699999999259</c:v>
                </c:pt>
                <c:pt idx="5379" formatCode="General">
                  <c:v>262.96799999999303</c:v>
                </c:pt>
                <c:pt idx="5380" formatCode="General">
                  <c:v>262.96899999999266</c:v>
                </c:pt>
                <c:pt idx="5381" formatCode="General">
                  <c:v>262.96999999999269</c:v>
                </c:pt>
                <c:pt idx="5382" formatCode="General">
                  <c:v>262.97099999999267</c:v>
                </c:pt>
                <c:pt idx="5383" formatCode="General">
                  <c:v>262.97199999999259</c:v>
                </c:pt>
                <c:pt idx="5384" formatCode="General">
                  <c:v>262.97299999999274</c:v>
                </c:pt>
                <c:pt idx="5385" formatCode="General">
                  <c:v>262.9739999999926</c:v>
                </c:pt>
                <c:pt idx="5386" formatCode="General">
                  <c:v>262.97499999999269</c:v>
                </c:pt>
                <c:pt idx="5387" formatCode="General">
                  <c:v>262.97599999999267</c:v>
                </c:pt>
                <c:pt idx="5388" formatCode="General">
                  <c:v>262.97699999999253</c:v>
                </c:pt>
                <c:pt idx="5389" formatCode="General">
                  <c:v>262.97799999999273</c:v>
                </c:pt>
                <c:pt idx="5390" formatCode="General">
                  <c:v>262.9789999999926</c:v>
                </c:pt>
                <c:pt idx="5391" formatCode="General">
                  <c:v>262.97999999999303</c:v>
                </c:pt>
                <c:pt idx="5392" formatCode="General">
                  <c:v>262.98099999999266</c:v>
                </c:pt>
                <c:pt idx="5393" formatCode="General">
                  <c:v>262.98199999999247</c:v>
                </c:pt>
                <c:pt idx="5394" formatCode="General">
                  <c:v>262.98299999999267</c:v>
                </c:pt>
                <c:pt idx="5395" formatCode="General">
                  <c:v>262.98399999999259</c:v>
                </c:pt>
                <c:pt idx="5396" formatCode="General">
                  <c:v>262.98499999999274</c:v>
                </c:pt>
                <c:pt idx="5397" formatCode="General">
                  <c:v>262.9859999999926</c:v>
                </c:pt>
                <c:pt idx="5398" formatCode="General">
                  <c:v>262.98699999999246</c:v>
                </c:pt>
                <c:pt idx="5399" formatCode="General">
                  <c:v>262.98799999999267</c:v>
                </c:pt>
                <c:pt idx="5400" formatCode="General">
                  <c:v>262.98899999999253</c:v>
                </c:pt>
                <c:pt idx="5401" formatCode="General">
                  <c:v>262.98999999999273</c:v>
                </c:pt>
                <c:pt idx="5402" formatCode="General">
                  <c:v>262.9909999999926</c:v>
                </c:pt>
                <c:pt idx="5403" formatCode="General">
                  <c:v>262.99199999999257</c:v>
                </c:pt>
                <c:pt idx="5404" formatCode="General">
                  <c:v>262.99299999999266</c:v>
                </c:pt>
                <c:pt idx="5405" formatCode="General">
                  <c:v>262.99399999999247</c:v>
                </c:pt>
                <c:pt idx="5406" formatCode="General">
                  <c:v>262.99499999999273</c:v>
                </c:pt>
                <c:pt idx="5407" formatCode="General">
                  <c:v>262.99599999999259</c:v>
                </c:pt>
                <c:pt idx="5408" formatCode="General">
                  <c:v>262.99699999999245</c:v>
                </c:pt>
                <c:pt idx="5409" formatCode="General">
                  <c:v>262.99799999999266</c:v>
                </c:pt>
                <c:pt idx="5410" formatCode="General">
                  <c:v>262.99899999999246</c:v>
                </c:pt>
                <c:pt idx="5411" formatCode="General">
                  <c:v>262.99999999999267</c:v>
                </c:pt>
                <c:pt idx="5412" formatCode="General">
                  <c:v>263.00099999999293</c:v>
                </c:pt>
                <c:pt idx="5413" formatCode="General">
                  <c:v>263.00199999999273</c:v>
                </c:pt>
                <c:pt idx="5414" formatCode="General">
                  <c:v>263.00299999999299</c:v>
                </c:pt>
                <c:pt idx="5415" formatCode="General">
                  <c:v>263.00399999999303</c:v>
                </c:pt>
                <c:pt idx="5416" formatCode="General">
                  <c:v>263.00499999999198</c:v>
                </c:pt>
                <c:pt idx="5417" formatCode="General">
                  <c:v>263.00599999999196</c:v>
                </c:pt>
                <c:pt idx="5418" formatCode="General">
                  <c:v>263.00699999999199</c:v>
                </c:pt>
                <c:pt idx="5419" formatCode="General">
                  <c:v>263.00799999999197</c:v>
                </c:pt>
                <c:pt idx="5420" formatCode="General">
                  <c:v>263.00899999999194</c:v>
                </c:pt>
                <c:pt idx="5421" formatCode="General">
                  <c:v>263.00999999999198</c:v>
                </c:pt>
                <c:pt idx="5422" formatCode="General">
                  <c:v>263.01099999999195</c:v>
                </c:pt>
                <c:pt idx="5423" formatCode="General">
                  <c:v>263.01199999999199</c:v>
                </c:pt>
                <c:pt idx="5424" formatCode="General">
                  <c:v>263.01299999999196</c:v>
                </c:pt>
                <c:pt idx="5425" formatCode="General">
                  <c:v>263.01399999999194</c:v>
                </c:pt>
                <c:pt idx="5426" formatCode="General">
                  <c:v>263.01499999999203</c:v>
                </c:pt>
                <c:pt idx="5427" formatCode="General">
                  <c:v>263.01599999999195</c:v>
                </c:pt>
                <c:pt idx="5428" formatCode="General">
                  <c:v>263.0169999999917</c:v>
                </c:pt>
                <c:pt idx="5429" formatCode="General">
                  <c:v>263.01799999999196</c:v>
                </c:pt>
                <c:pt idx="5430" formatCode="General">
                  <c:v>263.01899999999199</c:v>
                </c:pt>
                <c:pt idx="5431" formatCode="General">
                  <c:v>263.01999999999197</c:v>
                </c:pt>
                <c:pt idx="5432" formatCode="General">
                  <c:v>263.02099999999194</c:v>
                </c:pt>
                <c:pt idx="5433" formatCode="General">
                  <c:v>263.02199999999169</c:v>
                </c:pt>
                <c:pt idx="5434" formatCode="General">
                  <c:v>263.02299999999195</c:v>
                </c:pt>
                <c:pt idx="5435" formatCode="General">
                  <c:v>263.02399999999199</c:v>
                </c:pt>
                <c:pt idx="5436" formatCode="General">
                  <c:v>263.02499999999196</c:v>
                </c:pt>
                <c:pt idx="5437" formatCode="General">
                  <c:v>263.02599999999194</c:v>
                </c:pt>
                <c:pt idx="5438" formatCode="General">
                  <c:v>263.02699999999169</c:v>
                </c:pt>
                <c:pt idx="5439" formatCode="General">
                  <c:v>263.02799999999195</c:v>
                </c:pt>
                <c:pt idx="5440" formatCode="General">
                  <c:v>263.0289999999917</c:v>
                </c:pt>
                <c:pt idx="5441" formatCode="General">
                  <c:v>263.02999999999196</c:v>
                </c:pt>
                <c:pt idx="5442" formatCode="General">
                  <c:v>263.03099999999199</c:v>
                </c:pt>
                <c:pt idx="5443" formatCode="General">
                  <c:v>263.03199999999168</c:v>
                </c:pt>
                <c:pt idx="5444" formatCode="General">
                  <c:v>263.03299999999194</c:v>
                </c:pt>
                <c:pt idx="5445" formatCode="General">
                  <c:v>263.03399999999169</c:v>
                </c:pt>
                <c:pt idx="5446" formatCode="General">
                  <c:v>263.03499999999195</c:v>
                </c:pt>
                <c:pt idx="5447" formatCode="General">
                  <c:v>263.03599999999199</c:v>
                </c:pt>
                <c:pt idx="5448" formatCode="General">
                  <c:v>263.03699999999168</c:v>
                </c:pt>
                <c:pt idx="5449" formatCode="General">
                  <c:v>263.03799999999194</c:v>
                </c:pt>
                <c:pt idx="5450" formatCode="General">
                  <c:v>263.03899999999169</c:v>
                </c:pt>
                <c:pt idx="5451" formatCode="General">
                  <c:v>263.03999999999195</c:v>
                </c:pt>
                <c:pt idx="5452" formatCode="General">
                  <c:v>263.04099999999198</c:v>
                </c:pt>
                <c:pt idx="5453" formatCode="General">
                  <c:v>263.04199999999196</c:v>
                </c:pt>
                <c:pt idx="5454" formatCode="General">
                  <c:v>263.04299999999205</c:v>
                </c:pt>
                <c:pt idx="5455" formatCode="General">
                  <c:v>263.04399999999197</c:v>
                </c:pt>
                <c:pt idx="5456" formatCode="General">
                  <c:v>263.044999999992</c:v>
                </c:pt>
                <c:pt idx="5457" formatCode="General">
                  <c:v>263.04599999999198</c:v>
                </c:pt>
                <c:pt idx="5458" formatCode="General">
                  <c:v>263.04699999999099</c:v>
                </c:pt>
                <c:pt idx="5459" formatCode="General">
                  <c:v>263.04799999999102</c:v>
                </c:pt>
                <c:pt idx="5460" formatCode="General">
                  <c:v>263.048999999991</c:v>
                </c:pt>
                <c:pt idx="5461" formatCode="General">
                  <c:v>263.04999999999097</c:v>
                </c:pt>
                <c:pt idx="5462" formatCode="General">
                  <c:v>263.05099999999101</c:v>
                </c:pt>
                <c:pt idx="5463" formatCode="General">
                  <c:v>263.05199999999093</c:v>
                </c:pt>
                <c:pt idx="5464" formatCode="General">
                  <c:v>263.05299999999102</c:v>
                </c:pt>
                <c:pt idx="5465" formatCode="General">
                  <c:v>263.05399999999099</c:v>
                </c:pt>
                <c:pt idx="5466" formatCode="General">
                  <c:v>263.05499999999108</c:v>
                </c:pt>
                <c:pt idx="5467" formatCode="General">
                  <c:v>263.055999999991</c:v>
                </c:pt>
                <c:pt idx="5468" formatCode="General">
                  <c:v>263.05699999999069</c:v>
                </c:pt>
                <c:pt idx="5469" formatCode="General">
                  <c:v>263.05799999999101</c:v>
                </c:pt>
                <c:pt idx="5470" formatCode="General">
                  <c:v>263.05899999999099</c:v>
                </c:pt>
                <c:pt idx="5471" formatCode="General">
                  <c:v>263.05999999999102</c:v>
                </c:pt>
                <c:pt idx="5472" formatCode="General">
                  <c:v>263.060999999991</c:v>
                </c:pt>
                <c:pt idx="5473" formatCode="General">
                  <c:v>263.06199999999069</c:v>
                </c:pt>
                <c:pt idx="5474" formatCode="General">
                  <c:v>263.06299999999101</c:v>
                </c:pt>
                <c:pt idx="5475" formatCode="General">
                  <c:v>263.06399999999093</c:v>
                </c:pt>
                <c:pt idx="5476" formatCode="General">
                  <c:v>263.06499999999102</c:v>
                </c:pt>
                <c:pt idx="5477" formatCode="General">
                  <c:v>263.06599999999099</c:v>
                </c:pt>
                <c:pt idx="5478" formatCode="General">
                  <c:v>263.06699999999103</c:v>
                </c:pt>
                <c:pt idx="5479" formatCode="General">
                  <c:v>263.067999999991</c:v>
                </c:pt>
                <c:pt idx="5480" formatCode="General">
                  <c:v>263.06899999999069</c:v>
                </c:pt>
                <c:pt idx="5481" formatCode="General">
                  <c:v>263.06999999999101</c:v>
                </c:pt>
                <c:pt idx="5482" formatCode="General">
                  <c:v>263.07099999999099</c:v>
                </c:pt>
                <c:pt idx="5483" formatCode="General">
                  <c:v>263.07199999999074</c:v>
                </c:pt>
                <c:pt idx="5484" formatCode="General">
                  <c:v>263.072999999991</c:v>
                </c:pt>
                <c:pt idx="5485" formatCode="General">
                  <c:v>263.07399999999069</c:v>
                </c:pt>
                <c:pt idx="5486" formatCode="General">
                  <c:v>263.07499999999101</c:v>
                </c:pt>
                <c:pt idx="5487" formatCode="General">
                  <c:v>263.07599999999093</c:v>
                </c:pt>
                <c:pt idx="5488" formatCode="General">
                  <c:v>263.07699999999073</c:v>
                </c:pt>
                <c:pt idx="5489" formatCode="General">
                  <c:v>263.07799999999099</c:v>
                </c:pt>
                <c:pt idx="5490" formatCode="General">
                  <c:v>263.07899999999103</c:v>
                </c:pt>
                <c:pt idx="5491" formatCode="General">
                  <c:v>263.079999999991</c:v>
                </c:pt>
                <c:pt idx="5492" formatCode="General">
                  <c:v>263.08099999999069</c:v>
                </c:pt>
                <c:pt idx="5493" formatCode="General">
                  <c:v>263.08199999999067</c:v>
                </c:pt>
                <c:pt idx="5494" formatCode="General">
                  <c:v>263.08299999999099</c:v>
                </c:pt>
                <c:pt idx="5495" formatCode="General">
                  <c:v>263.08399999999074</c:v>
                </c:pt>
                <c:pt idx="5496" formatCode="General">
                  <c:v>263.084999999991</c:v>
                </c:pt>
                <c:pt idx="5497" formatCode="General">
                  <c:v>263.08599999999069</c:v>
                </c:pt>
                <c:pt idx="5498" formatCode="General">
                  <c:v>263.08699999999067</c:v>
                </c:pt>
                <c:pt idx="5499" formatCode="General">
                  <c:v>263.08799999999093</c:v>
                </c:pt>
                <c:pt idx="5500" formatCode="General">
                  <c:v>263.08899999999073</c:v>
                </c:pt>
                <c:pt idx="5501" formatCode="General">
                  <c:v>263.08999999999003</c:v>
                </c:pt>
                <c:pt idx="5502" formatCode="General">
                  <c:v>263.09099999998966</c:v>
                </c:pt>
                <c:pt idx="5503" formatCode="General">
                  <c:v>263.09199999998947</c:v>
                </c:pt>
                <c:pt idx="5504" formatCode="General">
                  <c:v>263.09299999998973</c:v>
                </c:pt>
                <c:pt idx="5505" formatCode="General">
                  <c:v>263.09399999998959</c:v>
                </c:pt>
                <c:pt idx="5506" formatCode="General">
                  <c:v>263.09499999998974</c:v>
                </c:pt>
                <c:pt idx="5507" formatCode="General">
                  <c:v>263.09599999998966</c:v>
                </c:pt>
                <c:pt idx="5508" formatCode="General">
                  <c:v>263.09699999998946</c:v>
                </c:pt>
                <c:pt idx="5509" formatCode="General">
                  <c:v>263.09799999998967</c:v>
                </c:pt>
                <c:pt idx="5510" formatCode="General">
                  <c:v>263.09899999998959</c:v>
                </c:pt>
                <c:pt idx="5511" formatCode="General">
                  <c:v>263.09999999998973</c:v>
                </c:pt>
                <c:pt idx="5512" formatCode="General">
                  <c:v>263.10099999998999</c:v>
                </c:pt>
                <c:pt idx="5513" formatCode="General">
                  <c:v>263.10199999999003</c:v>
                </c:pt>
                <c:pt idx="5514" formatCode="General">
                  <c:v>263.10299999999</c:v>
                </c:pt>
                <c:pt idx="5515" formatCode="General">
                  <c:v>263.1039999999897</c:v>
                </c:pt>
                <c:pt idx="5516" formatCode="General">
                  <c:v>263.10499999999001</c:v>
                </c:pt>
                <c:pt idx="5517" formatCode="General">
                  <c:v>263.10599999998999</c:v>
                </c:pt>
                <c:pt idx="5518" formatCode="General">
                  <c:v>263.10699999998974</c:v>
                </c:pt>
                <c:pt idx="5519" formatCode="General">
                  <c:v>263.10799999999</c:v>
                </c:pt>
                <c:pt idx="5520" formatCode="General">
                  <c:v>263.10899999998969</c:v>
                </c:pt>
                <c:pt idx="5521" formatCode="General">
                  <c:v>263.10999999999001</c:v>
                </c:pt>
                <c:pt idx="5522" formatCode="General">
                  <c:v>263.11099999998999</c:v>
                </c:pt>
                <c:pt idx="5523" formatCode="General">
                  <c:v>263.11199999998973</c:v>
                </c:pt>
                <c:pt idx="5524" formatCode="General">
                  <c:v>263.11299999999</c:v>
                </c:pt>
                <c:pt idx="5525" formatCode="General">
                  <c:v>263.11399999999003</c:v>
                </c:pt>
                <c:pt idx="5526" formatCode="General">
                  <c:v>263.11499999999</c:v>
                </c:pt>
                <c:pt idx="5527" formatCode="General">
                  <c:v>263.1159999999897</c:v>
                </c:pt>
                <c:pt idx="5528" formatCode="General">
                  <c:v>263.11699999998973</c:v>
                </c:pt>
                <c:pt idx="5529" formatCode="General">
                  <c:v>263.11799999998999</c:v>
                </c:pt>
                <c:pt idx="5530" formatCode="General">
                  <c:v>263.11899999998974</c:v>
                </c:pt>
                <c:pt idx="5531" formatCode="General">
                  <c:v>263.11999999999</c:v>
                </c:pt>
                <c:pt idx="5532" formatCode="General">
                  <c:v>263.12099999998969</c:v>
                </c:pt>
                <c:pt idx="5533" formatCode="General">
                  <c:v>263.12199999998967</c:v>
                </c:pt>
                <c:pt idx="5534" formatCode="General">
                  <c:v>263.12299999998999</c:v>
                </c:pt>
                <c:pt idx="5535" formatCode="General">
                  <c:v>263.12399999998973</c:v>
                </c:pt>
                <c:pt idx="5536" formatCode="General">
                  <c:v>263.12499999999</c:v>
                </c:pt>
                <c:pt idx="5537" formatCode="General">
                  <c:v>263.12599999998969</c:v>
                </c:pt>
                <c:pt idx="5538" formatCode="General">
                  <c:v>263.12699999998966</c:v>
                </c:pt>
                <c:pt idx="5539" formatCode="General">
                  <c:v>263.1279999999897</c:v>
                </c:pt>
                <c:pt idx="5540" formatCode="General">
                  <c:v>263.12899999998973</c:v>
                </c:pt>
                <c:pt idx="5541" formatCode="General">
                  <c:v>263.12999999998999</c:v>
                </c:pt>
                <c:pt idx="5542" formatCode="General">
                  <c:v>263.13099999998974</c:v>
                </c:pt>
                <c:pt idx="5543" formatCode="General">
                  <c:v>263.13199999998869</c:v>
                </c:pt>
                <c:pt idx="5544" formatCode="General">
                  <c:v>263.13299999998895</c:v>
                </c:pt>
                <c:pt idx="5545" formatCode="General">
                  <c:v>263.13399999998899</c:v>
                </c:pt>
                <c:pt idx="5546" formatCode="General">
                  <c:v>263.13499999998896</c:v>
                </c:pt>
                <c:pt idx="5547" formatCode="General">
                  <c:v>263.13599999998894</c:v>
                </c:pt>
                <c:pt idx="5548" formatCode="General">
                  <c:v>263.13699999998869</c:v>
                </c:pt>
                <c:pt idx="5549" formatCode="General">
                  <c:v>263.13799999998895</c:v>
                </c:pt>
                <c:pt idx="5550" formatCode="General">
                  <c:v>263.13899999998893</c:v>
                </c:pt>
                <c:pt idx="5551" formatCode="General">
                  <c:v>263.13999999998896</c:v>
                </c:pt>
                <c:pt idx="5552" formatCode="General">
                  <c:v>263.14099999998905</c:v>
                </c:pt>
                <c:pt idx="5553" formatCode="General">
                  <c:v>263.14199999998903</c:v>
                </c:pt>
                <c:pt idx="5554" formatCode="General">
                  <c:v>263.142999999989</c:v>
                </c:pt>
                <c:pt idx="5555" formatCode="General">
                  <c:v>263.14399999998898</c:v>
                </c:pt>
                <c:pt idx="5556" formatCode="General">
                  <c:v>263.14499999998901</c:v>
                </c:pt>
                <c:pt idx="5557" formatCode="General">
                  <c:v>263.14599999998904</c:v>
                </c:pt>
                <c:pt idx="5558" formatCode="General">
                  <c:v>263.14699999998896</c:v>
                </c:pt>
                <c:pt idx="5559" formatCode="General">
                  <c:v>263.147999999989</c:v>
                </c:pt>
                <c:pt idx="5560" formatCode="General">
                  <c:v>263.14899999998897</c:v>
                </c:pt>
                <c:pt idx="5561" formatCode="General">
                  <c:v>263.14999999998901</c:v>
                </c:pt>
                <c:pt idx="5562" formatCode="General">
                  <c:v>263.15099999998898</c:v>
                </c:pt>
                <c:pt idx="5563" formatCode="General">
                  <c:v>263.15199999998896</c:v>
                </c:pt>
                <c:pt idx="5564" formatCode="General">
                  <c:v>263.15299999998905</c:v>
                </c:pt>
                <c:pt idx="5565" formatCode="General">
                  <c:v>263.15399999998903</c:v>
                </c:pt>
                <c:pt idx="5566" formatCode="General">
                  <c:v>263.154999999989</c:v>
                </c:pt>
                <c:pt idx="5567" formatCode="General">
                  <c:v>263.15599999998898</c:v>
                </c:pt>
                <c:pt idx="5568" formatCode="General">
                  <c:v>263.15699999998895</c:v>
                </c:pt>
                <c:pt idx="5569" formatCode="General">
                  <c:v>263.15799999998904</c:v>
                </c:pt>
                <c:pt idx="5570" formatCode="General">
                  <c:v>263.15899999998896</c:v>
                </c:pt>
                <c:pt idx="5571" formatCode="General">
                  <c:v>263.159999999989</c:v>
                </c:pt>
                <c:pt idx="5572" formatCode="General">
                  <c:v>263.16099999998897</c:v>
                </c:pt>
                <c:pt idx="5573" formatCode="General">
                  <c:v>263.16199999998895</c:v>
                </c:pt>
                <c:pt idx="5574" formatCode="General">
                  <c:v>263.16299999998898</c:v>
                </c:pt>
                <c:pt idx="5575" formatCode="General">
                  <c:v>263.16399999998896</c:v>
                </c:pt>
                <c:pt idx="5576" formatCode="General">
                  <c:v>263.16499999998905</c:v>
                </c:pt>
                <c:pt idx="5577" formatCode="General">
                  <c:v>263.16599999998903</c:v>
                </c:pt>
                <c:pt idx="5578" formatCode="General">
                  <c:v>263.16699999998895</c:v>
                </c:pt>
                <c:pt idx="5579" formatCode="General">
                  <c:v>263.16799999998898</c:v>
                </c:pt>
                <c:pt idx="5580" formatCode="General">
                  <c:v>263.16899999998896</c:v>
                </c:pt>
                <c:pt idx="5581" formatCode="General">
                  <c:v>263.16999999998905</c:v>
                </c:pt>
                <c:pt idx="5582" formatCode="General">
                  <c:v>263.17099999998896</c:v>
                </c:pt>
                <c:pt idx="5583" formatCode="General">
                  <c:v>263.17199999998894</c:v>
                </c:pt>
                <c:pt idx="5584" formatCode="General">
                  <c:v>263.17299999998897</c:v>
                </c:pt>
                <c:pt idx="5585" formatCode="General">
                  <c:v>263.17399999998793</c:v>
                </c:pt>
                <c:pt idx="5586" formatCode="General">
                  <c:v>263.17499999998802</c:v>
                </c:pt>
                <c:pt idx="5587" formatCode="General">
                  <c:v>263.17599999998799</c:v>
                </c:pt>
                <c:pt idx="5588" formatCode="General">
                  <c:v>263.17699999998803</c:v>
                </c:pt>
                <c:pt idx="5589" formatCode="General">
                  <c:v>263.177999999988</c:v>
                </c:pt>
                <c:pt idx="5590" formatCode="General">
                  <c:v>263.1789999999877</c:v>
                </c:pt>
                <c:pt idx="5591" formatCode="General">
                  <c:v>263.17999999998801</c:v>
                </c:pt>
                <c:pt idx="5592" formatCode="General">
                  <c:v>263.18099999998799</c:v>
                </c:pt>
                <c:pt idx="5593" formatCode="General">
                  <c:v>263.18199999998774</c:v>
                </c:pt>
                <c:pt idx="5594" formatCode="General">
                  <c:v>263.182999999988</c:v>
                </c:pt>
                <c:pt idx="5595" formatCode="General">
                  <c:v>263.18399999998769</c:v>
                </c:pt>
                <c:pt idx="5596" formatCode="General">
                  <c:v>263.18499999998801</c:v>
                </c:pt>
                <c:pt idx="5597" formatCode="General">
                  <c:v>263.18599999998793</c:v>
                </c:pt>
                <c:pt idx="5598" formatCode="General">
                  <c:v>263.18699999998773</c:v>
                </c:pt>
                <c:pt idx="5599" formatCode="General">
                  <c:v>263.18799999998799</c:v>
                </c:pt>
                <c:pt idx="5600" formatCode="General">
                  <c:v>263.18899999998803</c:v>
                </c:pt>
                <c:pt idx="5601" formatCode="General">
                  <c:v>263.189999999988</c:v>
                </c:pt>
                <c:pt idx="5602" formatCode="General">
                  <c:v>263.1909999999877</c:v>
                </c:pt>
                <c:pt idx="5603" formatCode="General">
                  <c:v>263.19199999998773</c:v>
                </c:pt>
                <c:pt idx="5604" formatCode="General">
                  <c:v>263.19299999998799</c:v>
                </c:pt>
                <c:pt idx="5605" formatCode="General">
                  <c:v>263.19399999998774</c:v>
                </c:pt>
                <c:pt idx="5606" formatCode="General">
                  <c:v>263.194999999988</c:v>
                </c:pt>
                <c:pt idx="5607" formatCode="General">
                  <c:v>263.19599999998769</c:v>
                </c:pt>
                <c:pt idx="5608" formatCode="General">
                  <c:v>263.19699999998767</c:v>
                </c:pt>
                <c:pt idx="5609" formatCode="General">
                  <c:v>263.19799999998799</c:v>
                </c:pt>
                <c:pt idx="5610" formatCode="General">
                  <c:v>263.19899999998773</c:v>
                </c:pt>
                <c:pt idx="5611" formatCode="General">
                  <c:v>263.19999999998799</c:v>
                </c:pt>
                <c:pt idx="5612" formatCode="General">
                  <c:v>263.20099999998803</c:v>
                </c:pt>
                <c:pt idx="5613" formatCode="General">
                  <c:v>263.20199999998766</c:v>
                </c:pt>
                <c:pt idx="5614" formatCode="General">
                  <c:v>263.2029999999877</c:v>
                </c:pt>
                <c:pt idx="5615" formatCode="General">
                  <c:v>263.20399999998773</c:v>
                </c:pt>
                <c:pt idx="5616" formatCode="General">
                  <c:v>263.20499999998799</c:v>
                </c:pt>
                <c:pt idx="5617" formatCode="General">
                  <c:v>263.20599999998774</c:v>
                </c:pt>
                <c:pt idx="5618" formatCode="General">
                  <c:v>263.20699999998766</c:v>
                </c:pt>
                <c:pt idx="5619" formatCode="General">
                  <c:v>263.20799999998769</c:v>
                </c:pt>
                <c:pt idx="5620" formatCode="General">
                  <c:v>263.20899999998767</c:v>
                </c:pt>
                <c:pt idx="5621" formatCode="General">
                  <c:v>263.20999999998799</c:v>
                </c:pt>
                <c:pt idx="5622" formatCode="General">
                  <c:v>263.21099999998773</c:v>
                </c:pt>
                <c:pt idx="5623" formatCode="General">
                  <c:v>263.2119999999876</c:v>
                </c:pt>
                <c:pt idx="5624" formatCode="General">
                  <c:v>263.21299999998803</c:v>
                </c:pt>
                <c:pt idx="5625" formatCode="General">
                  <c:v>263.21399999998766</c:v>
                </c:pt>
                <c:pt idx="5626" formatCode="General">
                  <c:v>263.2149999999877</c:v>
                </c:pt>
                <c:pt idx="5627" formatCode="General">
                  <c:v>263.21599999998773</c:v>
                </c:pt>
                <c:pt idx="5628" formatCode="General">
                  <c:v>263.21699999998668</c:v>
                </c:pt>
                <c:pt idx="5629" formatCode="General">
                  <c:v>263.21799999998694</c:v>
                </c:pt>
                <c:pt idx="5630" formatCode="General">
                  <c:v>263.21899999998669</c:v>
                </c:pt>
                <c:pt idx="5631" formatCode="General">
                  <c:v>263.21999999998695</c:v>
                </c:pt>
                <c:pt idx="5632" formatCode="General">
                  <c:v>263.22099999998699</c:v>
                </c:pt>
                <c:pt idx="5633" formatCode="General">
                  <c:v>263.22199999998668</c:v>
                </c:pt>
                <c:pt idx="5634" formatCode="General">
                  <c:v>263.22299999998694</c:v>
                </c:pt>
                <c:pt idx="5635" formatCode="General">
                  <c:v>263.22399999998669</c:v>
                </c:pt>
                <c:pt idx="5636" formatCode="General">
                  <c:v>263.22499999998695</c:v>
                </c:pt>
                <c:pt idx="5637" formatCode="General">
                  <c:v>263.22599999998693</c:v>
                </c:pt>
                <c:pt idx="5638" formatCode="General">
                  <c:v>263.22699999998667</c:v>
                </c:pt>
                <c:pt idx="5639" formatCode="General">
                  <c:v>263.22799999998699</c:v>
                </c:pt>
                <c:pt idx="5640" formatCode="General">
                  <c:v>263.22899999998668</c:v>
                </c:pt>
                <c:pt idx="5641" formatCode="General">
                  <c:v>263.22999999998694</c:v>
                </c:pt>
                <c:pt idx="5642" formatCode="General">
                  <c:v>263.23099999998669</c:v>
                </c:pt>
                <c:pt idx="5643" formatCode="General">
                  <c:v>263.23199999998661</c:v>
                </c:pt>
                <c:pt idx="5644" formatCode="General">
                  <c:v>263.23299999998699</c:v>
                </c:pt>
                <c:pt idx="5645" formatCode="General">
                  <c:v>263.23399999998668</c:v>
                </c:pt>
                <c:pt idx="5646" formatCode="General">
                  <c:v>263.23499999998694</c:v>
                </c:pt>
                <c:pt idx="5647" formatCode="General">
                  <c:v>263.23599999998669</c:v>
                </c:pt>
                <c:pt idx="5648" formatCode="General">
                  <c:v>263.23699999998661</c:v>
                </c:pt>
                <c:pt idx="5649" formatCode="General">
                  <c:v>263.23799999998693</c:v>
                </c:pt>
                <c:pt idx="5650" formatCode="General">
                  <c:v>263.23899999998667</c:v>
                </c:pt>
                <c:pt idx="5651" formatCode="General">
                  <c:v>263.23999999998699</c:v>
                </c:pt>
                <c:pt idx="5652" formatCode="General">
                  <c:v>263.24099999998703</c:v>
                </c:pt>
                <c:pt idx="5653" formatCode="General">
                  <c:v>263.24199999998694</c:v>
                </c:pt>
                <c:pt idx="5654" formatCode="General">
                  <c:v>263.24299999998698</c:v>
                </c:pt>
                <c:pt idx="5655" formatCode="General">
                  <c:v>263.24399999998695</c:v>
                </c:pt>
                <c:pt idx="5656" formatCode="General">
                  <c:v>263.24499999998704</c:v>
                </c:pt>
                <c:pt idx="5657" formatCode="General">
                  <c:v>263.24599999998696</c:v>
                </c:pt>
                <c:pt idx="5658" formatCode="General">
                  <c:v>263.24699999998694</c:v>
                </c:pt>
                <c:pt idx="5659" formatCode="General">
                  <c:v>263.24799999998697</c:v>
                </c:pt>
                <c:pt idx="5660" formatCode="General">
                  <c:v>263.24899999998695</c:v>
                </c:pt>
                <c:pt idx="5661" formatCode="General">
                  <c:v>263.24999999998698</c:v>
                </c:pt>
                <c:pt idx="5662" formatCode="General">
                  <c:v>263.25099999998696</c:v>
                </c:pt>
                <c:pt idx="5663" formatCode="General">
                  <c:v>263.25199999998699</c:v>
                </c:pt>
                <c:pt idx="5664" formatCode="General">
                  <c:v>263.25299999998703</c:v>
                </c:pt>
                <c:pt idx="5665" formatCode="General">
                  <c:v>263.25399999998695</c:v>
                </c:pt>
                <c:pt idx="5666" formatCode="General">
                  <c:v>263.25499999998698</c:v>
                </c:pt>
                <c:pt idx="5667" formatCode="General">
                  <c:v>263.25599999998695</c:v>
                </c:pt>
                <c:pt idx="5668" formatCode="General">
                  <c:v>263.25699999998699</c:v>
                </c:pt>
                <c:pt idx="5669" formatCode="General">
                  <c:v>263.25799999998696</c:v>
                </c:pt>
                <c:pt idx="5670" formatCode="General">
                  <c:v>263.25899999998569</c:v>
                </c:pt>
                <c:pt idx="5671" formatCode="General">
                  <c:v>263.25999999998601</c:v>
                </c:pt>
                <c:pt idx="5672" formatCode="General">
                  <c:v>263.26099999998593</c:v>
                </c:pt>
                <c:pt idx="5673" formatCode="General">
                  <c:v>263.26199999998573</c:v>
                </c:pt>
                <c:pt idx="5674" formatCode="General">
                  <c:v>263.26299999998599</c:v>
                </c:pt>
                <c:pt idx="5675" formatCode="General">
                  <c:v>263.26399999998603</c:v>
                </c:pt>
                <c:pt idx="5676" formatCode="General">
                  <c:v>263.264999999986</c:v>
                </c:pt>
                <c:pt idx="5677" formatCode="General">
                  <c:v>263.2659999999857</c:v>
                </c:pt>
                <c:pt idx="5678" formatCode="General">
                  <c:v>263.26699999998573</c:v>
                </c:pt>
                <c:pt idx="5679" formatCode="General">
                  <c:v>263.26799999998599</c:v>
                </c:pt>
                <c:pt idx="5680" formatCode="General">
                  <c:v>263.26899999998574</c:v>
                </c:pt>
                <c:pt idx="5681" formatCode="General">
                  <c:v>263.269999999986</c:v>
                </c:pt>
                <c:pt idx="5682" formatCode="General">
                  <c:v>263.27099999998569</c:v>
                </c:pt>
                <c:pt idx="5683" formatCode="General">
                  <c:v>263.27199999998567</c:v>
                </c:pt>
                <c:pt idx="5684" formatCode="General">
                  <c:v>263.27299999998593</c:v>
                </c:pt>
                <c:pt idx="5685" formatCode="General">
                  <c:v>263.27399999998573</c:v>
                </c:pt>
                <c:pt idx="5686" formatCode="General">
                  <c:v>263.27499999998599</c:v>
                </c:pt>
                <c:pt idx="5687" formatCode="General">
                  <c:v>263.27599999998603</c:v>
                </c:pt>
                <c:pt idx="5688" formatCode="General">
                  <c:v>263.27699999998566</c:v>
                </c:pt>
                <c:pt idx="5689" formatCode="General">
                  <c:v>263.2779999999857</c:v>
                </c:pt>
                <c:pt idx="5690" formatCode="General">
                  <c:v>263.27899999998573</c:v>
                </c:pt>
                <c:pt idx="5691" formatCode="General">
                  <c:v>263.27999999998599</c:v>
                </c:pt>
                <c:pt idx="5692" formatCode="General">
                  <c:v>263.28099999998574</c:v>
                </c:pt>
                <c:pt idx="5693" formatCode="General">
                  <c:v>263.28199999998566</c:v>
                </c:pt>
                <c:pt idx="5694" formatCode="General">
                  <c:v>263.28299999998569</c:v>
                </c:pt>
                <c:pt idx="5695" formatCode="General">
                  <c:v>263.28399999998567</c:v>
                </c:pt>
                <c:pt idx="5696" formatCode="General">
                  <c:v>263.28499999998593</c:v>
                </c:pt>
                <c:pt idx="5697" formatCode="General">
                  <c:v>263.28599999998573</c:v>
                </c:pt>
                <c:pt idx="5698" formatCode="General">
                  <c:v>263.2869999999856</c:v>
                </c:pt>
                <c:pt idx="5699" formatCode="General">
                  <c:v>263.28799999998603</c:v>
                </c:pt>
                <c:pt idx="5700" formatCode="General">
                  <c:v>263.28899999998566</c:v>
                </c:pt>
                <c:pt idx="5701" formatCode="General">
                  <c:v>263.2899999999857</c:v>
                </c:pt>
                <c:pt idx="5702" formatCode="General">
                  <c:v>263.29099999998573</c:v>
                </c:pt>
                <c:pt idx="5703" formatCode="General">
                  <c:v>263.29199999998559</c:v>
                </c:pt>
                <c:pt idx="5704" formatCode="General">
                  <c:v>263.29299999998574</c:v>
                </c:pt>
                <c:pt idx="5705" formatCode="General">
                  <c:v>263.29399999998566</c:v>
                </c:pt>
                <c:pt idx="5706" formatCode="General">
                  <c:v>263.29499999998569</c:v>
                </c:pt>
                <c:pt idx="5707" formatCode="General">
                  <c:v>263.29599999998567</c:v>
                </c:pt>
                <c:pt idx="5708" formatCode="General">
                  <c:v>263.29699999998559</c:v>
                </c:pt>
                <c:pt idx="5709" formatCode="General">
                  <c:v>263.29799999998573</c:v>
                </c:pt>
                <c:pt idx="5710" formatCode="General">
                  <c:v>263.2989999999856</c:v>
                </c:pt>
                <c:pt idx="5711" formatCode="General">
                  <c:v>263.29999999998603</c:v>
                </c:pt>
                <c:pt idx="5712" formatCode="General">
                  <c:v>263.3009999999847</c:v>
                </c:pt>
                <c:pt idx="5713" formatCode="General">
                  <c:v>263.30199999998473</c:v>
                </c:pt>
                <c:pt idx="5714" formatCode="General">
                  <c:v>263.30299999998499</c:v>
                </c:pt>
                <c:pt idx="5715" formatCode="General">
                  <c:v>263.30399999998474</c:v>
                </c:pt>
                <c:pt idx="5716" formatCode="General">
                  <c:v>263.304999999985</c:v>
                </c:pt>
                <c:pt idx="5717" formatCode="General">
                  <c:v>263.30599999998469</c:v>
                </c:pt>
                <c:pt idx="5718" formatCode="General">
                  <c:v>263.30699999998467</c:v>
                </c:pt>
                <c:pt idx="5719" formatCode="General">
                  <c:v>263.30799999998499</c:v>
                </c:pt>
                <c:pt idx="5720" formatCode="General">
                  <c:v>263.30899999998474</c:v>
                </c:pt>
                <c:pt idx="5721" formatCode="General">
                  <c:v>263.309999999985</c:v>
                </c:pt>
                <c:pt idx="5722" formatCode="General">
                  <c:v>263.31099999998469</c:v>
                </c:pt>
                <c:pt idx="5723" formatCode="General">
                  <c:v>263.31199999998466</c:v>
                </c:pt>
                <c:pt idx="5724" formatCode="General">
                  <c:v>263.3129999999847</c:v>
                </c:pt>
                <c:pt idx="5725" formatCode="General">
                  <c:v>263.31399999998473</c:v>
                </c:pt>
                <c:pt idx="5726" formatCode="General">
                  <c:v>263.31499999998499</c:v>
                </c:pt>
                <c:pt idx="5727" formatCode="General">
                  <c:v>263.31599999998474</c:v>
                </c:pt>
                <c:pt idx="5728" formatCode="General">
                  <c:v>263.31699999998466</c:v>
                </c:pt>
                <c:pt idx="5729" formatCode="General">
                  <c:v>263.31799999998469</c:v>
                </c:pt>
                <c:pt idx="5730" formatCode="General">
                  <c:v>263.31899999998467</c:v>
                </c:pt>
                <c:pt idx="5731" formatCode="General">
                  <c:v>263.31999999998499</c:v>
                </c:pt>
                <c:pt idx="5732" formatCode="General">
                  <c:v>263.32099999998474</c:v>
                </c:pt>
                <c:pt idx="5733" formatCode="General">
                  <c:v>263.3219999999846</c:v>
                </c:pt>
                <c:pt idx="5734" formatCode="General">
                  <c:v>263.32299999998469</c:v>
                </c:pt>
                <c:pt idx="5735" formatCode="General">
                  <c:v>263.32399999998466</c:v>
                </c:pt>
                <c:pt idx="5736" formatCode="General">
                  <c:v>263.32499999998493</c:v>
                </c:pt>
                <c:pt idx="5737" formatCode="General">
                  <c:v>263.32599999998473</c:v>
                </c:pt>
                <c:pt idx="5738" formatCode="General">
                  <c:v>263.32699999998459</c:v>
                </c:pt>
                <c:pt idx="5739" formatCode="General">
                  <c:v>263.32799999998474</c:v>
                </c:pt>
                <c:pt idx="5740" formatCode="General">
                  <c:v>263.32899999998466</c:v>
                </c:pt>
                <c:pt idx="5741" formatCode="General">
                  <c:v>263.32999999998469</c:v>
                </c:pt>
                <c:pt idx="5742" formatCode="General">
                  <c:v>263.33099999998467</c:v>
                </c:pt>
                <c:pt idx="5743" formatCode="General">
                  <c:v>263.33199999998459</c:v>
                </c:pt>
                <c:pt idx="5744" formatCode="General">
                  <c:v>263.33299999998474</c:v>
                </c:pt>
                <c:pt idx="5745" formatCode="General">
                  <c:v>263.3339999999846</c:v>
                </c:pt>
                <c:pt idx="5746" formatCode="General">
                  <c:v>263.33499999998469</c:v>
                </c:pt>
                <c:pt idx="5747" formatCode="General">
                  <c:v>263.33599999998467</c:v>
                </c:pt>
                <c:pt idx="5748" formatCode="General">
                  <c:v>263.33699999998447</c:v>
                </c:pt>
                <c:pt idx="5749" formatCode="General">
                  <c:v>263.33799999998473</c:v>
                </c:pt>
                <c:pt idx="5750" formatCode="General">
                  <c:v>263.33899999998459</c:v>
                </c:pt>
                <c:pt idx="5751" formatCode="General">
                  <c:v>263.33999999998503</c:v>
                </c:pt>
                <c:pt idx="5752" formatCode="General">
                  <c:v>263.340999999985</c:v>
                </c:pt>
                <c:pt idx="5753" formatCode="General">
                  <c:v>263.34199999998469</c:v>
                </c:pt>
                <c:pt idx="5754" formatCode="General">
                  <c:v>263.34299999998404</c:v>
                </c:pt>
                <c:pt idx="5755" formatCode="General">
                  <c:v>263.34399999998396</c:v>
                </c:pt>
                <c:pt idx="5756" formatCode="General">
                  <c:v>263.344999999984</c:v>
                </c:pt>
                <c:pt idx="5757" formatCode="General">
                  <c:v>263.34599999998397</c:v>
                </c:pt>
                <c:pt idx="5758" formatCode="General">
                  <c:v>263.34699999998395</c:v>
                </c:pt>
                <c:pt idx="5759" formatCode="General">
                  <c:v>263.34799999998398</c:v>
                </c:pt>
                <c:pt idx="5760" formatCode="General">
                  <c:v>263.34899999998396</c:v>
                </c:pt>
                <c:pt idx="5761" formatCode="General">
                  <c:v>263.34999999998405</c:v>
                </c:pt>
                <c:pt idx="5762" formatCode="General">
                  <c:v>263.35099999998403</c:v>
                </c:pt>
                <c:pt idx="5763" formatCode="General">
                  <c:v>263.35199999998395</c:v>
                </c:pt>
                <c:pt idx="5764" formatCode="General">
                  <c:v>263.35299999998398</c:v>
                </c:pt>
                <c:pt idx="5765" formatCode="General">
                  <c:v>263.35399999998396</c:v>
                </c:pt>
                <c:pt idx="5766" formatCode="General">
                  <c:v>263.35499999998405</c:v>
                </c:pt>
                <c:pt idx="5767" formatCode="General">
                  <c:v>263.35599999998396</c:v>
                </c:pt>
                <c:pt idx="5768" formatCode="General">
                  <c:v>263.35699999998394</c:v>
                </c:pt>
                <c:pt idx="5769" formatCode="General">
                  <c:v>263.35799999998397</c:v>
                </c:pt>
                <c:pt idx="5770" formatCode="General">
                  <c:v>263.35899999998395</c:v>
                </c:pt>
                <c:pt idx="5771" formatCode="General">
                  <c:v>263.35999999998398</c:v>
                </c:pt>
                <c:pt idx="5772" formatCode="General">
                  <c:v>263.36099999998396</c:v>
                </c:pt>
                <c:pt idx="5773" formatCode="General">
                  <c:v>263.36199999998399</c:v>
                </c:pt>
                <c:pt idx="5774" formatCode="General">
                  <c:v>263.36299999998403</c:v>
                </c:pt>
                <c:pt idx="5775" formatCode="General">
                  <c:v>263.36399999998395</c:v>
                </c:pt>
                <c:pt idx="5776" formatCode="General">
                  <c:v>263.36499999998398</c:v>
                </c:pt>
                <c:pt idx="5777" formatCode="General">
                  <c:v>263.36599999998396</c:v>
                </c:pt>
                <c:pt idx="5778" formatCode="General">
                  <c:v>263.36699999998399</c:v>
                </c:pt>
                <c:pt idx="5779" formatCode="General">
                  <c:v>263.36799999998397</c:v>
                </c:pt>
                <c:pt idx="5780" formatCode="General">
                  <c:v>263.36899999998394</c:v>
                </c:pt>
                <c:pt idx="5781" formatCode="General">
                  <c:v>263.36999999998397</c:v>
                </c:pt>
                <c:pt idx="5782" formatCode="General">
                  <c:v>263.37099999998395</c:v>
                </c:pt>
                <c:pt idx="5783" formatCode="General">
                  <c:v>263.37199999998393</c:v>
                </c:pt>
                <c:pt idx="5784" formatCode="General">
                  <c:v>263.37299999998396</c:v>
                </c:pt>
                <c:pt idx="5785" formatCode="General">
                  <c:v>263.37399999998399</c:v>
                </c:pt>
                <c:pt idx="5786" formatCode="General">
                  <c:v>263.37499999998403</c:v>
                </c:pt>
                <c:pt idx="5787" formatCode="General">
                  <c:v>263.37599999998395</c:v>
                </c:pt>
                <c:pt idx="5788" formatCode="General">
                  <c:v>263.3769999999837</c:v>
                </c:pt>
                <c:pt idx="5789" formatCode="General">
                  <c:v>263.37799999998396</c:v>
                </c:pt>
                <c:pt idx="5790" formatCode="General">
                  <c:v>263.37899999998399</c:v>
                </c:pt>
                <c:pt idx="5791" formatCode="General">
                  <c:v>263.37999999998397</c:v>
                </c:pt>
                <c:pt idx="5792" formatCode="General">
                  <c:v>263.38099999998394</c:v>
                </c:pt>
                <c:pt idx="5793" formatCode="General">
                  <c:v>263.38199999998369</c:v>
                </c:pt>
                <c:pt idx="5794" formatCode="General">
                  <c:v>263.38299999998395</c:v>
                </c:pt>
                <c:pt idx="5795" formatCode="General">
                  <c:v>263.38399999998393</c:v>
                </c:pt>
                <c:pt idx="5796" formatCode="General">
                  <c:v>263.38499999998396</c:v>
                </c:pt>
                <c:pt idx="5797" formatCode="General">
                  <c:v>263.38599999998303</c:v>
                </c:pt>
                <c:pt idx="5798" formatCode="General">
                  <c:v>263.38699999998266</c:v>
                </c:pt>
                <c:pt idx="5799" formatCode="General">
                  <c:v>263.3879999999827</c:v>
                </c:pt>
                <c:pt idx="5800" formatCode="General">
                  <c:v>263.38899999998273</c:v>
                </c:pt>
                <c:pt idx="5801" formatCode="General">
                  <c:v>263.38999999998299</c:v>
                </c:pt>
                <c:pt idx="5802" formatCode="General">
                  <c:v>263.39099999998274</c:v>
                </c:pt>
                <c:pt idx="5803" formatCode="General">
                  <c:v>263.39199999998266</c:v>
                </c:pt>
                <c:pt idx="5804" formatCode="General">
                  <c:v>263.39299999998269</c:v>
                </c:pt>
                <c:pt idx="5805" formatCode="General">
                  <c:v>263.39399999998267</c:v>
                </c:pt>
                <c:pt idx="5806" formatCode="General">
                  <c:v>263.39499999998299</c:v>
                </c:pt>
                <c:pt idx="5807" formatCode="General">
                  <c:v>263.39599999998273</c:v>
                </c:pt>
                <c:pt idx="5808" formatCode="General">
                  <c:v>263.3969999999826</c:v>
                </c:pt>
                <c:pt idx="5809" formatCode="General">
                  <c:v>263.39799999998303</c:v>
                </c:pt>
                <c:pt idx="5810" formatCode="General">
                  <c:v>263.39899999998266</c:v>
                </c:pt>
                <c:pt idx="5811" formatCode="General">
                  <c:v>263.3999999999827</c:v>
                </c:pt>
                <c:pt idx="5812" formatCode="General">
                  <c:v>263.40099999998273</c:v>
                </c:pt>
                <c:pt idx="5813" formatCode="General">
                  <c:v>263.40199999998259</c:v>
                </c:pt>
                <c:pt idx="5814" formatCode="General">
                  <c:v>263.40299999998274</c:v>
                </c:pt>
                <c:pt idx="5815" formatCode="General">
                  <c:v>263.40399999998266</c:v>
                </c:pt>
                <c:pt idx="5816" formatCode="General">
                  <c:v>263.40499999998269</c:v>
                </c:pt>
                <c:pt idx="5817" formatCode="General">
                  <c:v>263.40599999998267</c:v>
                </c:pt>
                <c:pt idx="5818" formatCode="General">
                  <c:v>263.40699999998259</c:v>
                </c:pt>
                <c:pt idx="5819" formatCode="General">
                  <c:v>263.40799999998274</c:v>
                </c:pt>
                <c:pt idx="5820" formatCode="General">
                  <c:v>263.4089999999826</c:v>
                </c:pt>
                <c:pt idx="5821" formatCode="General">
                  <c:v>263.40999999998269</c:v>
                </c:pt>
                <c:pt idx="5822" formatCode="General">
                  <c:v>263.41099999998266</c:v>
                </c:pt>
                <c:pt idx="5823" formatCode="General">
                  <c:v>263.41199999998247</c:v>
                </c:pt>
                <c:pt idx="5824" formatCode="General">
                  <c:v>263.41299999998273</c:v>
                </c:pt>
                <c:pt idx="5825" formatCode="General">
                  <c:v>263.41399999998259</c:v>
                </c:pt>
                <c:pt idx="5826" formatCode="General">
                  <c:v>263.41499999998274</c:v>
                </c:pt>
                <c:pt idx="5827" formatCode="General">
                  <c:v>263.41599999998266</c:v>
                </c:pt>
                <c:pt idx="5828" formatCode="General">
                  <c:v>263.41699999998247</c:v>
                </c:pt>
                <c:pt idx="5829" formatCode="General">
                  <c:v>263.41799999998267</c:v>
                </c:pt>
                <c:pt idx="5830" formatCode="General">
                  <c:v>263.41899999998259</c:v>
                </c:pt>
                <c:pt idx="5831" formatCode="General">
                  <c:v>263.41999999998274</c:v>
                </c:pt>
                <c:pt idx="5832" formatCode="General">
                  <c:v>263.4209999999826</c:v>
                </c:pt>
                <c:pt idx="5833" formatCode="General">
                  <c:v>263.42199999998246</c:v>
                </c:pt>
                <c:pt idx="5834" formatCode="General">
                  <c:v>263.42299999998266</c:v>
                </c:pt>
                <c:pt idx="5835" formatCode="General">
                  <c:v>263.42399999998247</c:v>
                </c:pt>
                <c:pt idx="5836" formatCode="General">
                  <c:v>263.42499999998273</c:v>
                </c:pt>
                <c:pt idx="5837" formatCode="General">
                  <c:v>263.42599999998259</c:v>
                </c:pt>
                <c:pt idx="5838" formatCode="General">
                  <c:v>263.42699999998246</c:v>
                </c:pt>
                <c:pt idx="5839" formatCode="General">
                  <c:v>263.42799999998169</c:v>
                </c:pt>
                <c:pt idx="5840" formatCode="General">
                  <c:v>263.42899999998161</c:v>
                </c:pt>
                <c:pt idx="5841" formatCode="General">
                  <c:v>263.42999999998199</c:v>
                </c:pt>
                <c:pt idx="5842" formatCode="General">
                  <c:v>263.43099999998168</c:v>
                </c:pt>
                <c:pt idx="5843" formatCode="General">
                  <c:v>263.43199999998154</c:v>
                </c:pt>
                <c:pt idx="5844" formatCode="General">
                  <c:v>263.43299999998169</c:v>
                </c:pt>
                <c:pt idx="5845" formatCode="General">
                  <c:v>263.43399999998161</c:v>
                </c:pt>
                <c:pt idx="5846" formatCode="General">
                  <c:v>263.43499999998193</c:v>
                </c:pt>
                <c:pt idx="5847" formatCode="General">
                  <c:v>263.43599999998168</c:v>
                </c:pt>
                <c:pt idx="5848" formatCode="General">
                  <c:v>263.43699999998159</c:v>
                </c:pt>
                <c:pt idx="5849" formatCode="General">
                  <c:v>263.43799999998174</c:v>
                </c:pt>
                <c:pt idx="5850" formatCode="General">
                  <c:v>263.4389999999816</c:v>
                </c:pt>
                <c:pt idx="5851" formatCode="General">
                  <c:v>263.43999999998169</c:v>
                </c:pt>
                <c:pt idx="5852" formatCode="General">
                  <c:v>263.44099999998195</c:v>
                </c:pt>
                <c:pt idx="5853" formatCode="General">
                  <c:v>263.44199999998199</c:v>
                </c:pt>
                <c:pt idx="5854" formatCode="General">
                  <c:v>263.44299999998196</c:v>
                </c:pt>
                <c:pt idx="5855" formatCode="General">
                  <c:v>263.44399999998194</c:v>
                </c:pt>
                <c:pt idx="5856" formatCode="General">
                  <c:v>263.44499999998197</c:v>
                </c:pt>
                <c:pt idx="5857" formatCode="General">
                  <c:v>263.44599999998195</c:v>
                </c:pt>
                <c:pt idx="5858" formatCode="General">
                  <c:v>263.44699999998193</c:v>
                </c:pt>
                <c:pt idx="5859" formatCode="General">
                  <c:v>263.44799999998196</c:v>
                </c:pt>
                <c:pt idx="5860" formatCode="General">
                  <c:v>263.44899999998199</c:v>
                </c:pt>
                <c:pt idx="5861" formatCode="General">
                  <c:v>263.44999999998203</c:v>
                </c:pt>
                <c:pt idx="5862" formatCode="General">
                  <c:v>263.45099999998195</c:v>
                </c:pt>
                <c:pt idx="5863" formatCode="General">
                  <c:v>263.45199999998169</c:v>
                </c:pt>
                <c:pt idx="5864" formatCode="General">
                  <c:v>263.45299999998196</c:v>
                </c:pt>
                <c:pt idx="5865" formatCode="General">
                  <c:v>263.45399999998199</c:v>
                </c:pt>
                <c:pt idx="5866" formatCode="General">
                  <c:v>263.45499999998196</c:v>
                </c:pt>
                <c:pt idx="5867" formatCode="General">
                  <c:v>263.45599999998194</c:v>
                </c:pt>
                <c:pt idx="5868" formatCode="General">
                  <c:v>263.45699999998169</c:v>
                </c:pt>
                <c:pt idx="5869" formatCode="General">
                  <c:v>263.45799999998195</c:v>
                </c:pt>
                <c:pt idx="5870" formatCode="General">
                  <c:v>263.45899999998193</c:v>
                </c:pt>
                <c:pt idx="5871" formatCode="General">
                  <c:v>263.45999999998196</c:v>
                </c:pt>
                <c:pt idx="5872" formatCode="General">
                  <c:v>263.46099999998199</c:v>
                </c:pt>
                <c:pt idx="5873" formatCode="General">
                  <c:v>263.46199999998174</c:v>
                </c:pt>
                <c:pt idx="5874" formatCode="General">
                  <c:v>263.46299999998195</c:v>
                </c:pt>
                <c:pt idx="5875" formatCode="General">
                  <c:v>263.4639999999817</c:v>
                </c:pt>
                <c:pt idx="5876" formatCode="General">
                  <c:v>263.46499999998196</c:v>
                </c:pt>
                <c:pt idx="5877" formatCode="General">
                  <c:v>263.46599999998199</c:v>
                </c:pt>
                <c:pt idx="5878" formatCode="General">
                  <c:v>263.46699999998168</c:v>
                </c:pt>
                <c:pt idx="5879" formatCode="General">
                  <c:v>263.46799999998194</c:v>
                </c:pt>
                <c:pt idx="5880" formatCode="General">
                  <c:v>263.46899999998169</c:v>
                </c:pt>
                <c:pt idx="5881" formatCode="General">
                  <c:v>263.46999999998093</c:v>
                </c:pt>
                <c:pt idx="5882" formatCode="General">
                  <c:v>263.47099999998073</c:v>
                </c:pt>
                <c:pt idx="5883" formatCode="General">
                  <c:v>263.4719999999806</c:v>
                </c:pt>
                <c:pt idx="5884" formatCode="General">
                  <c:v>263.47299999998103</c:v>
                </c:pt>
                <c:pt idx="5885" formatCode="General">
                  <c:v>263.47399999998066</c:v>
                </c:pt>
                <c:pt idx="5886" formatCode="General">
                  <c:v>263.4749999999807</c:v>
                </c:pt>
                <c:pt idx="5887" formatCode="General">
                  <c:v>263.47599999998073</c:v>
                </c:pt>
                <c:pt idx="5888" formatCode="General">
                  <c:v>263.47699999998059</c:v>
                </c:pt>
                <c:pt idx="5889" formatCode="General">
                  <c:v>263.47799999998074</c:v>
                </c:pt>
                <c:pt idx="5890" formatCode="General">
                  <c:v>263.47899999998066</c:v>
                </c:pt>
                <c:pt idx="5891" formatCode="General">
                  <c:v>263.47999999998069</c:v>
                </c:pt>
                <c:pt idx="5892" formatCode="General">
                  <c:v>263.48099999998067</c:v>
                </c:pt>
                <c:pt idx="5893" formatCode="General">
                  <c:v>263.48199999998059</c:v>
                </c:pt>
                <c:pt idx="5894" formatCode="General">
                  <c:v>263.48299999998073</c:v>
                </c:pt>
                <c:pt idx="5895" formatCode="General">
                  <c:v>263.4839999999806</c:v>
                </c:pt>
                <c:pt idx="5896" formatCode="General">
                  <c:v>263.48499999998103</c:v>
                </c:pt>
                <c:pt idx="5897" formatCode="General">
                  <c:v>263.48599999998066</c:v>
                </c:pt>
                <c:pt idx="5898" formatCode="General">
                  <c:v>263.48699999998047</c:v>
                </c:pt>
                <c:pt idx="5899" formatCode="General">
                  <c:v>263.48799999998073</c:v>
                </c:pt>
                <c:pt idx="5900" formatCode="General">
                  <c:v>263.48899999998059</c:v>
                </c:pt>
                <c:pt idx="5901" formatCode="General">
                  <c:v>263.48999999998074</c:v>
                </c:pt>
                <c:pt idx="5902" formatCode="General">
                  <c:v>263.49099999998066</c:v>
                </c:pt>
                <c:pt idx="5903" formatCode="General">
                  <c:v>263.49199999998046</c:v>
                </c:pt>
                <c:pt idx="5904" formatCode="General">
                  <c:v>263.49299999998067</c:v>
                </c:pt>
                <c:pt idx="5905" formatCode="General">
                  <c:v>263.49399999998059</c:v>
                </c:pt>
                <c:pt idx="5906" formatCode="General">
                  <c:v>263.49499999998073</c:v>
                </c:pt>
                <c:pt idx="5907" formatCode="General">
                  <c:v>263.4959999999806</c:v>
                </c:pt>
                <c:pt idx="5908" formatCode="General">
                  <c:v>263.49699999998057</c:v>
                </c:pt>
                <c:pt idx="5909" formatCode="General">
                  <c:v>263.49799999998066</c:v>
                </c:pt>
                <c:pt idx="5910" formatCode="General">
                  <c:v>263.49899999998047</c:v>
                </c:pt>
                <c:pt idx="5911" formatCode="General">
                  <c:v>263.49999999998073</c:v>
                </c:pt>
                <c:pt idx="5912" formatCode="General">
                  <c:v>263.50099999998099</c:v>
                </c:pt>
                <c:pt idx="5913" formatCode="General">
                  <c:v>263.50199999998074</c:v>
                </c:pt>
                <c:pt idx="5914" formatCode="General">
                  <c:v>263.502999999981</c:v>
                </c:pt>
                <c:pt idx="5915" formatCode="General">
                  <c:v>263.50399999998069</c:v>
                </c:pt>
                <c:pt idx="5916" formatCode="General">
                  <c:v>263.50499999998101</c:v>
                </c:pt>
                <c:pt idx="5917" formatCode="General">
                  <c:v>263.50599999998099</c:v>
                </c:pt>
                <c:pt idx="5918" formatCode="General">
                  <c:v>263.50699999998074</c:v>
                </c:pt>
                <c:pt idx="5919" formatCode="General">
                  <c:v>263.507999999981</c:v>
                </c:pt>
                <c:pt idx="5920" formatCode="General">
                  <c:v>263.50899999998069</c:v>
                </c:pt>
                <c:pt idx="5921" formatCode="General">
                  <c:v>263.50999999998101</c:v>
                </c:pt>
                <c:pt idx="5922" formatCode="General">
                  <c:v>263.5109999999807</c:v>
                </c:pt>
                <c:pt idx="5923" formatCode="General">
                  <c:v>263.51199999998073</c:v>
                </c:pt>
                <c:pt idx="5924" formatCode="General">
                  <c:v>263.51299999997974</c:v>
                </c:pt>
                <c:pt idx="5925" formatCode="General">
                  <c:v>263.51399999997966</c:v>
                </c:pt>
                <c:pt idx="5926" formatCode="General">
                  <c:v>263.51499999997969</c:v>
                </c:pt>
                <c:pt idx="5927" formatCode="General">
                  <c:v>263.51599999997967</c:v>
                </c:pt>
                <c:pt idx="5928" formatCode="General">
                  <c:v>263.51699999997959</c:v>
                </c:pt>
                <c:pt idx="5929" formatCode="General">
                  <c:v>263.51799999997974</c:v>
                </c:pt>
                <c:pt idx="5930" formatCode="General">
                  <c:v>263.5189999999796</c:v>
                </c:pt>
                <c:pt idx="5931" formatCode="General">
                  <c:v>263.51999999997969</c:v>
                </c:pt>
                <c:pt idx="5932" formatCode="General">
                  <c:v>263.52099999997967</c:v>
                </c:pt>
                <c:pt idx="5933" formatCode="General">
                  <c:v>263.52199999997947</c:v>
                </c:pt>
                <c:pt idx="5934" formatCode="General">
                  <c:v>263.52299999997973</c:v>
                </c:pt>
                <c:pt idx="5935" formatCode="General">
                  <c:v>263.52399999997959</c:v>
                </c:pt>
                <c:pt idx="5936" formatCode="General">
                  <c:v>263.52499999998003</c:v>
                </c:pt>
                <c:pt idx="5937" formatCode="General">
                  <c:v>263.52599999997966</c:v>
                </c:pt>
                <c:pt idx="5938" formatCode="General">
                  <c:v>263.52699999997947</c:v>
                </c:pt>
                <c:pt idx="5939" formatCode="General">
                  <c:v>263.52799999997967</c:v>
                </c:pt>
                <c:pt idx="5940" formatCode="General">
                  <c:v>263.52899999997959</c:v>
                </c:pt>
                <c:pt idx="5941" formatCode="General">
                  <c:v>263.52999999997974</c:v>
                </c:pt>
                <c:pt idx="5942" formatCode="General">
                  <c:v>263.5309999999796</c:v>
                </c:pt>
                <c:pt idx="5943" formatCode="General">
                  <c:v>263.53199999997946</c:v>
                </c:pt>
                <c:pt idx="5944" formatCode="General">
                  <c:v>263.53299999997967</c:v>
                </c:pt>
                <c:pt idx="5945" formatCode="General">
                  <c:v>263.53399999997953</c:v>
                </c:pt>
                <c:pt idx="5946" formatCode="General">
                  <c:v>263.53499999997973</c:v>
                </c:pt>
                <c:pt idx="5947" formatCode="General">
                  <c:v>263.53599999997959</c:v>
                </c:pt>
                <c:pt idx="5948" formatCode="General">
                  <c:v>263.53699999997957</c:v>
                </c:pt>
                <c:pt idx="5949" formatCode="General">
                  <c:v>263.53799999997966</c:v>
                </c:pt>
                <c:pt idx="5950" formatCode="General">
                  <c:v>263.53899999997947</c:v>
                </c:pt>
                <c:pt idx="5951" formatCode="General">
                  <c:v>263.53999999997967</c:v>
                </c:pt>
                <c:pt idx="5952" formatCode="General">
                  <c:v>263.54099999997999</c:v>
                </c:pt>
                <c:pt idx="5953" formatCode="General">
                  <c:v>263.54199999997974</c:v>
                </c:pt>
                <c:pt idx="5954" formatCode="General">
                  <c:v>263.54299999998</c:v>
                </c:pt>
                <c:pt idx="5955" formatCode="General">
                  <c:v>263.54399999997969</c:v>
                </c:pt>
                <c:pt idx="5956" formatCode="General">
                  <c:v>263.54499999998001</c:v>
                </c:pt>
                <c:pt idx="5957" formatCode="General">
                  <c:v>263.54599999997993</c:v>
                </c:pt>
                <c:pt idx="5958" formatCode="General">
                  <c:v>263.54699999997973</c:v>
                </c:pt>
                <c:pt idx="5959" formatCode="General">
                  <c:v>263.54799999997999</c:v>
                </c:pt>
                <c:pt idx="5960" formatCode="General">
                  <c:v>263.54899999998003</c:v>
                </c:pt>
                <c:pt idx="5961" formatCode="General">
                  <c:v>263.54999999998</c:v>
                </c:pt>
                <c:pt idx="5962" formatCode="General">
                  <c:v>263.55099999997969</c:v>
                </c:pt>
                <c:pt idx="5963" formatCode="General">
                  <c:v>263.55199999997967</c:v>
                </c:pt>
                <c:pt idx="5964" formatCode="General">
                  <c:v>263.55299999997999</c:v>
                </c:pt>
                <c:pt idx="5965" formatCode="General">
                  <c:v>263.55399999997974</c:v>
                </c:pt>
                <c:pt idx="5966" formatCode="General">
                  <c:v>263.55499999997897</c:v>
                </c:pt>
                <c:pt idx="5967" formatCode="General">
                  <c:v>263.55599999997895</c:v>
                </c:pt>
                <c:pt idx="5968" formatCode="General">
                  <c:v>263.55699999997893</c:v>
                </c:pt>
                <c:pt idx="5969" formatCode="General">
                  <c:v>263.55799999997896</c:v>
                </c:pt>
                <c:pt idx="5970" formatCode="General">
                  <c:v>263.55899999997899</c:v>
                </c:pt>
                <c:pt idx="5971" formatCode="General">
                  <c:v>263.55999999997903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543104"/>
        <c:axId val="82188160"/>
      </c:scatterChart>
      <c:valAx>
        <c:axId val="80543104"/>
        <c:scaling>
          <c:orientation val="minMax"/>
          <c:max val="55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(hr)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82188160"/>
        <c:crosses val="autoZero"/>
        <c:crossBetween val="midCat"/>
        <c:majorUnit val="48"/>
      </c:valAx>
      <c:valAx>
        <c:axId val="82188160"/>
        <c:scaling>
          <c:orientation val="minMax"/>
          <c:max val="10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Voltage (mV)</a:t>
                </a:r>
              </a:p>
            </c:rich>
          </c:tx>
          <c:layout/>
          <c:overlay val="0"/>
        </c:title>
        <c:numFmt formatCode="General" sourceLinked="0"/>
        <c:majorTickMark val="in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80543104"/>
        <c:crosses val="autoZero"/>
        <c:crossBetween val="midCat"/>
      </c:valAx>
      <c:spPr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11067646726796722"/>
          <c:y val="8.1827129563350198E-2"/>
          <c:w val="0.27537130972954804"/>
          <c:h val="0.14919647039069628"/>
        </c:manualLayout>
      </c:layout>
      <c:overlay val="1"/>
      <c:spPr>
        <a:ln>
          <a:noFill/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Without E.coli</c:v>
          </c:tx>
          <c:spPr>
            <a:ln w="25400">
              <a:noFill/>
            </a:ln>
          </c:spPr>
          <c:marker>
            <c:symbol val="diamond"/>
            <c:size val="4"/>
          </c:marker>
          <c:xVal>
            <c:numRef>
              <c:f>'Effect of E.coli (2)'!$Q$4:$Q$2950</c:f>
              <c:numCache>
                <c:formatCode>0.0</c:formatCode>
                <c:ptCount val="2947"/>
                <c:pt idx="0">
                  <c:v>0</c:v>
                </c:pt>
                <c:pt idx="1">
                  <c:v>8.3333333333333398E-2</c:v>
                </c:pt>
                <c:pt idx="2">
                  <c:v>0.16666666666666669</c:v>
                </c:pt>
                <c:pt idx="3">
                  <c:v>0.25</c:v>
                </c:pt>
                <c:pt idx="4">
                  <c:v>0.33333333333333331</c:v>
                </c:pt>
                <c:pt idx="5">
                  <c:v>0.41666666666666763</c:v>
                </c:pt>
                <c:pt idx="6">
                  <c:v>0.5</c:v>
                </c:pt>
                <c:pt idx="7">
                  <c:v>0.58333333333333359</c:v>
                </c:pt>
                <c:pt idx="8">
                  <c:v>0.66666666666666663</c:v>
                </c:pt>
                <c:pt idx="9">
                  <c:v>0.75000000000000167</c:v>
                </c:pt>
                <c:pt idx="10">
                  <c:v>0.8333333333333337</c:v>
                </c:pt>
                <c:pt idx="11">
                  <c:v>0.91666666666666652</c:v>
                </c:pt>
                <c:pt idx="12">
                  <c:v>1</c:v>
                </c:pt>
                <c:pt idx="13">
                  <c:v>1.0833333333333333</c:v>
                </c:pt>
                <c:pt idx="14">
                  <c:v>1.1666666666666667</c:v>
                </c:pt>
                <c:pt idx="15">
                  <c:v>1.25</c:v>
                </c:pt>
                <c:pt idx="16">
                  <c:v>1.3333333333333333</c:v>
                </c:pt>
                <c:pt idx="17">
                  <c:v>1.4166666666666659</c:v>
                </c:pt>
                <c:pt idx="18">
                  <c:v>1.5</c:v>
                </c:pt>
                <c:pt idx="19">
                  <c:v>1.5833333333333333</c:v>
                </c:pt>
                <c:pt idx="20">
                  <c:v>1.6666666666666667</c:v>
                </c:pt>
                <c:pt idx="21">
                  <c:v>1.7500000000000004</c:v>
                </c:pt>
                <c:pt idx="22">
                  <c:v>1.8333333333333333</c:v>
                </c:pt>
                <c:pt idx="23">
                  <c:v>1.9166666666666663</c:v>
                </c:pt>
                <c:pt idx="24">
                  <c:v>2</c:v>
                </c:pt>
                <c:pt idx="25">
                  <c:v>2.0833333333333397</c:v>
                </c:pt>
                <c:pt idx="26">
                  <c:v>2.1666666666666665</c:v>
                </c:pt>
                <c:pt idx="27">
                  <c:v>2.25</c:v>
                </c:pt>
                <c:pt idx="28">
                  <c:v>2.3333333333333335</c:v>
                </c:pt>
                <c:pt idx="29">
                  <c:v>2.4166666666666594</c:v>
                </c:pt>
                <c:pt idx="30">
                  <c:v>2.5</c:v>
                </c:pt>
                <c:pt idx="31">
                  <c:v>2.5833333333333397</c:v>
                </c:pt>
                <c:pt idx="32">
                  <c:v>2.6666666666666665</c:v>
                </c:pt>
                <c:pt idx="33">
                  <c:v>2.75</c:v>
                </c:pt>
                <c:pt idx="34">
                  <c:v>2.8333333333333335</c:v>
                </c:pt>
                <c:pt idx="35">
                  <c:v>2.9166666666666594</c:v>
                </c:pt>
                <c:pt idx="36">
                  <c:v>3</c:v>
                </c:pt>
                <c:pt idx="37">
                  <c:v>3.0833333333333397</c:v>
                </c:pt>
                <c:pt idx="38">
                  <c:v>3.1666666666666665</c:v>
                </c:pt>
                <c:pt idx="39">
                  <c:v>3.25</c:v>
                </c:pt>
                <c:pt idx="40">
                  <c:v>3.3333333333333335</c:v>
                </c:pt>
                <c:pt idx="41">
                  <c:v>3.4166666666666594</c:v>
                </c:pt>
                <c:pt idx="42">
                  <c:v>3.5</c:v>
                </c:pt>
                <c:pt idx="43">
                  <c:v>3.5833333333333397</c:v>
                </c:pt>
                <c:pt idx="44">
                  <c:v>3.6666666666666665</c:v>
                </c:pt>
                <c:pt idx="45">
                  <c:v>3.75</c:v>
                </c:pt>
                <c:pt idx="46">
                  <c:v>3.8333333333333335</c:v>
                </c:pt>
                <c:pt idx="47">
                  <c:v>3.9166666666666594</c:v>
                </c:pt>
                <c:pt idx="48">
                  <c:v>4</c:v>
                </c:pt>
                <c:pt idx="49">
                  <c:v>4.0833333333333481</c:v>
                </c:pt>
                <c:pt idx="50">
                  <c:v>4.166666666666667</c:v>
                </c:pt>
                <c:pt idx="51">
                  <c:v>4.25</c:v>
                </c:pt>
                <c:pt idx="52">
                  <c:v>4.3333333333333481</c:v>
                </c:pt>
                <c:pt idx="53">
                  <c:v>4.4166666666666714</c:v>
                </c:pt>
                <c:pt idx="54">
                  <c:v>4.5</c:v>
                </c:pt>
                <c:pt idx="55">
                  <c:v>4.5833333333333481</c:v>
                </c:pt>
                <c:pt idx="56">
                  <c:v>4.666666666666667</c:v>
                </c:pt>
                <c:pt idx="57">
                  <c:v>4.75</c:v>
                </c:pt>
                <c:pt idx="58">
                  <c:v>4.8333333333333481</c:v>
                </c:pt>
                <c:pt idx="59">
                  <c:v>4.9166666666666714</c:v>
                </c:pt>
                <c:pt idx="60">
                  <c:v>5</c:v>
                </c:pt>
                <c:pt idx="61">
                  <c:v>5.0833333333333481</c:v>
                </c:pt>
                <c:pt idx="62">
                  <c:v>5.166666666666667</c:v>
                </c:pt>
                <c:pt idx="63">
                  <c:v>5.25</c:v>
                </c:pt>
                <c:pt idx="64">
                  <c:v>5.3333333333333481</c:v>
                </c:pt>
                <c:pt idx="65">
                  <c:v>5.4166666666666714</c:v>
                </c:pt>
                <c:pt idx="66">
                  <c:v>5.5</c:v>
                </c:pt>
                <c:pt idx="67">
                  <c:v>5.5833333333333481</c:v>
                </c:pt>
                <c:pt idx="68">
                  <c:v>5.666666666666667</c:v>
                </c:pt>
                <c:pt idx="69">
                  <c:v>5.75</c:v>
                </c:pt>
                <c:pt idx="70">
                  <c:v>5.8333333333333481</c:v>
                </c:pt>
                <c:pt idx="71">
                  <c:v>5.9166666666666714</c:v>
                </c:pt>
                <c:pt idx="72">
                  <c:v>6</c:v>
                </c:pt>
                <c:pt idx="73">
                  <c:v>6.0833333333333481</c:v>
                </c:pt>
                <c:pt idx="74">
                  <c:v>6.166666666666667</c:v>
                </c:pt>
                <c:pt idx="75">
                  <c:v>6.25</c:v>
                </c:pt>
                <c:pt idx="76">
                  <c:v>6.3333333333333481</c:v>
                </c:pt>
                <c:pt idx="77">
                  <c:v>6.4166666666666714</c:v>
                </c:pt>
                <c:pt idx="78">
                  <c:v>6.5</c:v>
                </c:pt>
                <c:pt idx="79">
                  <c:v>6.5833333333333481</c:v>
                </c:pt>
                <c:pt idx="80">
                  <c:v>6.666666666666667</c:v>
                </c:pt>
                <c:pt idx="81">
                  <c:v>6.75</c:v>
                </c:pt>
                <c:pt idx="82">
                  <c:v>6.8333333333333481</c:v>
                </c:pt>
                <c:pt idx="83">
                  <c:v>6.9166666666666714</c:v>
                </c:pt>
                <c:pt idx="84">
                  <c:v>7</c:v>
                </c:pt>
                <c:pt idx="85">
                  <c:v>7.0833333333333481</c:v>
                </c:pt>
                <c:pt idx="86">
                  <c:v>7.166666666666667</c:v>
                </c:pt>
                <c:pt idx="87">
                  <c:v>7.25</c:v>
                </c:pt>
                <c:pt idx="88">
                  <c:v>7.3333333333333481</c:v>
                </c:pt>
                <c:pt idx="89">
                  <c:v>7.4166666666666714</c:v>
                </c:pt>
                <c:pt idx="90">
                  <c:v>7.5</c:v>
                </c:pt>
                <c:pt idx="91">
                  <c:v>7.5833333333333481</c:v>
                </c:pt>
                <c:pt idx="92">
                  <c:v>7.666666666666667</c:v>
                </c:pt>
                <c:pt idx="93">
                  <c:v>7.75</c:v>
                </c:pt>
                <c:pt idx="94">
                  <c:v>7.8333333333333481</c:v>
                </c:pt>
                <c:pt idx="95">
                  <c:v>7.9166666666666714</c:v>
                </c:pt>
                <c:pt idx="96">
                  <c:v>8</c:v>
                </c:pt>
                <c:pt idx="97">
                  <c:v>8.0833333333333357</c:v>
                </c:pt>
                <c:pt idx="98">
                  <c:v>8.1666666666666767</c:v>
                </c:pt>
                <c:pt idx="99">
                  <c:v>8.25</c:v>
                </c:pt>
                <c:pt idx="100">
                  <c:v>8.3333333333333357</c:v>
                </c:pt>
                <c:pt idx="101">
                  <c:v>8.4166666666666767</c:v>
                </c:pt>
                <c:pt idx="102">
                  <c:v>8.5</c:v>
                </c:pt>
                <c:pt idx="103">
                  <c:v>8.5833333333333357</c:v>
                </c:pt>
                <c:pt idx="104">
                  <c:v>8.6666666666666767</c:v>
                </c:pt>
                <c:pt idx="105">
                  <c:v>8.75</c:v>
                </c:pt>
                <c:pt idx="106">
                  <c:v>8.8333333333333357</c:v>
                </c:pt>
                <c:pt idx="107">
                  <c:v>8.9166666666666767</c:v>
                </c:pt>
                <c:pt idx="108">
                  <c:v>9</c:v>
                </c:pt>
                <c:pt idx="109">
                  <c:v>9.0833333333333357</c:v>
                </c:pt>
                <c:pt idx="110">
                  <c:v>9.1666666666666767</c:v>
                </c:pt>
                <c:pt idx="111">
                  <c:v>9.25</c:v>
                </c:pt>
                <c:pt idx="112">
                  <c:v>9.3333333333333357</c:v>
                </c:pt>
                <c:pt idx="113">
                  <c:v>9.4166666666666767</c:v>
                </c:pt>
                <c:pt idx="114">
                  <c:v>9.5</c:v>
                </c:pt>
                <c:pt idx="115">
                  <c:v>9.5833333333333357</c:v>
                </c:pt>
                <c:pt idx="116">
                  <c:v>9.6666666666666767</c:v>
                </c:pt>
                <c:pt idx="117">
                  <c:v>9.75</c:v>
                </c:pt>
                <c:pt idx="118">
                  <c:v>9.8333333333333357</c:v>
                </c:pt>
                <c:pt idx="119">
                  <c:v>9.9166666666666767</c:v>
                </c:pt>
                <c:pt idx="120">
                  <c:v>10</c:v>
                </c:pt>
                <c:pt idx="121">
                  <c:v>10.083333333333334</c:v>
                </c:pt>
                <c:pt idx="122">
                  <c:v>10.166666666666694</c:v>
                </c:pt>
                <c:pt idx="123">
                  <c:v>10.25</c:v>
                </c:pt>
                <c:pt idx="124">
                  <c:v>10.333333333333334</c:v>
                </c:pt>
                <c:pt idx="125">
                  <c:v>10.416666666666694</c:v>
                </c:pt>
                <c:pt idx="126">
                  <c:v>10.5</c:v>
                </c:pt>
                <c:pt idx="127">
                  <c:v>10.583333333333334</c:v>
                </c:pt>
                <c:pt idx="128">
                  <c:v>10.666666666666694</c:v>
                </c:pt>
                <c:pt idx="129">
                  <c:v>10.75</c:v>
                </c:pt>
                <c:pt idx="130">
                  <c:v>10.833333333333334</c:v>
                </c:pt>
                <c:pt idx="131">
                  <c:v>10.916666666666694</c:v>
                </c:pt>
                <c:pt idx="132">
                  <c:v>11</c:v>
                </c:pt>
                <c:pt idx="133">
                  <c:v>11.083333333333334</c:v>
                </c:pt>
                <c:pt idx="134">
                  <c:v>11.166666666666694</c:v>
                </c:pt>
                <c:pt idx="135">
                  <c:v>11.25</c:v>
                </c:pt>
                <c:pt idx="136">
                  <c:v>11.333333333333334</c:v>
                </c:pt>
                <c:pt idx="137">
                  <c:v>11.416666666666694</c:v>
                </c:pt>
                <c:pt idx="138">
                  <c:v>11.5</c:v>
                </c:pt>
                <c:pt idx="139">
                  <c:v>11.583333333333334</c:v>
                </c:pt>
                <c:pt idx="140">
                  <c:v>11.666666666666694</c:v>
                </c:pt>
                <c:pt idx="141">
                  <c:v>11.75</c:v>
                </c:pt>
                <c:pt idx="142">
                  <c:v>11.833333333333334</c:v>
                </c:pt>
                <c:pt idx="143">
                  <c:v>11.916666666666694</c:v>
                </c:pt>
                <c:pt idx="144">
                  <c:v>12</c:v>
                </c:pt>
                <c:pt idx="145">
                  <c:v>12.083333333333334</c:v>
                </c:pt>
                <c:pt idx="146">
                  <c:v>12.166666666666694</c:v>
                </c:pt>
                <c:pt idx="147">
                  <c:v>12.25</c:v>
                </c:pt>
                <c:pt idx="148">
                  <c:v>12.333333333333334</c:v>
                </c:pt>
                <c:pt idx="149">
                  <c:v>12.416666666666694</c:v>
                </c:pt>
                <c:pt idx="150">
                  <c:v>12.5</c:v>
                </c:pt>
                <c:pt idx="151">
                  <c:v>12.583333333333334</c:v>
                </c:pt>
                <c:pt idx="152">
                  <c:v>12.666666666666694</c:v>
                </c:pt>
                <c:pt idx="153">
                  <c:v>12.75</c:v>
                </c:pt>
                <c:pt idx="154">
                  <c:v>12.833333333333334</c:v>
                </c:pt>
                <c:pt idx="155">
                  <c:v>12.916666666666694</c:v>
                </c:pt>
                <c:pt idx="156">
                  <c:v>13</c:v>
                </c:pt>
                <c:pt idx="157">
                  <c:v>13.083333333333334</c:v>
                </c:pt>
                <c:pt idx="158">
                  <c:v>13.166666666666694</c:v>
                </c:pt>
                <c:pt idx="159">
                  <c:v>13.25</c:v>
                </c:pt>
                <c:pt idx="160">
                  <c:v>13.333333333333334</c:v>
                </c:pt>
                <c:pt idx="161">
                  <c:v>13.416666666666694</c:v>
                </c:pt>
                <c:pt idx="162">
                  <c:v>13.5</c:v>
                </c:pt>
                <c:pt idx="163">
                  <c:v>13.583333333333334</c:v>
                </c:pt>
                <c:pt idx="164">
                  <c:v>13.666666666666694</c:v>
                </c:pt>
                <c:pt idx="165">
                  <c:v>13.75</c:v>
                </c:pt>
                <c:pt idx="166">
                  <c:v>13.833333333333334</c:v>
                </c:pt>
                <c:pt idx="167">
                  <c:v>13.916666666666694</c:v>
                </c:pt>
                <c:pt idx="168">
                  <c:v>14</c:v>
                </c:pt>
                <c:pt idx="169">
                  <c:v>14.083333333333334</c:v>
                </c:pt>
                <c:pt idx="170">
                  <c:v>14.166666666666694</c:v>
                </c:pt>
                <c:pt idx="171">
                  <c:v>14.25</c:v>
                </c:pt>
                <c:pt idx="172">
                  <c:v>14.333333333333334</c:v>
                </c:pt>
                <c:pt idx="173">
                  <c:v>14.416666666666694</c:v>
                </c:pt>
                <c:pt idx="174">
                  <c:v>14.5</c:v>
                </c:pt>
                <c:pt idx="175">
                  <c:v>14.583333333333334</c:v>
                </c:pt>
                <c:pt idx="176">
                  <c:v>14.666666666666694</c:v>
                </c:pt>
                <c:pt idx="177">
                  <c:v>14.75</c:v>
                </c:pt>
                <c:pt idx="178">
                  <c:v>14.833333333333334</c:v>
                </c:pt>
                <c:pt idx="179">
                  <c:v>14.916666666666694</c:v>
                </c:pt>
                <c:pt idx="180">
                  <c:v>15</c:v>
                </c:pt>
                <c:pt idx="181">
                  <c:v>15.083333333333334</c:v>
                </c:pt>
                <c:pt idx="182">
                  <c:v>15.166666666666694</c:v>
                </c:pt>
                <c:pt idx="183">
                  <c:v>15.25</c:v>
                </c:pt>
                <c:pt idx="184">
                  <c:v>15.333333333333334</c:v>
                </c:pt>
                <c:pt idx="185">
                  <c:v>15.416666666666694</c:v>
                </c:pt>
                <c:pt idx="186">
                  <c:v>15.5</c:v>
                </c:pt>
                <c:pt idx="187">
                  <c:v>15.583333333333334</c:v>
                </c:pt>
                <c:pt idx="188">
                  <c:v>15.666666666666694</c:v>
                </c:pt>
                <c:pt idx="189">
                  <c:v>15.75</c:v>
                </c:pt>
                <c:pt idx="190">
                  <c:v>15.833333333333334</c:v>
                </c:pt>
                <c:pt idx="191">
                  <c:v>15.916666666666694</c:v>
                </c:pt>
                <c:pt idx="192">
                  <c:v>16</c:v>
                </c:pt>
                <c:pt idx="193">
                  <c:v>16.083333333333194</c:v>
                </c:pt>
                <c:pt idx="194">
                  <c:v>16.166666666666668</c:v>
                </c:pt>
                <c:pt idx="195">
                  <c:v>16.25</c:v>
                </c:pt>
                <c:pt idx="196">
                  <c:v>16.33333333333324</c:v>
                </c:pt>
                <c:pt idx="197">
                  <c:v>16.416666666666668</c:v>
                </c:pt>
                <c:pt idx="198">
                  <c:v>16.5</c:v>
                </c:pt>
                <c:pt idx="199">
                  <c:v>16.583333333333194</c:v>
                </c:pt>
                <c:pt idx="200">
                  <c:v>16.666666666666668</c:v>
                </c:pt>
                <c:pt idx="201">
                  <c:v>16.75</c:v>
                </c:pt>
                <c:pt idx="202">
                  <c:v>16.83333333333324</c:v>
                </c:pt>
                <c:pt idx="203">
                  <c:v>16.916666666666668</c:v>
                </c:pt>
                <c:pt idx="204">
                  <c:v>17</c:v>
                </c:pt>
                <c:pt idx="205">
                  <c:v>17.083333333333194</c:v>
                </c:pt>
                <c:pt idx="206">
                  <c:v>17.166666666666668</c:v>
                </c:pt>
                <c:pt idx="207">
                  <c:v>17.25</c:v>
                </c:pt>
                <c:pt idx="208">
                  <c:v>17.33333333333324</c:v>
                </c:pt>
                <c:pt idx="209">
                  <c:v>17.416666666666668</c:v>
                </c:pt>
                <c:pt idx="210">
                  <c:v>17.5</c:v>
                </c:pt>
                <c:pt idx="211">
                  <c:v>17.583333333333194</c:v>
                </c:pt>
                <c:pt idx="212">
                  <c:v>17.666666666666668</c:v>
                </c:pt>
                <c:pt idx="213">
                  <c:v>17.75</c:v>
                </c:pt>
                <c:pt idx="214">
                  <c:v>17.83333333333324</c:v>
                </c:pt>
                <c:pt idx="215">
                  <c:v>17.916666666666668</c:v>
                </c:pt>
                <c:pt idx="216">
                  <c:v>18</c:v>
                </c:pt>
                <c:pt idx="217">
                  <c:v>18.083333333333194</c:v>
                </c:pt>
                <c:pt idx="218">
                  <c:v>18.166666666666668</c:v>
                </c:pt>
                <c:pt idx="219">
                  <c:v>18.25</c:v>
                </c:pt>
                <c:pt idx="220">
                  <c:v>18.33333333333324</c:v>
                </c:pt>
                <c:pt idx="221">
                  <c:v>18.416666666666668</c:v>
                </c:pt>
                <c:pt idx="222">
                  <c:v>18.5</c:v>
                </c:pt>
                <c:pt idx="223">
                  <c:v>18.583333333333194</c:v>
                </c:pt>
                <c:pt idx="224">
                  <c:v>18.666666666666668</c:v>
                </c:pt>
                <c:pt idx="225">
                  <c:v>18.75</c:v>
                </c:pt>
                <c:pt idx="226">
                  <c:v>18.83333333333324</c:v>
                </c:pt>
                <c:pt idx="227">
                  <c:v>18.916666666666668</c:v>
                </c:pt>
                <c:pt idx="228">
                  <c:v>19</c:v>
                </c:pt>
                <c:pt idx="229">
                  <c:v>19.083333333333194</c:v>
                </c:pt>
                <c:pt idx="230">
                  <c:v>19.166666666666668</c:v>
                </c:pt>
                <c:pt idx="231">
                  <c:v>19.25</c:v>
                </c:pt>
                <c:pt idx="232">
                  <c:v>19.33333333333324</c:v>
                </c:pt>
                <c:pt idx="233">
                  <c:v>19.416666666666668</c:v>
                </c:pt>
                <c:pt idx="234">
                  <c:v>19.5</c:v>
                </c:pt>
                <c:pt idx="235">
                  <c:v>19.583333333333194</c:v>
                </c:pt>
                <c:pt idx="236">
                  <c:v>19.666666666666668</c:v>
                </c:pt>
                <c:pt idx="237">
                  <c:v>19.75</c:v>
                </c:pt>
                <c:pt idx="238">
                  <c:v>19.83333333333324</c:v>
                </c:pt>
                <c:pt idx="239">
                  <c:v>19.916666666666668</c:v>
                </c:pt>
                <c:pt idx="240">
                  <c:v>20</c:v>
                </c:pt>
                <c:pt idx="241">
                  <c:v>20.083333333333194</c:v>
                </c:pt>
                <c:pt idx="242">
                  <c:v>20.166666666666668</c:v>
                </c:pt>
                <c:pt idx="243">
                  <c:v>20.25</c:v>
                </c:pt>
                <c:pt idx="244">
                  <c:v>20.33333333333324</c:v>
                </c:pt>
                <c:pt idx="245">
                  <c:v>20.416666666666668</c:v>
                </c:pt>
                <c:pt idx="246">
                  <c:v>20.5</c:v>
                </c:pt>
                <c:pt idx="247">
                  <c:v>20.583333333333194</c:v>
                </c:pt>
                <c:pt idx="248">
                  <c:v>20.666666666666668</c:v>
                </c:pt>
                <c:pt idx="249">
                  <c:v>20.75</c:v>
                </c:pt>
                <c:pt idx="250">
                  <c:v>20.83333333333324</c:v>
                </c:pt>
                <c:pt idx="251">
                  <c:v>20.916666666666668</c:v>
                </c:pt>
                <c:pt idx="252">
                  <c:v>21</c:v>
                </c:pt>
                <c:pt idx="253">
                  <c:v>21.083333333333194</c:v>
                </c:pt>
                <c:pt idx="254">
                  <c:v>21.166666666666668</c:v>
                </c:pt>
                <c:pt idx="255">
                  <c:v>21.25</c:v>
                </c:pt>
                <c:pt idx="256">
                  <c:v>21.33333333333324</c:v>
                </c:pt>
                <c:pt idx="257">
                  <c:v>21.416666666666668</c:v>
                </c:pt>
                <c:pt idx="258">
                  <c:v>21.5</c:v>
                </c:pt>
                <c:pt idx="259">
                  <c:v>21.583333333333194</c:v>
                </c:pt>
                <c:pt idx="260">
                  <c:v>21.666666666666668</c:v>
                </c:pt>
                <c:pt idx="261">
                  <c:v>21.75</c:v>
                </c:pt>
                <c:pt idx="262">
                  <c:v>21.83333333333324</c:v>
                </c:pt>
                <c:pt idx="263">
                  <c:v>21.916666666666668</c:v>
                </c:pt>
                <c:pt idx="264">
                  <c:v>22</c:v>
                </c:pt>
                <c:pt idx="265">
                  <c:v>22.083333333333194</c:v>
                </c:pt>
                <c:pt idx="266">
                  <c:v>22.166666666666668</c:v>
                </c:pt>
                <c:pt idx="267">
                  <c:v>22.25</c:v>
                </c:pt>
                <c:pt idx="268">
                  <c:v>22.33333333333324</c:v>
                </c:pt>
                <c:pt idx="269">
                  <c:v>22.416666666666668</c:v>
                </c:pt>
                <c:pt idx="270">
                  <c:v>22.5</c:v>
                </c:pt>
                <c:pt idx="271">
                  <c:v>22.583333333333194</c:v>
                </c:pt>
                <c:pt idx="272">
                  <c:v>22.666666666666668</c:v>
                </c:pt>
                <c:pt idx="273">
                  <c:v>22.75</c:v>
                </c:pt>
                <c:pt idx="274">
                  <c:v>22.83333333333324</c:v>
                </c:pt>
                <c:pt idx="275">
                  <c:v>22.916666666666668</c:v>
                </c:pt>
                <c:pt idx="276">
                  <c:v>23</c:v>
                </c:pt>
                <c:pt idx="277">
                  <c:v>23.083333333333194</c:v>
                </c:pt>
                <c:pt idx="278">
                  <c:v>23.166666666666668</c:v>
                </c:pt>
                <c:pt idx="279">
                  <c:v>23.25</c:v>
                </c:pt>
                <c:pt idx="280">
                  <c:v>23.33333333333324</c:v>
                </c:pt>
                <c:pt idx="281">
                  <c:v>23.416666666666668</c:v>
                </c:pt>
                <c:pt idx="282">
                  <c:v>23.5</c:v>
                </c:pt>
                <c:pt idx="283">
                  <c:v>23.583333333333194</c:v>
                </c:pt>
                <c:pt idx="284">
                  <c:v>23.666666666666668</c:v>
                </c:pt>
                <c:pt idx="285">
                  <c:v>23.75</c:v>
                </c:pt>
                <c:pt idx="286">
                  <c:v>23.83333333333324</c:v>
                </c:pt>
                <c:pt idx="287">
                  <c:v>23.916666666666668</c:v>
                </c:pt>
                <c:pt idx="288">
                  <c:v>24</c:v>
                </c:pt>
                <c:pt idx="289">
                  <c:v>24.083333333333194</c:v>
                </c:pt>
                <c:pt idx="290">
                  <c:v>24.166666666666668</c:v>
                </c:pt>
                <c:pt idx="291">
                  <c:v>24.25</c:v>
                </c:pt>
                <c:pt idx="292">
                  <c:v>24.33333333333324</c:v>
                </c:pt>
                <c:pt idx="293">
                  <c:v>24.416666666666668</c:v>
                </c:pt>
                <c:pt idx="294">
                  <c:v>24.5</c:v>
                </c:pt>
                <c:pt idx="295">
                  <c:v>24.583333333333194</c:v>
                </c:pt>
                <c:pt idx="296">
                  <c:v>24.666666666666668</c:v>
                </c:pt>
                <c:pt idx="297">
                  <c:v>24.75</c:v>
                </c:pt>
                <c:pt idx="298">
                  <c:v>24.83333333333324</c:v>
                </c:pt>
                <c:pt idx="299">
                  <c:v>24.916666666666668</c:v>
                </c:pt>
                <c:pt idx="300">
                  <c:v>25</c:v>
                </c:pt>
                <c:pt idx="301">
                  <c:v>25.083333333333194</c:v>
                </c:pt>
                <c:pt idx="302">
                  <c:v>25.166666666666668</c:v>
                </c:pt>
                <c:pt idx="303">
                  <c:v>25.25</c:v>
                </c:pt>
                <c:pt idx="304">
                  <c:v>25.33333333333324</c:v>
                </c:pt>
                <c:pt idx="305">
                  <c:v>25.416666666666668</c:v>
                </c:pt>
                <c:pt idx="306">
                  <c:v>25.5</c:v>
                </c:pt>
                <c:pt idx="307">
                  <c:v>25.583333333333194</c:v>
                </c:pt>
                <c:pt idx="308">
                  <c:v>25.666666666666668</c:v>
                </c:pt>
                <c:pt idx="309">
                  <c:v>25.75</c:v>
                </c:pt>
                <c:pt idx="310">
                  <c:v>25.83333333333324</c:v>
                </c:pt>
                <c:pt idx="311">
                  <c:v>25.916666666666668</c:v>
                </c:pt>
                <c:pt idx="312">
                  <c:v>26</c:v>
                </c:pt>
                <c:pt idx="313">
                  <c:v>26.083333333333194</c:v>
                </c:pt>
                <c:pt idx="314">
                  <c:v>26.166666666666668</c:v>
                </c:pt>
                <c:pt idx="315">
                  <c:v>26.25</c:v>
                </c:pt>
                <c:pt idx="316">
                  <c:v>26.33333333333324</c:v>
                </c:pt>
                <c:pt idx="317">
                  <c:v>26.416666666666668</c:v>
                </c:pt>
                <c:pt idx="318">
                  <c:v>26.5</c:v>
                </c:pt>
                <c:pt idx="319">
                  <c:v>26.583333333333194</c:v>
                </c:pt>
                <c:pt idx="320">
                  <c:v>26.666666666666668</c:v>
                </c:pt>
                <c:pt idx="321">
                  <c:v>26.75</c:v>
                </c:pt>
                <c:pt idx="322">
                  <c:v>26.83333333333324</c:v>
                </c:pt>
                <c:pt idx="323">
                  <c:v>26.916666666666668</c:v>
                </c:pt>
                <c:pt idx="324">
                  <c:v>27</c:v>
                </c:pt>
                <c:pt idx="325">
                  <c:v>27.083333333333194</c:v>
                </c:pt>
                <c:pt idx="326">
                  <c:v>27.166666666666668</c:v>
                </c:pt>
                <c:pt idx="327">
                  <c:v>27.25</c:v>
                </c:pt>
                <c:pt idx="328">
                  <c:v>27.33333333333324</c:v>
                </c:pt>
                <c:pt idx="329">
                  <c:v>27.416666666666668</c:v>
                </c:pt>
                <c:pt idx="330">
                  <c:v>27.5</c:v>
                </c:pt>
                <c:pt idx="331">
                  <c:v>27.583333333333194</c:v>
                </c:pt>
                <c:pt idx="332">
                  <c:v>27.666666666666668</c:v>
                </c:pt>
                <c:pt idx="333">
                  <c:v>27.75</c:v>
                </c:pt>
                <c:pt idx="334">
                  <c:v>27.83333333333324</c:v>
                </c:pt>
                <c:pt idx="335">
                  <c:v>27.916666666666668</c:v>
                </c:pt>
                <c:pt idx="336">
                  <c:v>28</c:v>
                </c:pt>
                <c:pt idx="337">
                  <c:v>28.083333333333194</c:v>
                </c:pt>
                <c:pt idx="338">
                  <c:v>28.166666666666668</c:v>
                </c:pt>
                <c:pt idx="339">
                  <c:v>28.25</c:v>
                </c:pt>
                <c:pt idx="340">
                  <c:v>28.33333333333324</c:v>
                </c:pt>
                <c:pt idx="341">
                  <c:v>28.416666666666668</c:v>
                </c:pt>
                <c:pt idx="342">
                  <c:v>28.5</c:v>
                </c:pt>
                <c:pt idx="343">
                  <c:v>28.583333333333194</c:v>
                </c:pt>
                <c:pt idx="344">
                  <c:v>28.666666666666668</c:v>
                </c:pt>
                <c:pt idx="345">
                  <c:v>28.75</c:v>
                </c:pt>
                <c:pt idx="346">
                  <c:v>28.83333333333324</c:v>
                </c:pt>
                <c:pt idx="347">
                  <c:v>28.916666666666668</c:v>
                </c:pt>
                <c:pt idx="348">
                  <c:v>29</c:v>
                </c:pt>
                <c:pt idx="349">
                  <c:v>29.083333333333194</c:v>
                </c:pt>
                <c:pt idx="350">
                  <c:v>29.166666666666668</c:v>
                </c:pt>
                <c:pt idx="351">
                  <c:v>29.25</c:v>
                </c:pt>
                <c:pt idx="352">
                  <c:v>29.33333333333324</c:v>
                </c:pt>
                <c:pt idx="353">
                  <c:v>29.416666666666668</c:v>
                </c:pt>
                <c:pt idx="354">
                  <c:v>29.5</c:v>
                </c:pt>
                <c:pt idx="355">
                  <c:v>29.583333333333194</c:v>
                </c:pt>
                <c:pt idx="356">
                  <c:v>29.666666666666668</c:v>
                </c:pt>
                <c:pt idx="357">
                  <c:v>29.75</c:v>
                </c:pt>
                <c:pt idx="358">
                  <c:v>29.83333333333324</c:v>
                </c:pt>
                <c:pt idx="359">
                  <c:v>29.916666666666668</c:v>
                </c:pt>
                <c:pt idx="360">
                  <c:v>30</c:v>
                </c:pt>
                <c:pt idx="361">
                  <c:v>30.083333333333194</c:v>
                </c:pt>
                <c:pt idx="362">
                  <c:v>30.166666666666668</c:v>
                </c:pt>
                <c:pt idx="363">
                  <c:v>30.25</c:v>
                </c:pt>
                <c:pt idx="364">
                  <c:v>30.33333333333324</c:v>
                </c:pt>
                <c:pt idx="365">
                  <c:v>30.416666666666668</c:v>
                </c:pt>
                <c:pt idx="366">
                  <c:v>30.5</c:v>
                </c:pt>
                <c:pt idx="367">
                  <c:v>30.583333333333194</c:v>
                </c:pt>
                <c:pt idx="368">
                  <c:v>30.666666666666668</c:v>
                </c:pt>
                <c:pt idx="369">
                  <c:v>30.75</c:v>
                </c:pt>
                <c:pt idx="370">
                  <c:v>30.83333333333324</c:v>
                </c:pt>
                <c:pt idx="371">
                  <c:v>30.916666666666668</c:v>
                </c:pt>
                <c:pt idx="372">
                  <c:v>31</c:v>
                </c:pt>
                <c:pt idx="373">
                  <c:v>31.083333333333194</c:v>
                </c:pt>
                <c:pt idx="374">
                  <c:v>31.166666666666668</c:v>
                </c:pt>
                <c:pt idx="375">
                  <c:v>31.25</c:v>
                </c:pt>
                <c:pt idx="376">
                  <c:v>31.33333333333324</c:v>
                </c:pt>
                <c:pt idx="377">
                  <c:v>31.416666666666668</c:v>
                </c:pt>
                <c:pt idx="378">
                  <c:v>31.5</c:v>
                </c:pt>
                <c:pt idx="379">
                  <c:v>31.583333333333194</c:v>
                </c:pt>
                <c:pt idx="380">
                  <c:v>31.666666666666668</c:v>
                </c:pt>
                <c:pt idx="381">
                  <c:v>31.75</c:v>
                </c:pt>
                <c:pt idx="382">
                  <c:v>31.83333333333324</c:v>
                </c:pt>
                <c:pt idx="383">
                  <c:v>31.916666666666668</c:v>
                </c:pt>
                <c:pt idx="384">
                  <c:v>32</c:v>
                </c:pt>
                <c:pt idx="385">
                  <c:v>32.083333333333336</c:v>
                </c:pt>
                <c:pt idx="386">
                  <c:v>32.166666666666472</c:v>
                </c:pt>
                <c:pt idx="387">
                  <c:v>32.25</c:v>
                </c:pt>
                <c:pt idx="388">
                  <c:v>32.333333333333336</c:v>
                </c:pt>
                <c:pt idx="389">
                  <c:v>32.41666666666638</c:v>
                </c:pt>
                <c:pt idx="390">
                  <c:v>32.5</c:v>
                </c:pt>
                <c:pt idx="391">
                  <c:v>32.583333333333336</c:v>
                </c:pt>
                <c:pt idx="392">
                  <c:v>32.666666666666472</c:v>
                </c:pt>
                <c:pt idx="393">
                  <c:v>32.75</c:v>
                </c:pt>
                <c:pt idx="394">
                  <c:v>32.833333333333336</c:v>
                </c:pt>
                <c:pt idx="395">
                  <c:v>32.91666666666638</c:v>
                </c:pt>
                <c:pt idx="396">
                  <c:v>33</c:v>
                </c:pt>
                <c:pt idx="397">
                  <c:v>33.083333333333336</c:v>
                </c:pt>
                <c:pt idx="398">
                  <c:v>33.166666666666472</c:v>
                </c:pt>
                <c:pt idx="399">
                  <c:v>33.25</c:v>
                </c:pt>
                <c:pt idx="400">
                  <c:v>33.333333333333336</c:v>
                </c:pt>
                <c:pt idx="401">
                  <c:v>33.41666666666638</c:v>
                </c:pt>
                <c:pt idx="402">
                  <c:v>33.5</c:v>
                </c:pt>
                <c:pt idx="403">
                  <c:v>33.583333333333336</c:v>
                </c:pt>
                <c:pt idx="404">
                  <c:v>33.666666666666472</c:v>
                </c:pt>
                <c:pt idx="405">
                  <c:v>33.75</c:v>
                </c:pt>
                <c:pt idx="406">
                  <c:v>33.833333333333336</c:v>
                </c:pt>
                <c:pt idx="407">
                  <c:v>33.91666666666638</c:v>
                </c:pt>
                <c:pt idx="408">
                  <c:v>34</c:v>
                </c:pt>
                <c:pt idx="409">
                  <c:v>34.083333333333336</c:v>
                </c:pt>
                <c:pt idx="410">
                  <c:v>34.166666666666472</c:v>
                </c:pt>
                <c:pt idx="411">
                  <c:v>34.25</c:v>
                </c:pt>
                <c:pt idx="412">
                  <c:v>34.333333333333336</c:v>
                </c:pt>
                <c:pt idx="413">
                  <c:v>34.41666666666638</c:v>
                </c:pt>
                <c:pt idx="414">
                  <c:v>34.5</c:v>
                </c:pt>
                <c:pt idx="415">
                  <c:v>34.583333333333336</c:v>
                </c:pt>
                <c:pt idx="416">
                  <c:v>34.666666666666472</c:v>
                </c:pt>
                <c:pt idx="417">
                  <c:v>34.75</c:v>
                </c:pt>
                <c:pt idx="418">
                  <c:v>34.833333333333336</c:v>
                </c:pt>
                <c:pt idx="419">
                  <c:v>34.91666666666638</c:v>
                </c:pt>
                <c:pt idx="420">
                  <c:v>35</c:v>
                </c:pt>
                <c:pt idx="421">
                  <c:v>35.083333333333336</c:v>
                </c:pt>
                <c:pt idx="422">
                  <c:v>35.166666666666472</c:v>
                </c:pt>
                <c:pt idx="423">
                  <c:v>35.25</c:v>
                </c:pt>
                <c:pt idx="424">
                  <c:v>35.333333333333336</c:v>
                </c:pt>
                <c:pt idx="425">
                  <c:v>35.41666666666638</c:v>
                </c:pt>
                <c:pt idx="426">
                  <c:v>35.5</c:v>
                </c:pt>
                <c:pt idx="427">
                  <c:v>35.583333333333336</c:v>
                </c:pt>
                <c:pt idx="428">
                  <c:v>35.666666666666472</c:v>
                </c:pt>
                <c:pt idx="429">
                  <c:v>35.75</c:v>
                </c:pt>
                <c:pt idx="430">
                  <c:v>35.833333333333336</c:v>
                </c:pt>
                <c:pt idx="431">
                  <c:v>35.91666666666638</c:v>
                </c:pt>
                <c:pt idx="432">
                  <c:v>36</c:v>
                </c:pt>
                <c:pt idx="433">
                  <c:v>36.083333333333336</c:v>
                </c:pt>
                <c:pt idx="434">
                  <c:v>36.166666666666472</c:v>
                </c:pt>
                <c:pt idx="435">
                  <c:v>36.25</c:v>
                </c:pt>
                <c:pt idx="436">
                  <c:v>36.333333333333336</c:v>
                </c:pt>
                <c:pt idx="437">
                  <c:v>36.41666666666638</c:v>
                </c:pt>
                <c:pt idx="438">
                  <c:v>36.5</c:v>
                </c:pt>
                <c:pt idx="439">
                  <c:v>36.583333333333336</c:v>
                </c:pt>
                <c:pt idx="440">
                  <c:v>36.666666666666472</c:v>
                </c:pt>
                <c:pt idx="441">
                  <c:v>36.75</c:v>
                </c:pt>
                <c:pt idx="442">
                  <c:v>36.833333333333336</c:v>
                </c:pt>
                <c:pt idx="443">
                  <c:v>36.91666666666638</c:v>
                </c:pt>
                <c:pt idx="444">
                  <c:v>37</c:v>
                </c:pt>
                <c:pt idx="445">
                  <c:v>37.083333333333336</c:v>
                </c:pt>
                <c:pt idx="446">
                  <c:v>37.166666666666472</c:v>
                </c:pt>
                <c:pt idx="447">
                  <c:v>37.25</c:v>
                </c:pt>
                <c:pt idx="448">
                  <c:v>37.333333333333336</c:v>
                </c:pt>
                <c:pt idx="449">
                  <c:v>37.41666666666638</c:v>
                </c:pt>
                <c:pt idx="450">
                  <c:v>37.5</c:v>
                </c:pt>
                <c:pt idx="451">
                  <c:v>37.583333333333336</c:v>
                </c:pt>
                <c:pt idx="452">
                  <c:v>37.666666666666472</c:v>
                </c:pt>
                <c:pt idx="453">
                  <c:v>37.75</c:v>
                </c:pt>
                <c:pt idx="454">
                  <c:v>37.833333333333336</c:v>
                </c:pt>
                <c:pt idx="455">
                  <c:v>37.91666666666638</c:v>
                </c:pt>
                <c:pt idx="456">
                  <c:v>38</c:v>
                </c:pt>
                <c:pt idx="457">
                  <c:v>38.083333333333336</c:v>
                </c:pt>
                <c:pt idx="458">
                  <c:v>38.166666666666472</c:v>
                </c:pt>
                <c:pt idx="459">
                  <c:v>38.25</c:v>
                </c:pt>
                <c:pt idx="460">
                  <c:v>38.333333333333336</c:v>
                </c:pt>
                <c:pt idx="461">
                  <c:v>38.41666666666638</c:v>
                </c:pt>
                <c:pt idx="462">
                  <c:v>38.5</c:v>
                </c:pt>
                <c:pt idx="463">
                  <c:v>38.583333333333336</c:v>
                </c:pt>
                <c:pt idx="464">
                  <c:v>38.666666666666472</c:v>
                </c:pt>
                <c:pt idx="465">
                  <c:v>38.75</c:v>
                </c:pt>
                <c:pt idx="466">
                  <c:v>38.833333333333336</c:v>
                </c:pt>
                <c:pt idx="467">
                  <c:v>38.91666666666638</c:v>
                </c:pt>
                <c:pt idx="468">
                  <c:v>39</c:v>
                </c:pt>
                <c:pt idx="469">
                  <c:v>39.083333333333336</c:v>
                </c:pt>
                <c:pt idx="470">
                  <c:v>39.166666666666472</c:v>
                </c:pt>
                <c:pt idx="471">
                  <c:v>39.25</c:v>
                </c:pt>
                <c:pt idx="472">
                  <c:v>39.333333333333336</c:v>
                </c:pt>
                <c:pt idx="473">
                  <c:v>39.41666666666638</c:v>
                </c:pt>
                <c:pt idx="474">
                  <c:v>39.5</c:v>
                </c:pt>
                <c:pt idx="475">
                  <c:v>39.583333333333336</c:v>
                </c:pt>
                <c:pt idx="476">
                  <c:v>39.666666666666472</c:v>
                </c:pt>
                <c:pt idx="477">
                  <c:v>39.75</c:v>
                </c:pt>
                <c:pt idx="478">
                  <c:v>39.833333333333336</c:v>
                </c:pt>
                <c:pt idx="479">
                  <c:v>39.91666666666638</c:v>
                </c:pt>
                <c:pt idx="480">
                  <c:v>40</c:v>
                </c:pt>
                <c:pt idx="481">
                  <c:v>40.083333333333336</c:v>
                </c:pt>
                <c:pt idx="482">
                  <c:v>40.166666666666472</c:v>
                </c:pt>
                <c:pt idx="483">
                  <c:v>40.25</c:v>
                </c:pt>
                <c:pt idx="484">
                  <c:v>40.333333333333336</c:v>
                </c:pt>
                <c:pt idx="485">
                  <c:v>40.41666666666638</c:v>
                </c:pt>
                <c:pt idx="486">
                  <c:v>40.5</c:v>
                </c:pt>
                <c:pt idx="487">
                  <c:v>40.583333333333336</c:v>
                </c:pt>
                <c:pt idx="488">
                  <c:v>40.666666666666472</c:v>
                </c:pt>
                <c:pt idx="489">
                  <c:v>40.75</c:v>
                </c:pt>
                <c:pt idx="490">
                  <c:v>40.833333333333336</c:v>
                </c:pt>
                <c:pt idx="491">
                  <c:v>40.91666666666638</c:v>
                </c:pt>
                <c:pt idx="492">
                  <c:v>41</c:v>
                </c:pt>
                <c:pt idx="493">
                  <c:v>41.083333333333336</c:v>
                </c:pt>
                <c:pt idx="494">
                  <c:v>41.166666666666472</c:v>
                </c:pt>
                <c:pt idx="495">
                  <c:v>41.25</c:v>
                </c:pt>
                <c:pt idx="496">
                  <c:v>41.333333333333336</c:v>
                </c:pt>
                <c:pt idx="497">
                  <c:v>41.41666666666638</c:v>
                </c:pt>
                <c:pt idx="498">
                  <c:v>41.5</c:v>
                </c:pt>
                <c:pt idx="499">
                  <c:v>41.583333333333336</c:v>
                </c:pt>
                <c:pt idx="500">
                  <c:v>41.666666666666472</c:v>
                </c:pt>
                <c:pt idx="501">
                  <c:v>41.75</c:v>
                </c:pt>
                <c:pt idx="502">
                  <c:v>41.833333333333336</c:v>
                </c:pt>
                <c:pt idx="503">
                  <c:v>41.91666666666638</c:v>
                </c:pt>
                <c:pt idx="504">
                  <c:v>42</c:v>
                </c:pt>
                <c:pt idx="505">
                  <c:v>42.083333333333336</c:v>
                </c:pt>
                <c:pt idx="506">
                  <c:v>42.166666666666472</c:v>
                </c:pt>
                <c:pt idx="507">
                  <c:v>42.25</c:v>
                </c:pt>
                <c:pt idx="508">
                  <c:v>42.333333333333336</c:v>
                </c:pt>
                <c:pt idx="509">
                  <c:v>42.41666666666638</c:v>
                </c:pt>
                <c:pt idx="510">
                  <c:v>42.5</c:v>
                </c:pt>
                <c:pt idx="511">
                  <c:v>42.583333333333336</c:v>
                </c:pt>
                <c:pt idx="512">
                  <c:v>42.666666666666472</c:v>
                </c:pt>
                <c:pt idx="513">
                  <c:v>42.75</c:v>
                </c:pt>
                <c:pt idx="514">
                  <c:v>42.833333333333336</c:v>
                </c:pt>
                <c:pt idx="515">
                  <c:v>42.91666666666638</c:v>
                </c:pt>
                <c:pt idx="516">
                  <c:v>43</c:v>
                </c:pt>
                <c:pt idx="517">
                  <c:v>43.083333333333336</c:v>
                </c:pt>
                <c:pt idx="518">
                  <c:v>43.166666666666472</c:v>
                </c:pt>
                <c:pt idx="519">
                  <c:v>43.25</c:v>
                </c:pt>
                <c:pt idx="520">
                  <c:v>43.333333333333336</c:v>
                </c:pt>
                <c:pt idx="521">
                  <c:v>43.41666666666638</c:v>
                </c:pt>
                <c:pt idx="522">
                  <c:v>43.5</c:v>
                </c:pt>
                <c:pt idx="523">
                  <c:v>43.583333333333336</c:v>
                </c:pt>
                <c:pt idx="524">
                  <c:v>43.666666666666472</c:v>
                </c:pt>
                <c:pt idx="525">
                  <c:v>43.75</c:v>
                </c:pt>
                <c:pt idx="526">
                  <c:v>43.833333333333336</c:v>
                </c:pt>
                <c:pt idx="527">
                  <c:v>43.91666666666638</c:v>
                </c:pt>
                <c:pt idx="528">
                  <c:v>44</c:v>
                </c:pt>
                <c:pt idx="529">
                  <c:v>44.083333333333336</c:v>
                </c:pt>
                <c:pt idx="530">
                  <c:v>44.166666666666472</c:v>
                </c:pt>
                <c:pt idx="531">
                  <c:v>44.25</c:v>
                </c:pt>
                <c:pt idx="532">
                  <c:v>44.333333333333336</c:v>
                </c:pt>
                <c:pt idx="533">
                  <c:v>44.41666666666638</c:v>
                </c:pt>
                <c:pt idx="534">
                  <c:v>44.5</c:v>
                </c:pt>
                <c:pt idx="535">
                  <c:v>44.583333333333336</c:v>
                </c:pt>
                <c:pt idx="536">
                  <c:v>44.666666666666472</c:v>
                </c:pt>
                <c:pt idx="537">
                  <c:v>44.75</c:v>
                </c:pt>
                <c:pt idx="538">
                  <c:v>44.833333333333336</c:v>
                </c:pt>
                <c:pt idx="539">
                  <c:v>44.91666666666638</c:v>
                </c:pt>
                <c:pt idx="540">
                  <c:v>45</c:v>
                </c:pt>
                <c:pt idx="541">
                  <c:v>45.083333333333336</c:v>
                </c:pt>
                <c:pt idx="542">
                  <c:v>45.166666666666472</c:v>
                </c:pt>
                <c:pt idx="543">
                  <c:v>45.25</c:v>
                </c:pt>
                <c:pt idx="544">
                  <c:v>45.333333333333336</c:v>
                </c:pt>
                <c:pt idx="545">
                  <c:v>45.41666666666638</c:v>
                </c:pt>
                <c:pt idx="546">
                  <c:v>45.5</c:v>
                </c:pt>
                <c:pt idx="547">
                  <c:v>45.583333333333336</c:v>
                </c:pt>
                <c:pt idx="548">
                  <c:v>45.666666666666472</c:v>
                </c:pt>
                <c:pt idx="549">
                  <c:v>45.75</c:v>
                </c:pt>
                <c:pt idx="550">
                  <c:v>45.833333333333336</c:v>
                </c:pt>
                <c:pt idx="551">
                  <c:v>45.91666666666638</c:v>
                </c:pt>
                <c:pt idx="552">
                  <c:v>46</c:v>
                </c:pt>
                <c:pt idx="553">
                  <c:v>46.083333333333336</c:v>
                </c:pt>
                <c:pt idx="554">
                  <c:v>46.166666666666472</c:v>
                </c:pt>
                <c:pt idx="555">
                  <c:v>46.25</c:v>
                </c:pt>
                <c:pt idx="556">
                  <c:v>46.333333333333336</c:v>
                </c:pt>
                <c:pt idx="557">
                  <c:v>46.41666666666638</c:v>
                </c:pt>
                <c:pt idx="558">
                  <c:v>46.5</c:v>
                </c:pt>
                <c:pt idx="559">
                  <c:v>46.583333333333336</c:v>
                </c:pt>
                <c:pt idx="560">
                  <c:v>46.666666666666472</c:v>
                </c:pt>
                <c:pt idx="561">
                  <c:v>46.75</c:v>
                </c:pt>
                <c:pt idx="562">
                  <c:v>46.833333333333336</c:v>
                </c:pt>
                <c:pt idx="563">
                  <c:v>46.91666666666638</c:v>
                </c:pt>
                <c:pt idx="564">
                  <c:v>47</c:v>
                </c:pt>
                <c:pt idx="565">
                  <c:v>47.083333333333336</c:v>
                </c:pt>
                <c:pt idx="566">
                  <c:v>47.166666666666472</c:v>
                </c:pt>
                <c:pt idx="567">
                  <c:v>47.25</c:v>
                </c:pt>
                <c:pt idx="568">
                  <c:v>47.333333333333336</c:v>
                </c:pt>
                <c:pt idx="569">
                  <c:v>47.41666666666638</c:v>
                </c:pt>
                <c:pt idx="570">
                  <c:v>47.5</c:v>
                </c:pt>
                <c:pt idx="571">
                  <c:v>47.583333333333336</c:v>
                </c:pt>
                <c:pt idx="572">
                  <c:v>47.666666666666472</c:v>
                </c:pt>
                <c:pt idx="573">
                  <c:v>47.75</c:v>
                </c:pt>
                <c:pt idx="574">
                  <c:v>47.833333333333336</c:v>
                </c:pt>
                <c:pt idx="575">
                  <c:v>47.91666666666638</c:v>
                </c:pt>
                <c:pt idx="576">
                  <c:v>48</c:v>
                </c:pt>
                <c:pt idx="577">
                  <c:v>48.083333333333336</c:v>
                </c:pt>
                <c:pt idx="578">
                  <c:v>48.166666666666472</c:v>
                </c:pt>
                <c:pt idx="579">
                  <c:v>48.25</c:v>
                </c:pt>
                <c:pt idx="580">
                  <c:v>48.333333333333336</c:v>
                </c:pt>
                <c:pt idx="581">
                  <c:v>48.41666666666638</c:v>
                </c:pt>
                <c:pt idx="582">
                  <c:v>48.5</c:v>
                </c:pt>
                <c:pt idx="583">
                  <c:v>48.583333333333336</c:v>
                </c:pt>
                <c:pt idx="584">
                  <c:v>48.666666666666472</c:v>
                </c:pt>
                <c:pt idx="585">
                  <c:v>48.75</c:v>
                </c:pt>
                <c:pt idx="586">
                  <c:v>48.833333333333336</c:v>
                </c:pt>
                <c:pt idx="587">
                  <c:v>48.91666666666638</c:v>
                </c:pt>
                <c:pt idx="588">
                  <c:v>49</c:v>
                </c:pt>
                <c:pt idx="589">
                  <c:v>49.083333333333336</c:v>
                </c:pt>
                <c:pt idx="590">
                  <c:v>49.166666666666472</c:v>
                </c:pt>
                <c:pt idx="591">
                  <c:v>49.25</c:v>
                </c:pt>
                <c:pt idx="592">
                  <c:v>49.333333333333336</c:v>
                </c:pt>
                <c:pt idx="593">
                  <c:v>49.41666666666638</c:v>
                </c:pt>
                <c:pt idx="594">
                  <c:v>49.5</c:v>
                </c:pt>
                <c:pt idx="595">
                  <c:v>49.583333333333336</c:v>
                </c:pt>
                <c:pt idx="596">
                  <c:v>49.666666666666472</c:v>
                </c:pt>
                <c:pt idx="597">
                  <c:v>49.75</c:v>
                </c:pt>
                <c:pt idx="598">
                  <c:v>49.833333333333336</c:v>
                </c:pt>
                <c:pt idx="599">
                  <c:v>49.91666666666638</c:v>
                </c:pt>
                <c:pt idx="600">
                  <c:v>50</c:v>
                </c:pt>
                <c:pt idx="601">
                  <c:v>50.083333333333336</c:v>
                </c:pt>
                <c:pt idx="602">
                  <c:v>50.166666666666472</c:v>
                </c:pt>
                <c:pt idx="603">
                  <c:v>50.25</c:v>
                </c:pt>
                <c:pt idx="604">
                  <c:v>50.333333333333336</c:v>
                </c:pt>
                <c:pt idx="605">
                  <c:v>50.41666666666638</c:v>
                </c:pt>
                <c:pt idx="606">
                  <c:v>50.5</c:v>
                </c:pt>
                <c:pt idx="607">
                  <c:v>50.583333333333336</c:v>
                </c:pt>
                <c:pt idx="608">
                  <c:v>50.666666666666472</c:v>
                </c:pt>
                <c:pt idx="609">
                  <c:v>50.75</c:v>
                </c:pt>
                <c:pt idx="610">
                  <c:v>50.833333333333336</c:v>
                </c:pt>
                <c:pt idx="611">
                  <c:v>50.91666666666638</c:v>
                </c:pt>
                <c:pt idx="612">
                  <c:v>51</c:v>
                </c:pt>
                <c:pt idx="613">
                  <c:v>51.083333333333336</c:v>
                </c:pt>
                <c:pt idx="614">
                  <c:v>51.166666666666472</c:v>
                </c:pt>
                <c:pt idx="615">
                  <c:v>51.25</c:v>
                </c:pt>
                <c:pt idx="616">
                  <c:v>51.333333333333336</c:v>
                </c:pt>
                <c:pt idx="617">
                  <c:v>51.41666666666638</c:v>
                </c:pt>
                <c:pt idx="618">
                  <c:v>51.5</c:v>
                </c:pt>
                <c:pt idx="619">
                  <c:v>51.583333333333336</c:v>
                </c:pt>
                <c:pt idx="620">
                  <c:v>51.666666666666472</c:v>
                </c:pt>
                <c:pt idx="621">
                  <c:v>51.75</c:v>
                </c:pt>
                <c:pt idx="622">
                  <c:v>51.833333333333336</c:v>
                </c:pt>
                <c:pt idx="623">
                  <c:v>51.91666666666638</c:v>
                </c:pt>
                <c:pt idx="624">
                  <c:v>52</c:v>
                </c:pt>
                <c:pt idx="625">
                  <c:v>52.083333333333336</c:v>
                </c:pt>
                <c:pt idx="626">
                  <c:v>52.166666666666472</c:v>
                </c:pt>
                <c:pt idx="627">
                  <c:v>52.25</c:v>
                </c:pt>
                <c:pt idx="628">
                  <c:v>52.333333333333336</c:v>
                </c:pt>
                <c:pt idx="629">
                  <c:v>52.41666666666638</c:v>
                </c:pt>
                <c:pt idx="630">
                  <c:v>52.5</c:v>
                </c:pt>
                <c:pt idx="631">
                  <c:v>52.583333333333336</c:v>
                </c:pt>
                <c:pt idx="632">
                  <c:v>52.666666666666472</c:v>
                </c:pt>
                <c:pt idx="633">
                  <c:v>52.75</c:v>
                </c:pt>
                <c:pt idx="634">
                  <c:v>52.833333333333336</c:v>
                </c:pt>
                <c:pt idx="635">
                  <c:v>52.91666666666638</c:v>
                </c:pt>
                <c:pt idx="636">
                  <c:v>53</c:v>
                </c:pt>
                <c:pt idx="637">
                  <c:v>53.083333333333336</c:v>
                </c:pt>
                <c:pt idx="638">
                  <c:v>53.166666666666472</c:v>
                </c:pt>
                <c:pt idx="639">
                  <c:v>53.25</c:v>
                </c:pt>
                <c:pt idx="640">
                  <c:v>53.333333333333336</c:v>
                </c:pt>
                <c:pt idx="641">
                  <c:v>53.41666666666638</c:v>
                </c:pt>
                <c:pt idx="642">
                  <c:v>53.5</c:v>
                </c:pt>
                <c:pt idx="643">
                  <c:v>53.583333333333336</c:v>
                </c:pt>
                <c:pt idx="644">
                  <c:v>53.666666666666472</c:v>
                </c:pt>
                <c:pt idx="645">
                  <c:v>53.75</c:v>
                </c:pt>
                <c:pt idx="646">
                  <c:v>53.833333333333336</c:v>
                </c:pt>
                <c:pt idx="647">
                  <c:v>53.91666666666638</c:v>
                </c:pt>
                <c:pt idx="648">
                  <c:v>54</c:v>
                </c:pt>
                <c:pt idx="649">
                  <c:v>54.083333333333336</c:v>
                </c:pt>
                <c:pt idx="650">
                  <c:v>54.166666666666472</c:v>
                </c:pt>
                <c:pt idx="651">
                  <c:v>54.25</c:v>
                </c:pt>
                <c:pt idx="652">
                  <c:v>54.333333333333336</c:v>
                </c:pt>
                <c:pt idx="653">
                  <c:v>54.41666666666638</c:v>
                </c:pt>
                <c:pt idx="654">
                  <c:v>54.5</c:v>
                </c:pt>
                <c:pt idx="655">
                  <c:v>54.583333333333336</c:v>
                </c:pt>
                <c:pt idx="656">
                  <c:v>54.666666666666472</c:v>
                </c:pt>
                <c:pt idx="657">
                  <c:v>54.75</c:v>
                </c:pt>
                <c:pt idx="658">
                  <c:v>54.833333333333336</c:v>
                </c:pt>
                <c:pt idx="659">
                  <c:v>54.91666666666638</c:v>
                </c:pt>
                <c:pt idx="660">
                  <c:v>55</c:v>
                </c:pt>
                <c:pt idx="661">
                  <c:v>55.083333333333336</c:v>
                </c:pt>
                <c:pt idx="662">
                  <c:v>55.166666666666472</c:v>
                </c:pt>
                <c:pt idx="663">
                  <c:v>55.25</c:v>
                </c:pt>
                <c:pt idx="664">
                  <c:v>55.333333333333336</c:v>
                </c:pt>
                <c:pt idx="665">
                  <c:v>55.41666666666638</c:v>
                </c:pt>
                <c:pt idx="666">
                  <c:v>55.5</c:v>
                </c:pt>
                <c:pt idx="667">
                  <c:v>55.583333333333336</c:v>
                </c:pt>
                <c:pt idx="668">
                  <c:v>55.666666666666472</c:v>
                </c:pt>
                <c:pt idx="669">
                  <c:v>55.75</c:v>
                </c:pt>
                <c:pt idx="670">
                  <c:v>55.833333333333336</c:v>
                </c:pt>
                <c:pt idx="671">
                  <c:v>55.91666666666638</c:v>
                </c:pt>
                <c:pt idx="672">
                  <c:v>56</c:v>
                </c:pt>
                <c:pt idx="673">
                  <c:v>56.083333333333336</c:v>
                </c:pt>
                <c:pt idx="674">
                  <c:v>56.166666666666472</c:v>
                </c:pt>
                <c:pt idx="675">
                  <c:v>56.25</c:v>
                </c:pt>
                <c:pt idx="676">
                  <c:v>56.333333333333336</c:v>
                </c:pt>
                <c:pt idx="677">
                  <c:v>56.41666666666638</c:v>
                </c:pt>
                <c:pt idx="678">
                  <c:v>56.5</c:v>
                </c:pt>
                <c:pt idx="679">
                  <c:v>56.583333333333336</c:v>
                </c:pt>
                <c:pt idx="680">
                  <c:v>56.666666666666472</c:v>
                </c:pt>
                <c:pt idx="681">
                  <c:v>56.75</c:v>
                </c:pt>
                <c:pt idx="682">
                  <c:v>56.833333333333336</c:v>
                </c:pt>
                <c:pt idx="683">
                  <c:v>56.91666666666638</c:v>
                </c:pt>
                <c:pt idx="684">
                  <c:v>57</c:v>
                </c:pt>
                <c:pt idx="685">
                  <c:v>57.083333333333336</c:v>
                </c:pt>
                <c:pt idx="686">
                  <c:v>57.166666666666472</c:v>
                </c:pt>
                <c:pt idx="687">
                  <c:v>57.25</c:v>
                </c:pt>
                <c:pt idx="688">
                  <c:v>57.333333333333336</c:v>
                </c:pt>
                <c:pt idx="689">
                  <c:v>57.41666666666638</c:v>
                </c:pt>
                <c:pt idx="690">
                  <c:v>57.5</c:v>
                </c:pt>
                <c:pt idx="691">
                  <c:v>57.583333333333336</c:v>
                </c:pt>
                <c:pt idx="692">
                  <c:v>57.666666666666472</c:v>
                </c:pt>
                <c:pt idx="693">
                  <c:v>57.75</c:v>
                </c:pt>
                <c:pt idx="694">
                  <c:v>57.833333333333336</c:v>
                </c:pt>
                <c:pt idx="695">
                  <c:v>57.91666666666638</c:v>
                </c:pt>
                <c:pt idx="696">
                  <c:v>58</c:v>
                </c:pt>
                <c:pt idx="697">
                  <c:v>58.083333333333336</c:v>
                </c:pt>
                <c:pt idx="698">
                  <c:v>58.166666666666472</c:v>
                </c:pt>
                <c:pt idx="699">
                  <c:v>58.25</c:v>
                </c:pt>
                <c:pt idx="700">
                  <c:v>58.333333333333336</c:v>
                </c:pt>
                <c:pt idx="701">
                  <c:v>58.41666666666638</c:v>
                </c:pt>
                <c:pt idx="702">
                  <c:v>58.5</c:v>
                </c:pt>
                <c:pt idx="703">
                  <c:v>58.583333333333336</c:v>
                </c:pt>
                <c:pt idx="704">
                  <c:v>58.666666666666472</c:v>
                </c:pt>
                <c:pt idx="705">
                  <c:v>58.75</c:v>
                </c:pt>
                <c:pt idx="706">
                  <c:v>58.833333333333336</c:v>
                </c:pt>
                <c:pt idx="707">
                  <c:v>58.91666666666638</c:v>
                </c:pt>
                <c:pt idx="708">
                  <c:v>59</c:v>
                </c:pt>
                <c:pt idx="709">
                  <c:v>59.083333333333336</c:v>
                </c:pt>
                <c:pt idx="710">
                  <c:v>59.166666666666472</c:v>
                </c:pt>
                <c:pt idx="711">
                  <c:v>59.25</c:v>
                </c:pt>
                <c:pt idx="712">
                  <c:v>59.333333333333336</c:v>
                </c:pt>
                <c:pt idx="713">
                  <c:v>59.41666666666638</c:v>
                </c:pt>
                <c:pt idx="714">
                  <c:v>59.5</c:v>
                </c:pt>
                <c:pt idx="715">
                  <c:v>59.583333333333336</c:v>
                </c:pt>
                <c:pt idx="716">
                  <c:v>59.666666666666472</c:v>
                </c:pt>
                <c:pt idx="717">
                  <c:v>59.75</c:v>
                </c:pt>
                <c:pt idx="718">
                  <c:v>59.833333333333336</c:v>
                </c:pt>
                <c:pt idx="719">
                  <c:v>59.91666666666638</c:v>
                </c:pt>
                <c:pt idx="720">
                  <c:v>60</c:v>
                </c:pt>
                <c:pt idx="721">
                  <c:v>60.083333333333336</c:v>
                </c:pt>
                <c:pt idx="722">
                  <c:v>60.166666666666472</c:v>
                </c:pt>
                <c:pt idx="723">
                  <c:v>60.25</c:v>
                </c:pt>
                <c:pt idx="724">
                  <c:v>60.333333333333336</c:v>
                </c:pt>
                <c:pt idx="725">
                  <c:v>60.41666666666638</c:v>
                </c:pt>
                <c:pt idx="726">
                  <c:v>60.5</c:v>
                </c:pt>
                <c:pt idx="727">
                  <c:v>60.583333333333336</c:v>
                </c:pt>
                <c:pt idx="728">
                  <c:v>60.666666666666472</c:v>
                </c:pt>
                <c:pt idx="729">
                  <c:v>60.75</c:v>
                </c:pt>
                <c:pt idx="730">
                  <c:v>60.833333333333336</c:v>
                </c:pt>
                <c:pt idx="731">
                  <c:v>60.91666666666638</c:v>
                </c:pt>
                <c:pt idx="732">
                  <c:v>61</c:v>
                </c:pt>
                <c:pt idx="733">
                  <c:v>61.083333333333336</c:v>
                </c:pt>
                <c:pt idx="734">
                  <c:v>61.166666666666472</c:v>
                </c:pt>
                <c:pt idx="735">
                  <c:v>61.25</c:v>
                </c:pt>
                <c:pt idx="736">
                  <c:v>61.333333333333336</c:v>
                </c:pt>
                <c:pt idx="737">
                  <c:v>61.41666666666638</c:v>
                </c:pt>
                <c:pt idx="738">
                  <c:v>61.5</c:v>
                </c:pt>
                <c:pt idx="739">
                  <c:v>61.583333333333336</c:v>
                </c:pt>
                <c:pt idx="740">
                  <c:v>61.666666666666472</c:v>
                </c:pt>
                <c:pt idx="741">
                  <c:v>61.75</c:v>
                </c:pt>
                <c:pt idx="742">
                  <c:v>61.833333333333336</c:v>
                </c:pt>
                <c:pt idx="743">
                  <c:v>61.91666666666638</c:v>
                </c:pt>
                <c:pt idx="744">
                  <c:v>62</c:v>
                </c:pt>
                <c:pt idx="745">
                  <c:v>62.083333333333336</c:v>
                </c:pt>
                <c:pt idx="746">
                  <c:v>62.166666666666472</c:v>
                </c:pt>
                <c:pt idx="747">
                  <c:v>62.25</c:v>
                </c:pt>
                <c:pt idx="748">
                  <c:v>62.333333333333336</c:v>
                </c:pt>
                <c:pt idx="749">
                  <c:v>62.41666666666638</c:v>
                </c:pt>
                <c:pt idx="750">
                  <c:v>62.5</c:v>
                </c:pt>
                <c:pt idx="751">
                  <c:v>62.583333333333336</c:v>
                </c:pt>
                <c:pt idx="752">
                  <c:v>62.666666666666472</c:v>
                </c:pt>
                <c:pt idx="753">
                  <c:v>62.75</c:v>
                </c:pt>
                <c:pt idx="754">
                  <c:v>62.833333333333336</c:v>
                </c:pt>
                <c:pt idx="755">
                  <c:v>62.91666666666638</c:v>
                </c:pt>
                <c:pt idx="756">
                  <c:v>63</c:v>
                </c:pt>
                <c:pt idx="757">
                  <c:v>63.083333333333336</c:v>
                </c:pt>
                <c:pt idx="758">
                  <c:v>63.166666666666472</c:v>
                </c:pt>
                <c:pt idx="759">
                  <c:v>63.25</c:v>
                </c:pt>
                <c:pt idx="760">
                  <c:v>63.333333333333336</c:v>
                </c:pt>
                <c:pt idx="761">
                  <c:v>63.41666666666638</c:v>
                </c:pt>
                <c:pt idx="762">
                  <c:v>63.5</c:v>
                </c:pt>
                <c:pt idx="763">
                  <c:v>63.583333333333336</c:v>
                </c:pt>
                <c:pt idx="764">
                  <c:v>63.666666666666472</c:v>
                </c:pt>
                <c:pt idx="765">
                  <c:v>63.75</c:v>
                </c:pt>
                <c:pt idx="766">
                  <c:v>63.833333333333336</c:v>
                </c:pt>
                <c:pt idx="767">
                  <c:v>63.91666666666638</c:v>
                </c:pt>
                <c:pt idx="768">
                  <c:v>64</c:v>
                </c:pt>
                <c:pt idx="769">
                  <c:v>64.083333333333258</c:v>
                </c:pt>
                <c:pt idx="770">
                  <c:v>64.166666666666671</c:v>
                </c:pt>
                <c:pt idx="771">
                  <c:v>64.25</c:v>
                </c:pt>
                <c:pt idx="772">
                  <c:v>64.333333333333258</c:v>
                </c:pt>
                <c:pt idx="773">
                  <c:v>64.41666666666687</c:v>
                </c:pt>
                <c:pt idx="774">
                  <c:v>64.5</c:v>
                </c:pt>
                <c:pt idx="775">
                  <c:v>64.583333333333258</c:v>
                </c:pt>
                <c:pt idx="776">
                  <c:v>64.666666666666671</c:v>
                </c:pt>
                <c:pt idx="777">
                  <c:v>64.75</c:v>
                </c:pt>
                <c:pt idx="778">
                  <c:v>64.833333333333258</c:v>
                </c:pt>
                <c:pt idx="779">
                  <c:v>64.91666666666687</c:v>
                </c:pt>
                <c:pt idx="780">
                  <c:v>65</c:v>
                </c:pt>
                <c:pt idx="781">
                  <c:v>65.083333333333258</c:v>
                </c:pt>
                <c:pt idx="782">
                  <c:v>65.166666666666671</c:v>
                </c:pt>
                <c:pt idx="783">
                  <c:v>65.25</c:v>
                </c:pt>
                <c:pt idx="784">
                  <c:v>65.333333333333258</c:v>
                </c:pt>
                <c:pt idx="785">
                  <c:v>65.41666666666687</c:v>
                </c:pt>
                <c:pt idx="786">
                  <c:v>65.5</c:v>
                </c:pt>
                <c:pt idx="787">
                  <c:v>65.583333333333258</c:v>
                </c:pt>
                <c:pt idx="788">
                  <c:v>65.666666666666671</c:v>
                </c:pt>
                <c:pt idx="789">
                  <c:v>65.75</c:v>
                </c:pt>
                <c:pt idx="790">
                  <c:v>65.833333333333258</c:v>
                </c:pt>
                <c:pt idx="791">
                  <c:v>65.91666666666687</c:v>
                </c:pt>
                <c:pt idx="792">
                  <c:v>66</c:v>
                </c:pt>
                <c:pt idx="793">
                  <c:v>66.083333333333258</c:v>
                </c:pt>
                <c:pt idx="794">
                  <c:v>66.166666666666671</c:v>
                </c:pt>
                <c:pt idx="795">
                  <c:v>66.25</c:v>
                </c:pt>
                <c:pt idx="796">
                  <c:v>66.333333333333258</c:v>
                </c:pt>
                <c:pt idx="797">
                  <c:v>66.41666666666687</c:v>
                </c:pt>
                <c:pt idx="798">
                  <c:v>66.5</c:v>
                </c:pt>
                <c:pt idx="799">
                  <c:v>66.583333333333258</c:v>
                </c:pt>
                <c:pt idx="800">
                  <c:v>66.666666666666671</c:v>
                </c:pt>
                <c:pt idx="801">
                  <c:v>66.75</c:v>
                </c:pt>
                <c:pt idx="802">
                  <c:v>66.833333333333258</c:v>
                </c:pt>
                <c:pt idx="803">
                  <c:v>66.91666666666687</c:v>
                </c:pt>
                <c:pt idx="804">
                  <c:v>67</c:v>
                </c:pt>
                <c:pt idx="805">
                  <c:v>67.083333333333258</c:v>
                </c:pt>
                <c:pt idx="806">
                  <c:v>67.166666666666671</c:v>
                </c:pt>
                <c:pt idx="807">
                  <c:v>67.25</c:v>
                </c:pt>
                <c:pt idx="808">
                  <c:v>67.333333333333258</c:v>
                </c:pt>
                <c:pt idx="809">
                  <c:v>67.41666666666687</c:v>
                </c:pt>
                <c:pt idx="810">
                  <c:v>67.5</c:v>
                </c:pt>
                <c:pt idx="811">
                  <c:v>67.583333333333258</c:v>
                </c:pt>
                <c:pt idx="812">
                  <c:v>67.666666666666671</c:v>
                </c:pt>
                <c:pt idx="813">
                  <c:v>67.75</c:v>
                </c:pt>
                <c:pt idx="814">
                  <c:v>67.833333333333258</c:v>
                </c:pt>
                <c:pt idx="815">
                  <c:v>67.91666666666687</c:v>
                </c:pt>
                <c:pt idx="816">
                  <c:v>68</c:v>
                </c:pt>
                <c:pt idx="817">
                  <c:v>68.083333333333258</c:v>
                </c:pt>
                <c:pt idx="818">
                  <c:v>68.166666666666671</c:v>
                </c:pt>
                <c:pt idx="819">
                  <c:v>68.25</c:v>
                </c:pt>
                <c:pt idx="820">
                  <c:v>68.333333333333258</c:v>
                </c:pt>
                <c:pt idx="821">
                  <c:v>68.41666666666687</c:v>
                </c:pt>
                <c:pt idx="822">
                  <c:v>68.5</c:v>
                </c:pt>
                <c:pt idx="823">
                  <c:v>68.583333333333258</c:v>
                </c:pt>
                <c:pt idx="824">
                  <c:v>68.666666666666671</c:v>
                </c:pt>
                <c:pt idx="825">
                  <c:v>68.75</c:v>
                </c:pt>
                <c:pt idx="826">
                  <c:v>68.833333333333258</c:v>
                </c:pt>
                <c:pt idx="827">
                  <c:v>68.91666666666687</c:v>
                </c:pt>
                <c:pt idx="828">
                  <c:v>69</c:v>
                </c:pt>
                <c:pt idx="829">
                  <c:v>69.083333333333258</c:v>
                </c:pt>
                <c:pt idx="830">
                  <c:v>69.166666666666671</c:v>
                </c:pt>
                <c:pt idx="831">
                  <c:v>69.25</c:v>
                </c:pt>
                <c:pt idx="832">
                  <c:v>69.333333333333258</c:v>
                </c:pt>
                <c:pt idx="833">
                  <c:v>69.41666666666687</c:v>
                </c:pt>
                <c:pt idx="834">
                  <c:v>69.5</c:v>
                </c:pt>
                <c:pt idx="835">
                  <c:v>69.583333333333258</c:v>
                </c:pt>
                <c:pt idx="836">
                  <c:v>69.666666666666671</c:v>
                </c:pt>
                <c:pt idx="837">
                  <c:v>69.75</c:v>
                </c:pt>
                <c:pt idx="838">
                  <c:v>69.833333333333258</c:v>
                </c:pt>
                <c:pt idx="839">
                  <c:v>69.91666666666687</c:v>
                </c:pt>
                <c:pt idx="840">
                  <c:v>70</c:v>
                </c:pt>
                <c:pt idx="841">
                  <c:v>70.083333333333258</c:v>
                </c:pt>
                <c:pt idx="842">
                  <c:v>70.166666666666671</c:v>
                </c:pt>
                <c:pt idx="843">
                  <c:v>70.25</c:v>
                </c:pt>
                <c:pt idx="844">
                  <c:v>70.333333333333258</c:v>
                </c:pt>
                <c:pt idx="845">
                  <c:v>70.41666666666687</c:v>
                </c:pt>
                <c:pt idx="846">
                  <c:v>70.5</c:v>
                </c:pt>
                <c:pt idx="847">
                  <c:v>70.583333333333258</c:v>
                </c:pt>
                <c:pt idx="848">
                  <c:v>70.666666666666671</c:v>
                </c:pt>
                <c:pt idx="849">
                  <c:v>70.75</c:v>
                </c:pt>
                <c:pt idx="850">
                  <c:v>70.833333333333258</c:v>
                </c:pt>
                <c:pt idx="851">
                  <c:v>70.91666666666687</c:v>
                </c:pt>
                <c:pt idx="852">
                  <c:v>71</c:v>
                </c:pt>
                <c:pt idx="853">
                  <c:v>71.083333333333258</c:v>
                </c:pt>
                <c:pt idx="854">
                  <c:v>71.166666666666671</c:v>
                </c:pt>
                <c:pt idx="855">
                  <c:v>71.25</c:v>
                </c:pt>
                <c:pt idx="856">
                  <c:v>71.333333333333258</c:v>
                </c:pt>
                <c:pt idx="857">
                  <c:v>71.41666666666687</c:v>
                </c:pt>
                <c:pt idx="858">
                  <c:v>71.5</c:v>
                </c:pt>
                <c:pt idx="859">
                  <c:v>71.583333333333258</c:v>
                </c:pt>
                <c:pt idx="860">
                  <c:v>71.666666666666671</c:v>
                </c:pt>
                <c:pt idx="861">
                  <c:v>71.75</c:v>
                </c:pt>
                <c:pt idx="862">
                  <c:v>71.833333333333258</c:v>
                </c:pt>
                <c:pt idx="863">
                  <c:v>71.91666666666687</c:v>
                </c:pt>
                <c:pt idx="864">
                  <c:v>72</c:v>
                </c:pt>
                <c:pt idx="865">
                  <c:v>72.083333333333258</c:v>
                </c:pt>
                <c:pt idx="866">
                  <c:v>72.166666666666671</c:v>
                </c:pt>
                <c:pt idx="867">
                  <c:v>72.25</c:v>
                </c:pt>
                <c:pt idx="868">
                  <c:v>72.333333333333258</c:v>
                </c:pt>
                <c:pt idx="869">
                  <c:v>72.41666666666687</c:v>
                </c:pt>
                <c:pt idx="870">
                  <c:v>72.5</c:v>
                </c:pt>
                <c:pt idx="871">
                  <c:v>72.583333333333258</c:v>
                </c:pt>
                <c:pt idx="872">
                  <c:v>72.666666666666671</c:v>
                </c:pt>
                <c:pt idx="873">
                  <c:v>72.75</c:v>
                </c:pt>
                <c:pt idx="874">
                  <c:v>72.833333333333258</c:v>
                </c:pt>
                <c:pt idx="875">
                  <c:v>72.91666666666687</c:v>
                </c:pt>
                <c:pt idx="876">
                  <c:v>73</c:v>
                </c:pt>
                <c:pt idx="877">
                  <c:v>73.083333333333258</c:v>
                </c:pt>
                <c:pt idx="878">
                  <c:v>73.166666666666671</c:v>
                </c:pt>
                <c:pt idx="879">
                  <c:v>73.25</c:v>
                </c:pt>
                <c:pt idx="880">
                  <c:v>73.333333333333258</c:v>
                </c:pt>
                <c:pt idx="881">
                  <c:v>73.41666666666687</c:v>
                </c:pt>
                <c:pt idx="882">
                  <c:v>73.5</c:v>
                </c:pt>
                <c:pt idx="883">
                  <c:v>73.583333333333258</c:v>
                </c:pt>
                <c:pt idx="884">
                  <c:v>73.666666666666671</c:v>
                </c:pt>
                <c:pt idx="885">
                  <c:v>73.75</c:v>
                </c:pt>
                <c:pt idx="886">
                  <c:v>73.833333333333258</c:v>
                </c:pt>
                <c:pt idx="887">
                  <c:v>73.91666666666687</c:v>
                </c:pt>
                <c:pt idx="888">
                  <c:v>74</c:v>
                </c:pt>
                <c:pt idx="889">
                  <c:v>74.083333333333258</c:v>
                </c:pt>
                <c:pt idx="890">
                  <c:v>74.166666666666671</c:v>
                </c:pt>
                <c:pt idx="891">
                  <c:v>74.25</c:v>
                </c:pt>
                <c:pt idx="892">
                  <c:v>74.333333333333258</c:v>
                </c:pt>
                <c:pt idx="893">
                  <c:v>74.41666666666687</c:v>
                </c:pt>
                <c:pt idx="894">
                  <c:v>74.5</c:v>
                </c:pt>
                <c:pt idx="895">
                  <c:v>74.583333333333258</c:v>
                </c:pt>
                <c:pt idx="896">
                  <c:v>74.666666666666671</c:v>
                </c:pt>
                <c:pt idx="897">
                  <c:v>74.75</c:v>
                </c:pt>
                <c:pt idx="898">
                  <c:v>74.833333333333258</c:v>
                </c:pt>
                <c:pt idx="899">
                  <c:v>74.91666666666687</c:v>
                </c:pt>
                <c:pt idx="900">
                  <c:v>75</c:v>
                </c:pt>
                <c:pt idx="901">
                  <c:v>75.083333333333258</c:v>
                </c:pt>
                <c:pt idx="902">
                  <c:v>75.166666666666671</c:v>
                </c:pt>
                <c:pt idx="903">
                  <c:v>75.25</c:v>
                </c:pt>
                <c:pt idx="904">
                  <c:v>75.333333333333258</c:v>
                </c:pt>
                <c:pt idx="905">
                  <c:v>75.41666666666687</c:v>
                </c:pt>
                <c:pt idx="906">
                  <c:v>75.5</c:v>
                </c:pt>
                <c:pt idx="907">
                  <c:v>75.583333333333258</c:v>
                </c:pt>
                <c:pt idx="908">
                  <c:v>75.666666666666671</c:v>
                </c:pt>
                <c:pt idx="909">
                  <c:v>75.75</c:v>
                </c:pt>
                <c:pt idx="910">
                  <c:v>75.833333333333258</c:v>
                </c:pt>
                <c:pt idx="911">
                  <c:v>75.91666666666687</c:v>
                </c:pt>
                <c:pt idx="912">
                  <c:v>76</c:v>
                </c:pt>
                <c:pt idx="913">
                  <c:v>76.083333333333258</c:v>
                </c:pt>
                <c:pt idx="914">
                  <c:v>76.166666666666671</c:v>
                </c:pt>
                <c:pt idx="915">
                  <c:v>76.25</c:v>
                </c:pt>
                <c:pt idx="916">
                  <c:v>76.333333333333258</c:v>
                </c:pt>
                <c:pt idx="917">
                  <c:v>76.41666666666687</c:v>
                </c:pt>
                <c:pt idx="918">
                  <c:v>76.5</c:v>
                </c:pt>
                <c:pt idx="919">
                  <c:v>76.583333333333258</c:v>
                </c:pt>
                <c:pt idx="920">
                  <c:v>76.666666666666671</c:v>
                </c:pt>
                <c:pt idx="921">
                  <c:v>76.75</c:v>
                </c:pt>
                <c:pt idx="922">
                  <c:v>76.833333333333258</c:v>
                </c:pt>
                <c:pt idx="923">
                  <c:v>76.91666666666687</c:v>
                </c:pt>
                <c:pt idx="924">
                  <c:v>77</c:v>
                </c:pt>
                <c:pt idx="925">
                  <c:v>77.083333333333258</c:v>
                </c:pt>
                <c:pt idx="926">
                  <c:v>77.166666666666671</c:v>
                </c:pt>
                <c:pt idx="927">
                  <c:v>77.25</c:v>
                </c:pt>
                <c:pt idx="928">
                  <c:v>77.333333333333258</c:v>
                </c:pt>
                <c:pt idx="929">
                  <c:v>77.41666666666687</c:v>
                </c:pt>
                <c:pt idx="930">
                  <c:v>77.5</c:v>
                </c:pt>
                <c:pt idx="931">
                  <c:v>77.583333333333258</c:v>
                </c:pt>
                <c:pt idx="932">
                  <c:v>77.666666666666671</c:v>
                </c:pt>
                <c:pt idx="933">
                  <c:v>77.75</c:v>
                </c:pt>
                <c:pt idx="934">
                  <c:v>77.833333333333258</c:v>
                </c:pt>
                <c:pt idx="935">
                  <c:v>77.91666666666687</c:v>
                </c:pt>
                <c:pt idx="936">
                  <c:v>78</c:v>
                </c:pt>
                <c:pt idx="937">
                  <c:v>78.083333333333258</c:v>
                </c:pt>
                <c:pt idx="938">
                  <c:v>78.166666666666671</c:v>
                </c:pt>
                <c:pt idx="939">
                  <c:v>78.25</c:v>
                </c:pt>
                <c:pt idx="940">
                  <c:v>78.333333333333258</c:v>
                </c:pt>
                <c:pt idx="941">
                  <c:v>78.41666666666687</c:v>
                </c:pt>
                <c:pt idx="942">
                  <c:v>78.5</c:v>
                </c:pt>
                <c:pt idx="943">
                  <c:v>78.583333333333258</c:v>
                </c:pt>
                <c:pt idx="944">
                  <c:v>78.666666666666671</c:v>
                </c:pt>
                <c:pt idx="945">
                  <c:v>78.75</c:v>
                </c:pt>
                <c:pt idx="946">
                  <c:v>78.833333333333258</c:v>
                </c:pt>
                <c:pt idx="947">
                  <c:v>78.91666666666687</c:v>
                </c:pt>
                <c:pt idx="948">
                  <c:v>79</c:v>
                </c:pt>
                <c:pt idx="949">
                  <c:v>79.083333333333258</c:v>
                </c:pt>
                <c:pt idx="950">
                  <c:v>79.166666666666671</c:v>
                </c:pt>
                <c:pt idx="951">
                  <c:v>79.25</c:v>
                </c:pt>
                <c:pt idx="952">
                  <c:v>79.333333333333258</c:v>
                </c:pt>
                <c:pt idx="953">
                  <c:v>79.41666666666687</c:v>
                </c:pt>
                <c:pt idx="954">
                  <c:v>79.5</c:v>
                </c:pt>
                <c:pt idx="955">
                  <c:v>79.583333333333258</c:v>
                </c:pt>
                <c:pt idx="956">
                  <c:v>79.666666666666671</c:v>
                </c:pt>
                <c:pt idx="957">
                  <c:v>79.75</c:v>
                </c:pt>
                <c:pt idx="958">
                  <c:v>79.833333333333258</c:v>
                </c:pt>
                <c:pt idx="959">
                  <c:v>79.91666666666687</c:v>
                </c:pt>
                <c:pt idx="960">
                  <c:v>80</c:v>
                </c:pt>
                <c:pt idx="961">
                  <c:v>80.083333333333258</c:v>
                </c:pt>
                <c:pt idx="962">
                  <c:v>80.166666666666671</c:v>
                </c:pt>
                <c:pt idx="963">
                  <c:v>80.25</c:v>
                </c:pt>
                <c:pt idx="964">
                  <c:v>80.333333333333258</c:v>
                </c:pt>
                <c:pt idx="965">
                  <c:v>80.41666666666687</c:v>
                </c:pt>
                <c:pt idx="966">
                  <c:v>80.5</c:v>
                </c:pt>
                <c:pt idx="967">
                  <c:v>80.583333333333258</c:v>
                </c:pt>
                <c:pt idx="968">
                  <c:v>80.666666666666671</c:v>
                </c:pt>
                <c:pt idx="969">
                  <c:v>80.75</c:v>
                </c:pt>
                <c:pt idx="970">
                  <c:v>80.833333333333258</c:v>
                </c:pt>
                <c:pt idx="971">
                  <c:v>80.91666666666687</c:v>
                </c:pt>
                <c:pt idx="972">
                  <c:v>81</c:v>
                </c:pt>
                <c:pt idx="973">
                  <c:v>81.083333333333258</c:v>
                </c:pt>
                <c:pt idx="974">
                  <c:v>81.166666666666671</c:v>
                </c:pt>
                <c:pt idx="975">
                  <c:v>81.25</c:v>
                </c:pt>
                <c:pt idx="976">
                  <c:v>81.333333333333258</c:v>
                </c:pt>
                <c:pt idx="977">
                  <c:v>81.41666666666687</c:v>
                </c:pt>
                <c:pt idx="978">
                  <c:v>81.5</c:v>
                </c:pt>
                <c:pt idx="979">
                  <c:v>81.583333333333258</c:v>
                </c:pt>
                <c:pt idx="980">
                  <c:v>81.666666666666671</c:v>
                </c:pt>
                <c:pt idx="981">
                  <c:v>81.75</c:v>
                </c:pt>
                <c:pt idx="982">
                  <c:v>81.833333333333258</c:v>
                </c:pt>
                <c:pt idx="983">
                  <c:v>81.91666666666687</c:v>
                </c:pt>
                <c:pt idx="984">
                  <c:v>82</c:v>
                </c:pt>
                <c:pt idx="985">
                  <c:v>82.083333333333258</c:v>
                </c:pt>
                <c:pt idx="986">
                  <c:v>82.166666666666671</c:v>
                </c:pt>
                <c:pt idx="987">
                  <c:v>82.25</c:v>
                </c:pt>
                <c:pt idx="988">
                  <c:v>82.333333333333258</c:v>
                </c:pt>
                <c:pt idx="989">
                  <c:v>82.41666666666687</c:v>
                </c:pt>
                <c:pt idx="990">
                  <c:v>82.5</c:v>
                </c:pt>
                <c:pt idx="991">
                  <c:v>82.583333333333258</c:v>
                </c:pt>
                <c:pt idx="992">
                  <c:v>82.666666666666671</c:v>
                </c:pt>
                <c:pt idx="993">
                  <c:v>82.75</c:v>
                </c:pt>
                <c:pt idx="994">
                  <c:v>82.833333333333258</c:v>
                </c:pt>
                <c:pt idx="995">
                  <c:v>82.91666666666687</c:v>
                </c:pt>
                <c:pt idx="996">
                  <c:v>83</c:v>
                </c:pt>
                <c:pt idx="997">
                  <c:v>83.083333333333258</c:v>
                </c:pt>
                <c:pt idx="998">
                  <c:v>83.166666666666671</c:v>
                </c:pt>
                <c:pt idx="999">
                  <c:v>83.25</c:v>
                </c:pt>
                <c:pt idx="1000">
                  <c:v>83.333333333333258</c:v>
                </c:pt>
                <c:pt idx="1001">
                  <c:v>83.41666666666687</c:v>
                </c:pt>
                <c:pt idx="1002">
                  <c:v>83.5</c:v>
                </c:pt>
                <c:pt idx="1003">
                  <c:v>83.583333333333258</c:v>
                </c:pt>
                <c:pt idx="1004">
                  <c:v>83.666666666666671</c:v>
                </c:pt>
                <c:pt idx="1005">
                  <c:v>83.75</c:v>
                </c:pt>
                <c:pt idx="1006">
                  <c:v>83.833333333333258</c:v>
                </c:pt>
                <c:pt idx="1007">
                  <c:v>83.91666666666687</c:v>
                </c:pt>
                <c:pt idx="1008">
                  <c:v>84</c:v>
                </c:pt>
                <c:pt idx="1009">
                  <c:v>84.083333333333258</c:v>
                </c:pt>
                <c:pt idx="1010">
                  <c:v>84.166666666666671</c:v>
                </c:pt>
                <c:pt idx="1011">
                  <c:v>84.25</c:v>
                </c:pt>
                <c:pt idx="1012">
                  <c:v>84.333333333333258</c:v>
                </c:pt>
                <c:pt idx="1013">
                  <c:v>84.41666666666687</c:v>
                </c:pt>
                <c:pt idx="1014">
                  <c:v>84.5</c:v>
                </c:pt>
                <c:pt idx="1015">
                  <c:v>84.583333333333258</c:v>
                </c:pt>
                <c:pt idx="1016">
                  <c:v>84.666666666666671</c:v>
                </c:pt>
                <c:pt idx="1017">
                  <c:v>84.75</c:v>
                </c:pt>
                <c:pt idx="1018">
                  <c:v>84.833333333333258</c:v>
                </c:pt>
                <c:pt idx="1019">
                  <c:v>84.91666666666687</c:v>
                </c:pt>
                <c:pt idx="1020">
                  <c:v>85</c:v>
                </c:pt>
                <c:pt idx="1021">
                  <c:v>85.083333333333258</c:v>
                </c:pt>
                <c:pt idx="1022">
                  <c:v>85.166666666666671</c:v>
                </c:pt>
                <c:pt idx="1023">
                  <c:v>85.25</c:v>
                </c:pt>
                <c:pt idx="1024">
                  <c:v>85.333333333333258</c:v>
                </c:pt>
                <c:pt idx="1025">
                  <c:v>85.41666666666687</c:v>
                </c:pt>
                <c:pt idx="1026">
                  <c:v>85.5</c:v>
                </c:pt>
                <c:pt idx="1027">
                  <c:v>85.583333333333258</c:v>
                </c:pt>
                <c:pt idx="1028">
                  <c:v>85.666666666666671</c:v>
                </c:pt>
                <c:pt idx="1029">
                  <c:v>85.75</c:v>
                </c:pt>
                <c:pt idx="1030">
                  <c:v>85.833333333333258</c:v>
                </c:pt>
                <c:pt idx="1031">
                  <c:v>85.91666666666687</c:v>
                </c:pt>
                <c:pt idx="1032">
                  <c:v>86</c:v>
                </c:pt>
                <c:pt idx="1033">
                  <c:v>86.083333333333258</c:v>
                </c:pt>
                <c:pt idx="1034">
                  <c:v>86.166666666666671</c:v>
                </c:pt>
                <c:pt idx="1035">
                  <c:v>86.25</c:v>
                </c:pt>
                <c:pt idx="1036">
                  <c:v>86.333333333333258</c:v>
                </c:pt>
                <c:pt idx="1037">
                  <c:v>86.41666666666687</c:v>
                </c:pt>
                <c:pt idx="1038">
                  <c:v>86.5</c:v>
                </c:pt>
                <c:pt idx="1039">
                  <c:v>86.583333333333258</c:v>
                </c:pt>
                <c:pt idx="1040">
                  <c:v>86.666666666666671</c:v>
                </c:pt>
                <c:pt idx="1041">
                  <c:v>86.75</c:v>
                </c:pt>
                <c:pt idx="1042">
                  <c:v>86.833333333333258</c:v>
                </c:pt>
                <c:pt idx="1043">
                  <c:v>86.91666666666687</c:v>
                </c:pt>
                <c:pt idx="1044">
                  <c:v>87</c:v>
                </c:pt>
                <c:pt idx="1045">
                  <c:v>87.083333333333258</c:v>
                </c:pt>
                <c:pt idx="1046">
                  <c:v>87.166666666666671</c:v>
                </c:pt>
                <c:pt idx="1047">
                  <c:v>87.25</c:v>
                </c:pt>
                <c:pt idx="1048">
                  <c:v>87.333333333333258</c:v>
                </c:pt>
                <c:pt idx="1049">
                  <c:v>87.41666666666687</c:v>
                </c:pt>
                <c:pt idx="1050">
                  <c:v>87.5</c:v>
                </c:pt>
                <c:pt idx="1051">
                  <c:v>87.583333333333258</c:v>
                </c:pt>
                <c:pt idx="1052">
                  <c:v>87.666666666666671</c:v>
                </c:pt>
                <c:pt idx="1053">
                  <c:v>87.75</c:v>
                </c:pt>
                <c:pt idx="1054">
                  <c:v>87.833333333333258</c:v>
                </c:pt>
                <c:pt idx="1055">
                  <c:v>87.91666666666687</c:v>
                </c:pt>
                <c:pt idx="1056">
                  <c:v>88</c:v>
                </c:pt>
                <c:pt idx="1057">
                  <c:v>88.083333333333258</c:v>
                </c:pt>
                <c:pt idx="1058">
                  <c:v>88.166666666666671</c:v>
                </c:pt>
                <c:pt idx="1059">
                  <c:v>88.25</c:v>
                </c:pt>
                <c:pt idx="1060">
                  <c:v>88.333333333333258</c:v>
                </c:pt>
                <c:pt idx="1061">
                  <c:v>88.41666666666687</c:v>
                </c:pt>
                <c:pt idx="1062">
                  <c:v>88.5</c:v>
                </c:pt>
                <c:pt idx="1063">
                  <c:v>88.583333333333258</c:v>
                </c:pt>
                <c:pt idx="1064">
                  <c:v>88.666666666666671</c:v>
                </c:pt>
                <c:pt idx="1065">
                  <c:v>88.75</c:v>
                </c:pt>
                <c:pt idx="1066">
                  <c:v>88.833333333333258</c:v>
                </c:pt>
                <c:pt idx="1067">
                  <c:v>88.91666666666687</c:v>
                </c:pt>
                <c:pt idx="1068">
                  <c:v>89</c:v>
                </c:pt>
                <c:pt idx="1069">
                  <c:v>89.083333333333258</c:v>
                </c:pt>
                <c:pt idx="1070">
                  <c:v>89.166666666666671</c:v>
                </c:pt>
                <c:pt idx="1071">
                  <c:v>89.25</c:v>
                </c:pt>
                <c:pt idx="1072">
                  <c:v>89.333333333333258</c:v>
                </c:pt>
                <c:pt idx="1073">
                  <c:v>89.41666666666687</c:v>
                </c:pt>
                <c:pt idx="1074">
                  <c:v>89.5</c:v>
                </c:pt>
                <c:pt idx="1075">
                  <c:v>89.583333333333258</c:v>
                </c:pt>
                <c:pt idx="1076">
                  <c:v>89.666666666666671</c:v>
                </c:pt>
                <c:pt idx="1077">
                  <c:v>89.75</c:v>
                </c:pt>
                <c:pt idx="1078">
                  <c:v>89.833333333333258</c:v>
                </c:pt>
                <c:pt idx="1079">
                  <c:v>89.91666666666687</c:v>
                </c:pt>
                <c:pt idx="1080">
                  <c:v>90</c:v>
                </c:pt>
                <c:pt idx="1081">
                  <c:v>90.083333333333258</c:v>
                </c:pt>
                <c:pt idx="1082">
                  <c:v>90.166666666666671</c:v>
                </c:pt>
                <c:pt idx="1083">
                  <c:v>90.25</c:v>
                </c:pt>
                <c:pt idx="1084">
                  <c:v>90.333333333333258</c:v>
                </c:pt>
                <c:pt idx="1085">
                  <c:v>90.41666666666687</c:v>
                </c:pt>
                <c:pt idx="1086">
                  <c:v>90.5</c:v>
                </c:pt>
                <c:pt idx="1087">
                  <c:v>90.583333333333258</c:v>
                </c:pt>
                <c:pt idx="1088">
                  <c:v>90.666666666666671</c:v>
                </c:pt>
                <c:pt idx="1089">
                  <c:v>90.75</c:v>
                </c:pt>
                <c:pt idx="1090">
                  <c:v>90.833333333333258</c:v>
                </c:pt>
                <c:pt idx="1091">
                  <c:v>90.91666666666687</c:v>
                </c:pt>
                <c:pt idx="1092">
                  <c:v>91</c:v>
                </c:pt>
                <c:pt idx="1093">
                  <c:v>91.083333333333258</c:v>
                </c:pt>
                <c:pt idx="1094">
                  <c:v>91.166666666666671</c:v>
                </c:pt>
                <c:pt idx="1095">
                  <c:v>91.25</c:v>
                </c:pt>
                <c:pt idx="1096">
                  <c:v>91.333333333333258</c:v>
                </c:pt>
                <c:pt idx="1097">
                  <c:v>91.41666666666687</c:v>
                </c:pt>
                <c:pt idx="1098">
                  <c:v>91.5</c:v>
                </c:pt>
                <c:pt idx="1099">
                  <c:v>91.583333333333258</c:v>
                </c:pt>
                <c:pt idx="1100">
                  <c:v>91.666666666666671</c:v>
                </c:pt>
                <c:pt idx="1101">
                  <c:v>91.75</c:v>
                </c:pt>
                <c:pt idx="1102">
                  <c:v>91.833333333333258</c:v>
                </c:pt>
                <c:pt idx="1103">
                  <c:v>91.91666666666687</c:v>
                </c:pt>
                <c:pt idx="1104">
                  <c:v>92</c:v>
                </c:pt>
                <c:pt idx="1105">
                  <c:v>92.083333333333258</c:v>
                </c:pt>
                <c:pt idx="1106">
                  <c:v>92.166666666666671</c:v>
                </c:pt>
                <c:pt idx="1107">
                  <c:v>92.25</c:v>
                </c:pt>
                <c:pt idx="1108">
                  <c:v>92.333333333333258</c:v>
                </c:pt>
                <c:pt idx="1109">
                  <c:v>92.41666666666687</c:v>
                </c:pt>
                <c:pt idx="1110">
                  <c:v>92.5</c:v>
                </c:pt>
                <c:pt idx="1111">
                  <c:v>92.583333333333258</c:v>
                </c:pt>
                <c:pt idx="1112">
                  <c:v>92.666666666666671</c:v>
                </c:pt>
                <c:pt idx="1113">
                  <c:v>92.75</c:v>
                </c:pt>
                <c:pt idx="1114">
                  <c:v>92.833333333333258</c:v>
                </c:pt>
                <c:pt idx="1115">
                  <c:v>92.91666666666687</c:v>
                </c:pt>
                <c:pt idx="1116">
                  <c:v>93</c:v>
                </c:pt>
                <c:pt idx="1117">
                  <c:v>93.083333333333258</c:v>
                </c:pt>
                <c:pt idx="1118">
                  <c:v>93.166666666666671</c:v>
                </c:pt>
                <c:pt idx="1119">
                  <c:v>93.25</c:v>
                </c:pt>
                <c:pt idx="1120">
                  <c:v>93.333333333333258</c:v>
                </c:pt>
                <c:pt idx="1121">
                  <c:v>93.41666666666687</c:v>
                </c:pt>
                <c:pt idx="1122">
                  <c:v>93.5</c:v>
                </c:pt>
                <c:pt idx="1123">
                  <c:v>93.583333333333258</c:v>
                </c:pt>
                <c:pt idx="1124">
                  <c:v>93.666666666666671</c:v>
                </c:pt>
                <c:pt idx="1125">
                  <c:v>93.75</c:v>
                </c:pt>
                <c:pt idx="1126">
                  <c:v>93.833333333333258</c:v>
                </c:pt>
                <c:pt idx="1127">
                  <c:v>93.91666666666687</c:v>
                </c:pt>
                <c:pt idx="1128">
                  <c:v>94</c:v>
                </c:pt>
                <c:pt idx="1129">
                  <c:v>94.083333333333258</c:v>
                </c:pt>
                <c:pt idx="1130">
                  <c:v>94.166666666666671</c:v>
                </c:pt>
                <c:pt idx="1131">
                  <c:v>94.25</c:v>
                </c:pt>
                <c:pt idx="1132">
                  <c:v>94.333333333333258</c:v>
                </c:pt>
                <c:pt idx="1133">
                  <c:v>94.41666666666687</c:v>
                </c:pt>
                <c:pt idx="1134">
                  <c:v>94.5</c:v>
                </c:pt>
                <c:pt idx="1135">
                  <c:v>94.583333333333258</c:v>
                </c:pt>
                <c:pt idx="1136">
                  <c:v>94.666666666666671</c:v>
                </c:pt>
                <c:pt idx="1137">
                  <c:v>94.75</c:v>
                </c:pt>
                <c:pt idx="1138">
                  <c:v>94.833333333333258</c:v>
                </c:pt>
                <c:pt idx="1139">
                  <c:v>94.91666666666687</c:v>
                </c:pt>
                <c:pt idx="1140">
                  <c:v>95</c:v>
                </c:pt>
                <c:pt idx="1141">
                  <c:v>95.083333333333258</c:v>
                </c:pt>
                <c:pt idx="1142">
                  <c:v>95.166666666666671</c:v>
                </c:pt>
                <c:pt idx="1143">
                  <c:v>95.25</c:v>
                </c:pt>
                <c:pt idx="1144">
                  <c:v>95.333333333333258</c:v>
                </c:pt>
                <c:pt idx="1145">
                  <c:v>95.41666666666687</c:v>
                </c:pt>
                <c:pt idx="1146">
                  <c:v>95.5</c:v>
                </c:pt>
                <c:pt idx="1147">
                  <c:v>95.583333333333258</c:v>
                </c:pt>
                <c:pt idx="1148">
                  <c:v>95.666666666666671</c:v>
                </c:pt>
                <c:pt idx="1149">
                  <c:v>95.75</c:v>
                </c:pt>
                <c:pt idx="1150">
                  <c:v>95.833333333333258</c:v>
                </c:pt>
                <c:pt idx="1151">
                  <c:v>95.91666666666687</c:v>
                </c:pt>
                <c:pt idx="1152">
                  <c:v>96</c:v>
                </c:pt>
                <c:pt idx="1153">
                  <c:v>96.083333333333258</c:v>
                </c:pt>
                <c:pt idx="1154">
                  <c:v>96.166666666666671</c:v>
                </c:pt>
                <c:pt idx="1155">
                  <c:v>96.25</c:v>
                </c:pt>
                <c:pt idx="1156">
                  <c:v>96.333333333333258</c:v>
                </c:pt>
                <c:pt idx="1157">
                  <c:v>96.41666666666687</c:v>
                </c:pt>
                <c:pt idx="1158">
                  <c:v>96.5</c:v>
                </c:pt>
                <c:pt idx="1159">
                  <c:v>96.583333333333258</c:v>
                </c:pt>
                <c:pt idx="1160">
                  <c:v>96.666666666666671</c:v>
                </c:pt>
                <c:pt idx="1161">
                  <c:v>96.75</c:v>
                </c:pt>
                <c:pt idx="1162">
                  <c:v>96.833333333333258</c:v>
                </c:pt>
                <c:pt idx="1163">
                  <c:v>96.91666666666687</c:v>
                </c:pt>
                <c:pt idx="1164">
                  <c:v>97</c:v>
                </c:pt>
                <c:pt idx="1165">
                  <c:v>97.083333333333258</c:v>
                </c:pt>
                <c:pt idx="1166">
                  <c:v>97.166666666666671</c:v>
                </c:pt>
                <c:pt idx="1167">
                  <c:v>97.25</c:v>
                </c:pt>
                <c:pt idx="1168">
                  <c:v>97.333333333333258</c:v>
                </c:pt>
                <c:pt idx="1169">
                  <c:v>97.41666666666687</c:v>
                </c:pt>
                <c:pt idx="1170">
                  <c:v>97.5</c:v>
                </c:pt>
                <c:pt idx="1171">
                  <c:v>97.583333333333258</c:v>
                </c:pt>
                <c:pt idx="1172">
                  <c:v>97.666666666666671</c:v>
                </c:pt>
                <c:pt idx="1173">
                  <c:v>97.75</c:v>
                </c:pt>
                <c:pt idx="1174">
                  <c:v>97.833333333333258</c:v>
                </c:pt>
                <c:pt idx="1175">
                  <c:v>97.91666666666687</c:v>
                </c:pt>
                <c:pt idx="1176">
                  <c:v>98</c:v>
                </c:pt>
                <c:pt idx="1177">
                  <c:v>98.083333333333258</c:v>
                </c:pt>
                <c:pt idx="1178">
                  <c:v>98.166666666666671</c:v>
                </c:pt>
                <c:pt idx="1179">
                  <c:v>98.25</c:v>
                </c:pt>
                <c:pt idx="1180">
                  <c:v>98.333333333333258</c:v>
                </c:pt>
                <c:pt idx="1181">
                  <c:v>98.41666666666687</c:v>
                </c:pt>
                <c:pt idx="1182">
                  <c:v>98.5</c:v>
                </c:pt>
                <c:pt idx="1183">
                  <c:v>98.583333333333258</c:v>
                </c:pt>
                <c:pt idx="1184">
                  <c:v>98.666666666666671</c:v>
                </c:pt>
                <c:pt idx="1185">
                  <c:v>98.75</c:v>
                </c:pt>
                <c:pt idx="1186">
                  <c:v>98.833333333333258</c:v>
                </c:pt>
                <c:pt idx="1187">
                  <c:v>98.91666666666687</c:v>
                </c:pt>
                <c:pt idx="1188">
                  <c:v>99</c:v>
                </c:pt>
                <c:pt idx="1189">
                  <c:v>99.083333333333258</c:v>
                </c:pt>
                <c:pt idx="1190">
                  <c:v>99.166666666666671</c:v>
                </c:pt>
                <c:pt idx="1191">
                  <c:v>99.25</c:v>
                </c:pt>
                <c:pt idx="1192">
                  <c:v>99.333333333333258</c:v>
                </c:pt>
                <c:pt idx="1193">
                  <c:v>99.41666666666687</c:v>
                </c:pt>
                <c:pt idx="1194">
                  <c:v>99.5</c:v>
                </c:pt>
                <c:pt idx="1195">
                  <c:v>99.583333333333258</c:v>
                </c:pt>
                <c:pt idx="1196">
                  <c:v>99.666666666666671</c:v>
                </c:pt>
                <c:pt idx="1197">
                  <c:v>99.75</c:v>
                </c:pt>
                <c:pt idx="1198">
                  <c:v>99.833333333333258</c:v>
                </c:pt>
                <c:pt idx="1199">
                  <c:v>99.91666666666687</c:v>
                </c:pt>
                <c:pt idx="1200">
                  <c:v>100</c:v>
                </c:pt>
                <c:pt idx="1201">
                  <c:v>100.08333333333313</c:v>
                </c:pt>
                <c:pt idx="1202">
                  <c:v>100.16666666666667</c:v>
                </c:pt>
                <c:pt idx="1203">
                  <c:v>100.25</c:v>
                </c:pt>
                <c:pt idx="1204">
                  <c:v>100.33333333333313</c:v>
                </c:pt>
                <c:pt idx="1205">
                  <c:v>100.41666666666687</c:v>
                </c:pt>
                <c:pt idx="1206">
                  <c:v>100.5</c:v>
                </c:pt>
                <c:pt idx="1207">
                  <c:v>100.58333333333313</c:v>
                </c:pt>
                <c:pt idx="1208">
                  <c:v>100.66666666666667</c:v>
                </c:pt>
                <c:pt idx="1209">
                  <c:v>100.75</c:v>
                </c:pt>
                <c:pt idx="1210">
                  <c:v>100.83333333333313</c:v>
                </c:pt>
                <c:pt idx="1211">
                  <c:v>100.91666666666687</c:v>
                </c:pt>
                <c:pt idx="1212">
                  <c:v>101</c:v>
                </c:pt>
                <c:pt idx="1213">
                  <c:v>101.08333333333313</c:v>
                </c:pt>
                <c:pt idx="1214">
                  <c:v>101.16666666666667</c:v>
                </c:pt>
                <c:pt idx="1215">
                  <c:v>101.25</c:v>
                </c:pt>
                <c:pt idx="1216">
                  <c:v>101.33333333333313</c:v>
                </c:pt>
                <c:pt idx="1217">
                  <c:v>101.41666666666687</c:v>
                </c:pt>
                <c:pt idx="1218">
                  <c:v>101.5</c:v>
                </c:pt>
                <c:pt idx="1219">
                  <c:v>101.58333333333313</c:v>
                </c:pt>
                <c:pt idx="1220">
                  <c:v>101.66666666666667</c:v>
                </c:pt>
                <c:pt idx="1221">
                  <c:v>101.75</c:v>
                </c:pt>
                <c:pt idx="1222">
                  <c:v>101.83333333333313</c:v>
                </c:pt>
                <c:pt idx="1223">
                  <c:v>101.91666666666687</c:v>
                </c:pt>
                <c:pt idx="1224">
                  <c:v>102</c:v>
                </c:pt>
                <c:pt idx="1225">
                  <c:v>102.08333333333313</c:v>
                </c:pt>
                <c:pt idx="1226">
                  <c:v>102.16666666666667</c:v>
                </c:pt>
                <c:pt idx="1227">
                  <c:v>102.25</c:v>
                </c:pt>
                <c:pt idx="1228">
                  <c:v>102.33333333333313</c:v>
                </c:pt>
                <c:pt idx="1229">
                  <c:v>102.41666666666687</c:v>
                </c:pt>
                <c:pt idx="1230">
                  <c:v>102.5</c:v>
                </c:pt>
                <c:pt idx="1231">
                  <c:v>102.58333333333313</c:v>
                </c:pt>
                <c:pt idx="1232">
                  <c:v>102.66666666666667</c:v>
                </c:pt>
                <c:pt idx="1233">
                  <c:v>102.75</c:v>
                </c:pt>
                <c:pt idx="1234">
                  <c:v>102.83333333333313</c:v>
                </c:pt>
                <c:pt idx="1235">
                  <c:v>102.91666666666687</c:v>
                </c:pt>
                <c:pt idx="1236">
                  <c:v>103</c:v>
                </c:pt>
                <c:pt idx="1237">
                  <c:v>103.08333333333313</c:v>
                </c:pt>
                <c:pt idx="1238">
                  <c:v>103.16666666666667</c:v>
                </c:pt>
                <c:pt idx="1239">
                  <c:v>103.25</c:v>
                </c:pt>
                <c:pt idx="1240">
                  <c:v>103.33333333333313</c:v>
                </c:pt>
                <c:pt idx="1241">
                  <c:v>103.41666666666687</c:v>
                </c:pt>
                <c:pt idx="1242">
                  <c:v>103.5</c:v>
                </c:pt>
                <c:pt idx="1243">
                  <c:v>103.58333333333313</c:v>
                </c:pt>
                <c:pt idx="1244">
                  <c:v>103.66666666666667</c:v>
                </c:pt>
                <c:pt idx="1245">
                  <c:v>103.75</c:v>
                </c:pt>
                <c:pt idx="1246">
                  <c:v>103.83333333333313</c:v>
                </c:pt>
                <c:pt idx="1247">
                  <c:v>103.91666666666687</c:v>
                </c:pt>
                <c:pt idx="1248">
                  <c:v>104</c:v>
                </c:pt>
                <c:pt idx="1249">
                  <c:v>104.08333333333313</c:v>
                </c:pt>
                <c:pt idx="1250">
                  <c:v>104.16666666666667</c:v>
                </c:pt>
                <c:pt idx="1251">
                  <c:v>104.25</c:v>
                </c:pt>
                <c:pt idx="1252">
                  <c:v>104.33333333333313</c:v>
                </c:pt>
                <c:pt idx="1253">
                  <c:v>104.41666666666687</c:v>
                </c:pt>
                <c:pt idx="1254">
                  <c:v>104.5</c:v>
                </c:pt>
                <c:pt idx="1255">
                  <c:v>104.58333333333313</c:v>
                </c:pt>
                <c:pt idx="1256">
                  <c:v>104.66666666666667</c:v>
                </c:pt>
                <c:pt idx="1257">
                  <c:v>104.75</c:v>
                </c:pt>
                <c:pt idx="1258">
                  <c:v>104.83333333333313</c:v>
                </c:pt>
                <c:pt idx="1259">
                  <c:v>104.91666666666687</c:v>
                </c:pt>
                <c:pt idx="1260">
                  <c:v>105</c:v>
                </c:pt>
                <c:pt idx="1261">
                  <c:v>105.08333333333313</c:v>
                </c:pt>
                <c:pt idx="1262">
                  <c:v>105.16666666666667</c:v>
                </c:pt>
                <c:pt idx="1263">
                  <c:v>105.25</c:v>
                </c:pt>
                <c:pt idx="1264">
                  <c:v>105.33333333333313</c:v>
                </c:pt>
                <c:pt idx="1265">
                  <c:v>105.41666666666687</c:v>
                </c:pt>
                <c:pt idx="1266">
                  <c:v>105.5</c:v>
                </c:pt>
                <c:pt idx="1267">
                  <c:v>105.58333333333313</c:v>
                </c:pt>
                <c:pt idx="1268">
                  <c:v>105.66666666666667</c:v>
                </c:pt>
                <c:pt idx="1269">
                  <c:v>105.75</c:v>
                </c:pt>
                <c:pt idx="1270">
                  <c:v>105.83333333333313</c:v>
                </c:pt>
                <c:pt idx="1271">
                  <c:v>105.91666666666687</c:v>
                </c:pt>
                <c:pt idx="1272">
                  <c:v>106</c:v>
                </c:pt>
                <c:pt idx="1273">
                  <c:v>106.08333333333313</c:v>
                </c:pt>
                <c:pt idx="1274">
                  <c:v>106.16666666666667</c:v>
                </c:pt>
                <c:pt idx="1275">
                  <c:v>106.25</c:v>
                </c:pt>
                <c:pt idx="1276">
                  <c:v>106.33333333333313</c:v>
                </c:pt>
                <c:pt idx="1277">
                  <c:v>106.41666666666687</c:v>
                </c:pt>
                <c:pt idx="1278">
                  <c:v>106.5</c:v>
                </c:pt>
                <c:pt idx="1279">
                  <c:v>106.58333333333313</c:v>
                </c:pt>
                <c:pt idx="1280">
                  <c:v>106.66666666666667</c:v>
                </c:pt>
                <c:pt idx="1281">
                  <c:v>106.75</c:v>
                </c:pt>
                <c:pt idx="1282">
                  <c:v>106.83333333333313</c:v>
                </c:pt>
                <c:pt idx="1283">
                  <c:v>106.91666666666687</c:v>
                </c:pt>
                <c:pt idx="1284">
                  <c:v>107</c:v>
                </c:pt>
                <c:pt idx="1285">
                  <c:v>107.08333333333313</c:v>
                </c:pt>
                <c:pt idx="1286">
                  <c:v>107.16666666666667</c:v>
                </c:pt>
                <c:pt idx="1287">
                  <c:v>107.25</c:v>
                </c:pt>
                <c:pt idx="1288">
                  <c:v>107.33333333333313</c:v>
                </c:pt>
                <c:pt idx="1289">
                  <c:v>107.41666666666687</c:v>
                </c:pt>
                <c:pt idx="1290">
                  <c:v>107.5</c:v>
                </c:pt>
                <c:pt idx="1291">
                  <c:v>107.58333333333313</c:v>
                </c:pt>
                <c:pt idx="1292">
                  <c:v>107.66666666666667</c:v>
                </c:pt>
                <c:pt idx="1293">
                  <c:v>107.75</c:v>
                </c:pt>
                <c:pt idx="1294">
                  <c:v>107.83333333333313</c:v>
                </c:pt>
                <c:pt idx="1295">
                  <c:v>107.91666666666687</c:v>
                </c:pt>
                <c:pt idx="1296">
                  <c:v>108</c:v>
                </c:pt>
                <c:pt idx="1297">
                  <c:v>108.08333333333313</c:v>
                </c:pt>
                <c:pt idx="1298">
                  <c:v>108.16666666666667</c:v>
                </c:pt>
                <c:pt idx="1299">
                  <c:v>108.25</c:v>
                </c:pt>
                <c:pt idx="1300">
                  <c:v>108.33333333333313</c:v>
                </c:pt>
                <c:pt idx="1301">
                  <c:v>108.41666666666687</c:v>
                </c:pt>
                <c:pt idx="1302">
                  <c:v>108.5</c:v>
                </c:pt>
                <c:pt idx="1303">
                  <c:v>108.58333333333313</c:v>
                </c:pt>
                <c:pt idx="1304">
                  <c:v>108.66666666666667</c:v>
                </c:pt>
                <c:pt idx="1305">
                  <c:v>108.75</c:v>
                </c:pt>
                <c:pt idx="1306">
                  <c:v>108.83333333333313</c:v>
                </c:pt>
                <c:pt idx="1307">
                  <c:v>108.91666666666687</c:v>
                </c:pt>
                <c:pt idx="1308">
                  <c:v>109</c:v>
                </c:pt>
                <c:pt idx="1309">
                  <c:v>109.08333333333313</c:v>
                </c:pt>
                <c:pt idx="1310">
                  <c:v>109.16666666666667</c:v>
                </c:pt>
                <c:pt idx="1311">
                  <c:v>109.25</c:v>
                </c:pt>
                <c:pt idx="1312">
                  <c:v>109.33333333333313</c:v>
                </c:pt>
                <c:pt idx="1313">
                  <c:v>109.41666666666687</c:v>
                </c:pt>
                <c:pt idx="1314">
                  <c:v>109.5</c:v>
                </c:pt>
                <c:pt idx="1315">
                  <c:v>109.58333333333313</c:v>
                </c:pt>
                <c:pt idx="1316">
                  <c:v>109.66666666666667</c:v>
                </c:pt>
                <c:pt idx="1317">
                  <c:v>109.75</c:v>
                </c:pt>
                <c:pt idx="1318">
                  <c:v>109.83333333333313</c:v>
                </c:pt>
                <c:pt idx="1319">
                  <c:v>109.91666666666687</c:v>
                </c:pt>
                <c:pt idx="1320">
                  <c:v>110</c:v>
                </c:pt>
                <c:pt idx="1321">
                  <c:v>110.08333333333313</c:v>
                </c:pt>
                <c:pt idx="1322">
                  <c:v>110.16666666666667</c:v>
                </c:pt>
                <c:pt idx="1323">
                  <c:v>110.25</c:v>
                </c:pt>
                <c:pt idx="1324">
                  <c:v>110.33333333333313</c:v>
                </c:pt>
                <c:pt idx="1325">
                  <c:v>110.41666666666687</c:v>
                </c:pt>
                <c:pt idx="1326">
                  <c:v>110.5</c:v>
                </c:pt>
                <c:pt idx="1327">
                  <c:v>110.58333333333313</c:v>
                </c:pt>
                <c:pt idx="1328">
                  <c:v>110.66666666666667</c:v>
                </c:pt>
                <c:pt idx="1329">
                  <c:v>110.75</c:v>
                </c:pt>
                <c:pt idx="1330">
                  <c:v>110.83333333333313</c:v>
                </c:pt>
                <c:pt idx="1331">
                  <c:v>110.91666666666687</c:v>
                </c:pt>
                <c:pt idx="1332">
                  <c:v>111</c:v>
                </c:pt>
                <c:pt idx="1333">
                  <c:v>111.08333333333313</c:v>
                </c:pt>
                <c:pt idx="1334">
                  <c:v>111.16666666666667</c:v>
                </c:pt>
                <c:pt idx="1335">
                  <c:v>111.25</c:v>
                </c:pt>
                <c:pt idx="1336">
                  <c:v>111.33333333333313</c:v>
                </c:pt>
                <c:pt idx="1337">
                  <c:v>111.41666666666687</c:v>
                </c:pt>
                <c:pt idx="1338">
                  <c:v>111.5</c:v>
                </c:pt>
                <c:pt idx="1339">
                  <c:v>111.58333333333313</c:v>
                </c:pt>
                <c:pt idx="1340">
                  <c:v>111.66666666666667</c:v>
                </c:pt>
                <c:pt idx="1341">
                  <c:v>111.75</c:v>
                </c:pt>
                <c:pt idx="1342">
                  <c:v>111.83333333333313</c:v>
                </c:pt>
                <c:pt idx="1343">
                  <c:v>111.91666666666687</c:v>
                </c:pt>
                <c:pt idx="1344">
                  <c:v>112</c:v>
                </c:pt>
                <c:pt idx="1345">
                  <c:v>112.08333333333313</c:v>
                </c:pt>
                <c:pt idx="1346">
                  <c:v>112.16666666666667</c:v>
                </c:pt>
                <c:pt idx="1347">
                  <c:v>112.25</c:v>
                </c:pt>
                <c:pt idx="1348">
                  <c:v>112.33333333333313</c:v>
                </c:pt>
                <c:pt idx="1349">
                  <c:v>112.41666666666687</c:v>
                </c:pt>
                <c:pt idx="1350">
                  <c:v>112.5</c:v>
                </c:pt>
                <c:pt idx="1351">
                  <c:v>112.58333333333313</c:v>
                </c:pt>
                <c:pt idx="1352">
                  <c:v>112.66666666666667</c:v>
                </c:pt>
                <c:pt idx="1353">
                  <c:v>112.75</c:v>
                </c:pt>
                <c:pt idx="1354">
                  <c:v>112.83333333333313</c:v>
                </c:pt>
                <c:pt idx="1355">
                  <c:v>112.91666666666687</c:v>
                </c:pt>
                <c:pt idx="1356">
                  <c:v>113</c:v>
                </c:pt>
                <c:pt idx="1357">
                  <c:v>113.08333333333313</c:v>
                </c:pt>
                <c:pt idx="1358">
                  <c:v>113.16666666666667</c:v>
                </c:pt>
                <c:pt idx="1359">
                  <c:v>113.25</c:v>
                </c:pt>
                <c:pt idx="1360">
                  <c:v>113.33333333333313</c:v>
                </c:pt>
                <c:pt idx="1361">
                  <c:v>113.41666666666687</c:v>
                </c:pt>
                <c:pt idx="1362">
                  <c:v>113.5</c:v>
                </c:pt>
                <c:pt idx="1363">
                  <c:v>113.58333333333313</c:v>
                </c:pt>
                <c:pt idx="1364">
                  <c:v>113.66666666666667</c:v>
                </c:pt>
                <c:pt idx="1365">
                  <c:v>113.75</c:v>
                </c:pt>
                <c:pt idx="1366">
                  <c:v>113.83333333333313</c:v>
                </c:pt>
                <c:pt idx="1367">
                  <c:v>113.91666666666687</c:v>
                </c:pt>
                <c:pt idx="1368">
                  <c:v>114</c:v>
                </c:pt>
                <c:pt idx="1369">
                  <c:v>114.08333333333313</c:v>
                </c:pt>
                <c:pt idx="1370">
                  <c:v>114.16666666666667</c:v>
                </c:pt>
                <c:pt idx="1371">
                  <c:v>114.25</c:v>
                </c:pt>
                <c:pt idx="1372">
                  <c:v>114.33333333333313</c:v>
                </c:pt>
                <c:pt idx="1373">
                  <c:v>114.41666666666687</c:v>
                </c:pt>
                <c:pt idx="1374">
                  <c:v>114.5</c:v>
                </c:pt>
                <c:pt idx="1375">
                  <c:v>114.58333333333313</c:v>
                </c:pt>
                <c:pt idx="1376">
                  <c:v>114.66666666666667</c:v>
                </c:pt>
                <c:pt idx="1377">
                  <c:v>114.75</c:v>
                </c:pt>
                <c:pt idx="1378">
                  <c:v>114.83333333333313</c:v>
                </c:pt>
                <c:pt idx="1379">
                  <c:v>114.91666666666687</c:v>
                </c:pt>
                <c:pt idx="1380">
                  <c:v>115</c:v>
                </c:pt>
                <c:pt idx="1381">
                  <c:v>115.08333333333313</c:v>
                </c:pt>
                <c:pt idx="1382">
                  <c:v>115.16666666666667</c:v>
                </c:pt>
                <c:pt idx="1383">
                  <c:v>115.25</c:v>
                </c:pt>
                <c:pt idx="1384">
                  <c:v>115.33333333333313</c:v>
                </c:pt>
                <c:pt idx="1385">
                  <c:v>115.41666666666687</c:v>
                </c:pt>
                <c:pt idx="1386">
                  <c:v>115.5</c:v>
                </c:pt>
                <c:pt idx="1387">
                  <c:v>115.58333333333313</c:v>
                </c:pt>
                <c:pt idx="1388">
                  <c:v>115.66666666666667</c:v>
                </c:pt>
                <c:pt idx="1389">
                  <c:v>115.75</c:v>
                </c:pt>
                <c:pt idx="1390">
                  <c:v>115.83333333333313</c:v>
                </c:pt>
                <c:pt idx="1391">
                  <c:v>115.91666666666687</c:v>
                </c:pt>
                <c:pt idx="1392">
                  <c:v>116</c:v>
                </c:pt>
                <c:pt idx="1393">
                  <c:v>116.08333333333313</c:v>
                </c:pt>
                <c:pt idx="1394">
                  <c:v>116.16666666666667</c:v>
                </c:pt>
                <c:pt idx="1395">
                  <c:v>116.25</c:v>
                </c:pt>
                <c:pt idx="1396">
                  <c:v>116.33333333333313</c:v>
                </c:pt>
                <c:pt idx="1397">
                  <c:v>116.41666666666687</c:v>
                </c:pt>
                <c:pt idx="1398">
                  <c:v>116.5</c:v>
                </c:pt>
                <c:pt idx="1399">
                  <c:v>116.58333333333313</c:v>
                </c:pt>
                <c:pt idx="1400">
                  <c:v>116.66666666666667</c:v>
                </c:pt>
                <c:pt idx="1401">
                  <c:v>116.75</c:v>
                </c:pt>
                <c:pt idx="1402">
                  <c:v>116.83333333333313</c:v>
                </c:pt>
                <c:pt idx="1403">
                  <c:v>116.91666666666687</c:v>
                </c:pt>
                <c:pt idx="1404">
                  <c:v>117</c:v>
                </c:pt>
                <c:pt idx="1405">
                  <c:v>117.08333333333313</c:v>
                </c:pt>
                <c:pt idx="1406">
                  <c:v>117.16666666666667</c:v>
                </c:pt>
                <c:pt idx="1407">
                  <c:v>117.25</c:v>
                </c:pt>
                <c:pt idx="1408">
                  <c:v>117.33333333333313</c:v>
                </c:pt>
                <c:pt idx="1409">
                  <c:v>117.41666666666687</c:v>
                </c:pt>
                <c:pt idx="1410">
                  <c:v>117.5</c:v>
                </c:pt>
                <c:pt idx="1411">
                  <c:v>117.58333333333313</c:v>
                </c:pt>
                <c:pt idx="1412">
                  <c:v>117.66666666666667</c:v>
                </c:pt>
                <c:pt idx="1413">
                  <c:v>117.75</c:v>
                </c:pt>
                <c:pt idx="1414">
                  <c:v>117.83333333333313</c:v>
                </c:pt>
                <c:pt idx="1415">
                  <c:v>117.91666666666687</c:v>
                </c:pt>
                <c:pt idx="1416">
                  <c:v>118</c:v>
                </c:pt>
                <c:pt idx="1417">
                  <c:v>118.08333333333313</c:v>
                </c:pt>
                <c:pt idx="1418">
                  <c:v>118.16666666666667</c:v>
                </c:pt>
                <c:pt idx="1419">
                  <c:v>118.25</c:v>
                </c:pt>
                <c:pt idx="1420">
                  <c:v>118.33333333333313</c:v>
                </c:pt>
                <c:pt idx="1421">
                  <c:v>118.41666666666687</c:v>
                </c:pt>
                <c:pt idx="1422">
                  <c:v>118.5</c:v>
                </c:pt>
                <c:pt idx="1423">
                  <c:v>118.58333333333313</c:v>
                </c:pt>
                <c:pt idx="1424">
                  <c:v>118.66666666666667</c:v>
                </c:pt>
                <c:pt idx="1425">
                  <c:v>118.75</c:v>
                </c:pt>
                <c:pt idx="1426">
                  <c:v>118.83333333333313</c:v>
                </c:pt>
                <c:pt idx="1427">
                  <c:v>118.91666666666687</c:v>
                </c:pt>
                <c:pt idx="1428">
                  <c:v>119</c:v>
                </c:pt>
                <c:pt idx="1429">
                  <c:v>119.08333333333313</c:v>
                </c:pt>
                <c:pt idx="1430">
                  <c:v>119.16666666666667</c:v>
                </c:pt>
                <c:pt idx="1431">
                  <c:v>119.25</c:v>
                </c:pt>
                <c:pt idx="1432">
                  <c:v>119.33333333333313</c:v>
                </c:pt>
                <c:pt idx="1433">
                  <c:v>119.41666666666687</c:v>
                </c:pt>
                <c:pt idx="1434">
                  <c:v>119.5</c:v>
                </c:pt>
                <c:pt idx="1435">
                  <c:v>119.58333333333313</c:v>
                </c:pt>
                <c:pt idx="1436">
                  <c:v>119.66666666666667</c:v>
                </c:pt>
                <c:pt idx="1437">
                  <c:v>119.75</c:v>
                </c:pt>
                <c:pt idx="1438">
                  <c:v>119.83333333333313</c:v>
                </c:pt>
                <c:pt idx="1439">
                  <c:v>119.91666666666687</c:v>
                </c:pt>
                <c:pt idx="1440">
                  <c:v>120</c:v>
                </c:pt>
                <c:pt idx="1441">
                  <c:v>120.08333333333313</c:v>
                </c:pt>
                <c:pt idx="1442">
                  <c:v>120.16666666666667</c:v>
                </c:pt>
                <c:pt idx="1443">
                  <c:v>120.25</c:v>
                </c:pt>
                <c:pt idx="1444">
                  <c:v>120.33333333333313</c:v>
                </c:pt>
                <c:pt idx="1445">
                  <c:v>120.41666666666687</c:v>
                </c:pt>
                <c:pt idx="1446">
                  <c:v>120.5</c:v>
                </c:pt>
                <c:pt idx="1447">
                  <c:v>120.58333333333313</c:v>
                </c:pt>
                <c:pt idx="1448">
                  <c:v>120.66666666666667</c:v>
                </c:pt>
                <c:pt idx="1449">
                  <c:v>120.75</c:v>
                </c:pt>
                <c:pt idx="1450">
                  <c:v>120.83333333333313</c:v>
                </c:pt>
                <c:pt idx="1451">
                  <c:v>120.91666666666687</c:v>
                </c:pt>
                <c:pt idx="1452">
                  <c:v>121</c:v>
                </c:pt>
                <c:pt idx="1453">
                  <c:v>121.08333333333313</c:v>
                </c:pt>
                <c:pt idx="1454">
                  <c:v>121.16666666666667</c:v>
                </c:pt>
                <c:pt idx="1455">
                  <c:v>121.25</c:v>
                </c:pt>
                <c:pt idx="1456">
                  <c:v>121.33333333333313</c:v>
                </c:pt>
                <c:pt idx="1457">
                  <c:v>121.41666666666687</c:v>
                </c:pt>
                <c:pt idx="1458">
                  <c:v>121.5</c:v>
                </c:pt>
                <c:pt idx="1459">
                  <c:v>121.58333333333313</c:v>
                </c:pt>
                <c:pt idx="1460">
                  <c:v>121.66666666666667</c:v>
                </c:pt>
                <c:pt idx="1461">
                  <c:v>121.75</c:v>
                </c:pt>
                <c:pt idx="1462">
                  <c:v>121.83333333333313</c:v>
                </c:pt>
                <c:pt idx="1463">
                  <c:v>121.91666666666687</c:v>
                </c:pt>
                <c:pt idx="1464">
                  <c:v>122</c:v>
                </c:pt>
                <c:pt idx="1465">
                  <c:v>122.08333333333313</c:v>
                </c:pt>
                <c:pt idx="1466">
                  <c:v>122.16666666666667</c:v>
                </c:pt>
                <c:pt idx="1467">
                  <c:v>122.25</c:v>
                </c:pt>
                <c:pt idx="1468">
                  <c:v>122.33333333333313</c:v>
                </c:pt>
                <c:pt idx="1469">
                  <c:v>122.41666666666687</c:v>
                </c:pt>
                <c:pt idx="1470">
                  <c:v>122.5</c:v>
                </c:pt>
                <c:pt idx="1471">
                  <c:v>122.58333333333313</c:v>
                </c:pt>
                <c:pt idx="1472">
                  <c:v>122.66666666666667</c:v>
                </c:pt>
                <c:pt idx="1473">
                  <c:v>122.75</c:v>
                </c:pt>
                <c:pt idx="1474">
                  <c:v>122.83333333333313</c:v>
                </c:pt>
                <c:pt idx="1475">
                  <c:v>122.91666666666687</c:v>
                </c:pt>
                <c:pt idx="1476">
                  <c:v>123</c:v>
                </c:pt>
                <c:pt idx="1477">
                  <c:v>123.08333333333313</c:v>
                </c:pt>
                <c:pt idx="1478">
                  <c:v>123.16666666666667</c:v>
                </c:pt>
                <c:pt idx="1479">
                  <c:v>123.25</c:v>
                </c:pt>
                <c:pt idx="1480">
                  <c:v>123.33333333333313</c:v>
                </c:pt>
                <c:pt idx="1481">
                  <c:v>123.41666666666687</c:v>
                </c:pt>
                <c:pt idx="1482">
                  <c:v>123.5</c:v>
                </c:pt>
                <c:pt idx="1483">
                  <c:v>123.58333333333313</c:v>
                </c:pt>
                <c:pt idx="1484">
                  <c:v>123.66666666666667</c:v>
                </c:pt>
                <c:pt idx="1485">
                  <c:v>123.75</c:v>
                </c:pt>
                <c:pt idx="1486">
                  <c:v>123.83333333333313</c:v>
                </c:pt>
                <c:pt idx="1487">
                  <c:v>123.91666666666687</c:v>
                </c:pt>
                <c:pt idx="1488">
                  <c:v>124</c:v>
                </c:pt>
                <c:pt idx="1489">
                  <c:v>124.08333333333313</c:v>
                </c:pt>
                <c:pt idx="1490">
                  <c:v>124.16666666666667</c:v>
                </c:pt>
                <c:pt idx="1491">
                  <c:v>124.25</c:v>
                </c:pt>
                <c:pt idx="1492">
                  <c:v>124.33333333333313</c:v>
                </c:pt>
                <c:pt idx="1493">
                  <c:v>124.41666666666687</c:v>
                </c:pt>
                <c:pt idx="1494">
                  <c:v>124.5</c:v>
                </c:pt>
                <c:pt idx="1495">
                  <c:v>124.58333333333313</c:v>
                </c:pt>
                <c:pt idx="1496">
                  <c:v>124.66666666666667</c:v>
                </c:pt>
                <c:pt idx="1497">
                  <c:v>124.75</c:v>
                </c:pt>
                <c:pt idx="1498">
                  <c:v>124.83333333333313</c:v>
                </c:pt>
                <c:pt idx="1499">
                  <c:v>124.91666666666687</c:v>
                </c:pt>
                <c:pt idx="1500">
                  <c:v>125</c:v>
                </c:pt>
                <c:pt idx="1501">
                  <c:v>125.08333333333313</c:v>
                </c:pt>
                <c:pt idx="1502">
                  <c:v>125.16666666666667</c:v>
                </c:pt>
                <c:pt idx="1503">
                  <c:v>125.25</c:v>
                </c:pt>
                <c:pt idx="1504">
                  <c:v>125.33333333333313</c:v>
                </c:pt>
                <c:pt idx="1505">
                  <c:v>125.41666666666687</c:v>
                </c:pt>
                <c:pt idx="1506">
                  <c:v>125.5</c:v>
                </c:pt>
                <c:pt idx="1507">
                  <c:v>125.58333333333313</c:v>
                </c:pt>
                <c:pt idx="1508">
                  <c:v>125.66666666666667</c:v>
                </c:pt>
                <c:pt idx="1509">
                  <c:v>125.75</c:v>
                </c:pt>
                <c:pt idx="1510">
                  <c:v>125.83333333333313</c:v>
                </c:pt>
                <c:pt idx="1511">
                  <c:v>125.91666666666687</c:v>
                </c:pt>
                <c:pt idx="1512">
                  <c:v>126</c:v>
                </c:pt>
                <c:pt idx="1513">
                  <c:v>126.08333333333313</c:v>
                </c:pt>
                <c:pt idx="1514">
                  <c:v>126.16666666666667</c:v>
                </c:pt>
                <c:pt idx="1515">
                  <c:v>126.25</c:v>
                </c:pt>
                <c:pt idx="1516">
                  <c:v>126.33333333333313</c:v>
                </c:pt>
                <c:pt idx="1517">
                  <c:v>126.41666666666687</c:v>
                </c:pt>
                <c:pt idx="1518">
                  <c:v>126.5</c:v>
                </c:pt>
                <c:pt idx="1519">
                  <c:v>126.58333333333313</c:v>
                </c:pt>
                <c:pt idx="1520">
                  <c:v>126.66666666666667</c:v>
                </c:pt>
                <c:pt idx="1521">
                  <c:v>126.75</c:v>
                </c:pt>
                <c:pt idx="1522">
                  <c:v>126.83333333333313</c:v>
                </c:pt>
                <c:pt idx="1523">
                  <c:v>126.91666666666687</c:v>
                </c:pt>
                <c:pt idx="1524">
                  <c:v>127</c:v>
                </c:pt>
                <c:pt idx="1525">
                  <c:v>127.08333333333313</c:v>
                </c:pt>
                <c:pt idx="1526">
                  <c:v>127.16666666666667</c:v>
                </c:pt>
                <c:pt idx="1527">
                  <c:v>127.25</c:v>
                </c:pt>
                <c:pt idx="1528">
                  <c:v>127.33333333333313</c:v>
                </c:pt>
                <c:pt idx="1529">
                  <c:v>127.41666666666687</c:v>
                </c:pt>
                <c:pt idx="1530">
                  <c:v>127.5</c:v>
                </c:pt>
                <c:pt idx="1531">
                  <c:v>127.58333333333313</c:v>
                </c:pt>
                <c:pt idx="1532">
                  <c:v>127.66666666666667</c:v>
                </c:pt>
                <c:pt idx="1533">
                  <c:v>127.75</c:v>
                </c:pt>
                <c:pt idx="1534">
                  <c:v>127.83333333333313</c:v>
                </c:pt>
                <c:pt idx="1535">
                  <c:v>127.91666666666687</c:v>
                </c:pt>
                <c:pt idx="1536">
                  <c:v>128</c:v>
                </c:pt>
                <c:pt idx="1537">
                  <c:v>128.08333333333374</c:v>
                </c:pt>
                <c:pt idx="1538">
                  <c:v>128.16666666666652</c:v>
                </c:pt>
                <c:pt idx="1539">
                  <c:v>128.25</c:v>
                </c:pt>
                <c:pt idx="1540">
                  <c:v>128.33333333333374</c:v>
                </c:pt>
                <c:pt idx="1541">
                  <c:v>128.41666666666652</c:v>
                </c:pt>
                <c:pt idx="1542">
                  <c:v>128.5</c:v>
                </c:pt>
                <c:pt idx="1543">
                  <c:v>128.58333333333374</c:v>
                </c:pt>
                <c:pt idx="1544">
                  <c:v>128.66666666666652</c:v>
                </c:pt>
                <c:pt idx="1545">
                  <c:v>128.75</c:v>
                </c:pt>
                <c:pt idx="1546">
                  <c:v>128.83333333333374</c:v>
                </c:pt>
                <c:pt idx="1547">
                  <c:v>128.91666666666652</c:v>
                </c:pt>
                <c:pt idx="1548">
                  <c:v>129</c:v>
                </c:pt>
                <c:pt idx="1549">
                  <c:v>129.08333333333374</c:v>
                </c:pt>
                <c:pt idx="1550">
                  <c:v>129.16666666666652</c:v>
                </c:pt>
                <c:pt idx="1551">
                  <c:v>129.25</c:v>
                </c:pt>
                <c:pt idx="1552">
                  <c:v>129.33333333333374</c:v>
                </c:pt>
                <c:pt idx="1553">
                  <c:v>129.41666666666652</c:v>
                </c:pt>
                <c:pt idx="1554">
                  <c:v>129.5</c:v>
                </c:pt>
                <c:pt idx="1555">
                  <c:v>129.58333333333374</c:v>
                </c:pt>
                <c:pt idx="1556">
                  <c:v>129.66666666666652</c:v>
                </c:pt>
                <c:pt idx="1557">
                  <c:v>129.75</c:v>
                </c:pt>
                <c:pt idx="1558">
                  <c:v>129.83333333333374</c:v>
                </c:pt>
                <c:pt idx="1559">
                  <c:v>129.91666666666652</c:v>
                </c:pt>
                <c:pt idx="1560">
                  <c:v>130</c:v>
                </c:pt>
                <c:pt idx="1561">
                  <c:v>130.08333333333374</c:v>
                </c:pt>
                <c:pt idx="1562">
                  <c:v>130.16666666666652</c:v>
                </c:pt>
                <c:pt idx="1563">
                  <c:v>130.25</c:v>
                </c:pt>
                <c:pt idx="1564">
                  <c:v>130.33333333333374</c:v>
                </c:pt>
                <c:pt idx="1565">
                  <c:v>130.41666666666652</c:v>
                </c:pt>
                <c:pt idx="1566">
                  <c:v>130.5</c:v>
                </c:pt>
                <c:pt idx="1567">
                  <c:v>130.58333333333374</c:v>
                </c:pt>
                <c:pt idx="1568">
                  <c:v>130.66666666666652</c:v>
                </c:pt>
                <c:pt idx="1569">
                  <c:v>130.75</c:v>
                </c:pt>
                <c:pt idx="1570">
                  <c:v>130.83333333333374</c:v>
                </c:pt>
                <c:pt idx="1571">
                  <c:v>130.91666666666652</c:v>
                </c:pt>
                <c:pt idx="1572">
                  <c:v>131</c:v>
                </c:pt>
                <c:pt idx="1573">
                  <c:v>131.08333333333374</c:v>
                </c:pt>
                <c:pt idx="1574">
                  <c:v>131.16666666666652</c:v>
                </c:pt>
                <c:pt idx="1575">
                  <c:v>131.25</c:v>
                </c:pt>
                <c:pt idx="1576">
                  <c:v>131.33333333333374</c:v>
                </c:pt>
                <c:pt idx="1577">
                  <c:v>131.41666666666652</c:v>
                </c:pt>
                <c:pt idx="1578">
                  <c:v>131.5</c:v>
                </c:pt>
                <c:pt idx="1579">
                  <c:v>131.58333333333374</c:v>
                </c:pt>
                <c:pt idx="1580">
                  <c:v>131.66666666666652</c:v>
                </c:pt>
                <c:pt idx="1581">
                  <c:v>131.75</c:v>
                </c:pt>
                <c:pt idx="1582">
                  <c:v>131.83333333333374</c:v>
                </c:pt>
                <c:pt idx="1583">
                  <c:v>131.91666666666652</c:v>
                </c:pt>
                <c:pt idx="1584">
                  <c:v>132</c:v>
                </c:pt>
                <c:pt idx="1585">
                  <c:v>132.08333333333374</c:v>
                </c:pt>
                <c:pt idx="1586">
                  <c:v>132.16666666666652</c:v>
                </c:pt>
                <c:pt idx="1587">
                  <c:v>132.25</c:v>
                </c:pt>
                <c:pt idx="1588">
                  <c:v>132.33333333333374</c:v>
                </c:pt>
                <c:pt idx="1589">
                  <c:v>132.41666666666652</c:v>
                </c:pt>
                <c:pt idx="1590">
                  <c:v>132.5</c:v>
                </c:pt>
                <c:pt idx="1591">
                  <c:v>132.58333333333374</c:v>
                </c:pt>
                <c:pt idx="1592">
                  <c:v>132.66666666666652</c:v>
                </c:pt>
                <c:pt idx="1593">
                  <c:v>132.75</c:v>
                </c:pt>
                <c:pt idx="1594">
                  <c:v>132.83333333333374</c:v>
                </c:pt>
                <c:pt idx="1595">
                  <c:v>132.91666666666652</c:v>
                </c:pt>
                <c:pt idx="1596">
                  <c:v>133</c:v>
                </c:pt>
                <c:pt idx="1597">
                  <c:v>133.08333333333374</c:v>
                </c:pt>
                <c:pt idx="1598">
                  <c:v>133.16666666666652</c:v>
                </c:pt>
                <c:pt idx="1599">
                  <c:v>133.25</c:v>
                </c:pt>
                <c:pt idx="1600">
                  <c:v>133.33333333333374</c:v>
                </c:pt>
                <c:pt idx="1601">
                  <c:v>133.41666666666652</c:v>
                </c:pt>
                <c:pt idx="1602">
                  <c:v>133.5</c:v>
                </c:pt>
                <c:pt idx="1603">
                  <c:v>133.58333333333374</c:v>
                </c:pt>
                <c:pt idx="1604">
                  <c:v>133.66666666666652</c:v>
                </c:pt>
                <c:pt idx="1605">
                  <c:v>133.75</c:v>
                </c:pt>
                <c:pt idx="1606">
                  <c:v>133.83333333333374</c:v>
                </c:pt>
                <c:pt idx="1607">
                  <c:v>133.91666666666652</c:v>
                </c:pt>
                <c:pt idx="1608">
                  <c:v>134</c:v>
                </c:pt>
                <c:pt idx="1609">
                  <c:v>134.08333333333374</c:v>
                </c:pt>
                <c:pt idx="1610">
                  <c:v>134.16666666666652</c:v>
                </c:pt>
                <c:pt idx="1611">
                  <c:v>134.25</c:v>
                </c:pt>
                <c:pt idx="1612">
                  <c:v>134.33333333333374</c:v>
                </c:pt>
                <c:pt idx="1613">
                  <c:v>134.41666666666652</c:v>
                </c:pt>
                <c:pt idx="1614">
                  <c:v>134.5</c:v>
                </c:pt>
                <c:pt idx="1615">
                  <c:v>134.58333333333374</c:v>
                </c:pt>
                <c:pt idx="1616">
                  <c:v>134.66666666666652</c:v>
                </c:pt>
                <c:pt idx="1617">
                  <c:v>134.75</c:v>
                </c:pt>
                <c:pt idx="1618">
                  <c:v>134.83333333333374</c:v>
                </c:pt>
                <c:pt idx="1619">
                  <c:v>134.91666666666652</c:v>
                </c:pt>
                <c:pt idx="1620">
                  <c:v>135</c:v>
                </c:pt>
                <c:pt idx="1621">
                  <c:v>135.08333333333374</c:v>
                </c:pt>
                <c:pt idx="1622">
                  <c:v>135.16666666666652</c:v>
                </c:pt>
                <c:pt idx="1623">
                  <c:v>135.25</c:v>
                </c:pt>
                <c:pt idx="1624">
                  <c:v>135.33333333333374</c:v>
                </c:pt>
                <c:pt idx="1625">
                  <c:v>135.41666666666652</c:v>
                </c:pt>
                <c:pt idx="1626">
                  <c:v>135.5</c:v>
                </c:pt>
                <c:pt idx="1627">
                  <c:v>135.58333333333374</c:v>
                </c:pt>
                <c:pt idx="1628">
                  <c:v>135.66666666666652</c:v>
                </c:pt>
                <c:pt idx="1629">
                  <c:v>135.75</c:v>
                </c:pt>
                <c:pt idx="1630">
                  <c:v>135.83333333333374</c:v>
                </c:pt>
                <c:pt idx="1631">
                  <c:v>135.91666666666652</c:v>
                </c:pt>
                <c:pt idx="1632">
                  <c:v>136</c:v>
                </c:pt>
                <c:pt idx="1633">
                  <c:v>136.08333333333374</c:v>
                </c:pt>
                <c:pt idx="1634">
                  <c:v>136.16666666666652</c:v>
                </c:pt>
                <c:pt idx="1635">
                  <c:v>136.25</c:v>
                </c:pt>
                <c:pt idx="1636">
                  <c:v>136.33333333333374</c:v>
                </c:pt>
                <c:pt idx="1637">
                  <c:v>136.41666666666652</c:v>
                </c:pt>
                <c:pt idx="1638">
                  <c:v>136.5</c:v>
                </c:pt>
                <c:pt idx="1639">
                  <c:v>136.58333333333374</c:v>
                </c:pt>
                <c:pt idx="1640">
                  <c:v>136.66666666666652</c:v>
                </c:pt>
                <c:pt idx="1641">
                  <c:v>136.75</c:v>
                </c:pt>
                <c:pt idx="1642">
                  <c:v>136.83333333333374</c:v>
                </c:pt>
                <c:pt idx="1643">
                  <c:v>136.91666666666652</c:v>
                </c:pt>
                <c:pt idx="1644">
                  <c:v>137</c:v>
                </c:pt>
                <c:pt idx="1645">
                  <c:v>137.08333333333374</c:v>
                </c:pt>
                <c:pt idx="1646">
                  <c:v>137.16666666666652</c:v>
                </c:pt>
                <c:pt idx="1647">
                  <c:v>137.25</c:v>
                </c:pt>
                <c:pt idx="1648">
                  <c:v>137.33333333333374</c:v>
                </c:pt>
                <c:pt idx="1649">
                  <c:v>137.41666666666652</c:v>
                </c:pt>
                <c:pt idx="1650">
                  <c:v>137.5</c:v>
                </c:pt>
                <c:pt idx="1651">
                  <c:v>137.58333333333374</c:v>
                </c:pt>
                <c:pt idx="1652">
                  <c:v>137.66666666666652</c:v>
                </c:pt>
                <c:pt idx="1653">
                  <c:v>137.75</c:v>
                </c:pt>
                <c:pt idx="1654">
                  <c:v>137.83333333333374</c:v>
                </c:pt>
                <c:pt idx="1655">
                  <c:v>137.91666666666652</c:v>
                </c:pt>
                <c:pt idx="1656">
                  <c:v>138</c:v>
                </c:pt>
                <c:pt idx="1657">
                  <c:v>138.08333333333374</c:v>
                </c:pt>
                <c:pt idx="1658">
                  <c:v>138.16666666666652</c:v>
                </c:pt>
                <c:pt idx="1659">
                  <c:v>138.25</c:v>
                </c:pt>
                <c:pt idx="1660">
                  <c:v>138.33333333333374</c:v>
                </c:pt>
                <c:pt idx="1661">
                  <c:v>138.41666666666652</c:v>
                </c:pt>
                <c:pt idx="1662">
                  <c:v>138.5</c:v>
                </c:pt>
                <c:pt idx="1663">
                  <c:v>138.58333333333374</c:v>
                </c:pt>
                <c:pt idx="1664">
                  <c:v>138.66666666666652</c:v>
                </c:pt>
                <c:pt idx="1665">
                  <c:v>138.75</c:v>
                </c:pt>
                <c:pt idx="1666">
                  <c:v>138.83333333333374</c:v>
                </c:pt>
                <c:pt idx="1667">
                  <c:v>138.91666666666652</c:v>
                </c:pt>
                <c:pt idx="1668">
                  <c:v>139</c:v>
                </c:pt>
                <c:pt idx="1669">
                  <c:v>139.08333333333374</c:v>
                </c:pt>
                <c:pt idx="1670">
                  <c:v>139.16666666666652</c:v>
                </c:pt>
                <c:pt idx="1671">
                  <c:v>139.25</c:v>
                </c:pt>
                <c:pt idx="1672">
                  <c:v>139.33333333333374</c:v>
                </c:pt>
                <c:pt idx="1673">
                  <c:v>139.41666666666652</c:v>
                </c:pt>
                <c:pt idx="1674">
                  <c:v>139.5</c:v>
                </c:pt>
                <c:pt idx="1675">
                  <c:v>139.58333333333374</c:v>
                </c:pt>
                <c:pt idx="1676">
                  <c:v>139.66666666666652</c:v>
                </c:pt>
                <c:pt idx="1677">
                  <c:v>139.75</c:v>
                </c:pt>
                <c:pt idx="1678">
                  <c:v>139.83333333333374</c:v>
                </c:pt>
                <c:pt idx="1679">
                  <c:v>139.91666666666652</c:v>
                </c:pt>
                <c:pt idx="1680">
                  <c:v>140</c:v>
                </c:pt>
                <c:pt idx="1681">
                  <c:v>140.08333333333374</c:v>
                </c:pt>
                <c:pt idx="1682">
                  <c:v>140.16666666666652</c:v>
                </c:pt>
                <c:pt idx="1683">
                  <c:v>140.25</c:v>
                </c:pt>
                <c:pt idx="1684">
                  <c:v>140.33333333333374</c:v>
                </c:pt>
                <c:pt idx="1685">
                  <c:v>140.41666666666652</c:v>
                </c:pt>
                <c:pt idx="1686">
                  <c:v>140.5</c:v>
                </c:pt>
                <c:pt idx="1687">
                  <c:v>140.58333333333374</c:v>
                </c:pt>
                <c:pt idx="1688">
                  <c:v>140.66666666666652</c:v>
                </c:pt>
                <c:pt idx="1689">
                  <c:v>140.75</c:v>
                </c:pt>
                <c:pt idx="1690">
                  <c:v>140.83333333333374</c:v>
                </c:pt>
                <c:pt idx="1691">
                  <c:v>140.91666666666652</c:v>
                </c:pt>
                <c:pt idx="1692">
                  <c:v>141</c:v>
                </c:pt>
                <c:pt idx="1693">
                  <c:v>141.08333333333374</c:v>
                </c:pt>
                <c:pt idx="1694">
                  <c:v>141.16666666666652</c:v>
                </c:pt>
                <c:pt idx="1695">
                  <c:v>141.25</c:v>
                </c:pt>
                <c:pt idx="1696">
                  <c:v>141.33333333333374</c:v>
                </c:pt>
                <c:pt idx="1697">
                  <c:v>141.41666666666652</c:v>
                </c:pt>
                <c:pt idx="1698">
                  <c:v>141.5</c:v>
                </c:pt>
                <c:pt idx="1699">
                  <c:v>141.58333333333374</c:v>
                </c:pt>
                <c:pt idx="1700">
                  <c:v>141.66666666666652</c:v>
                </c:pt>
                <c:pt idx="1701">
                  <c:v>141.75</c:v>
                </c:pt>
                <c:pt idx="1702">
                  <c:v>141.83333333333374</c:v>
                </c:pt>
                <c:pt idx="1703">
                  <c:v>141.91666666666652</c:v>
                </c:pt>
                <c:pt idx="1704">
                  <c:v>142</c:v>
                </c:pt>
                <c:pt idx="1705">
                  <c:v>142.08333333333374</c:v>
                </c:pt>
                <c:pt idx="1706">
                  <c:v>142.16666666666652</c:v>
                </c:pt>
                <c:pt idx="1707">
                  <c:v>142.25</c:v>
                </c:pt>
                <c:pt idx="1708">
                  <c:v>142.33333333333374</c:v>
                </c:pt>
                <c:pt idx="1709">
                  <c:v>142.41666666666652</c:v>
                </c:pt>
                <c:pt idx="1710">
                  <c:v>142.5</c:v>
                </c:pt>
                <c:pt idx="1711">
                  <c:v>142.58333333333374</c:v>
                </c:pt>
                <c:pt idx="1712">
                  <c:v>142.66666666666652</c:v>
                </c:pt>
                <c:pt idx="1713">
                  <c:v>142.75</c:v>
                </c:pt>
                <c:pt idx="1714">
                  <c:v>142.83333333333374</c:v>
                </c:pt>
                <c:pt idx="1715">
                  <c:v>142.91666666666652</c:v>
                </c:pt>
                <c:pt idx="1716">
                  <c:v>143</c:v>
                </c:pt>
                <c:pt idx="1717">
                  <c:v>143.08333333333374</c:v>
                </c:pt>
                <c:pt idx="1718">
                  <c:v>143.16666666666652</c:v>
                </c:pt>
                <c:pt idx="1719">
                  <c:v>143.25</c:v>
                </c:pt>
                <c:pt idx="1720">
                  <c:v>143.33333333333374</c:v>
                </c:pt>
                <c:pt idx="1721">
                  <c:v>143.41666666666652</c:v>
                </c:pt>
                <c:pt idx="1722">
                  <c:v>143.5</c:v>
                </c:pt>
                <c:pt idx="1723">
                  <c:v>143.58333333333374</c:v>
                </c:pt>
                <c:pt idx="1724">
                  <c:v>143.66666666666652</c:v>
                </c:pt>
                <c:pt idx="1725">
                  <c:v>143.75</c:v>
                </c:pt>
                <c:pt idx="1726">
                  <c:v>143.83333333333374</c:v>
                </c:pt>
                <c:pt idx="1727">
                  <c:v>143.91666666666652</c:v>
                </c:pt>
                <c:pt idx="1728">
                  <c:v>144</c:v>
                </c:pt>
                <c:pt idx="1729">
                  <c:v>144.08333333333374</c:v>
                </c:pt>
                <c:pt idx="1730">
                  <c:v>144.16666666666652</c:v>
                </c:pt>
                <c:pt idx="1731">
                  <c:v>144.25</c:v>
                </c:pt>
                <c:pt idx="1732">
                  <c:v>144.33333333333374</c:v>
                </c:pt>
                <c:pt idx="1733">
                  <c:v>144.41666666666652</c:v>
                </c:pt>
                <c:pt idx="1734">
                  <c:v>144.5</c:v>
                </c:pt>
                <c:pt idx="1735">
                  <c:v>144.58333333333374</c:v>
                </c:pt>
                <c:pt idx="1736">
                  <c:v>144.66666666666652</c:v>
                </c:pt>
                <c:pt idx="1737">
                  <c:v>144.75</c:v>
                </c:pt>
                <c:pt idx="1738">
                  <c:v>144.83333333333374</c:v>
                </c:pt>
                <c:pt idx="1739">
                  <c:v>144.91666666666652</c:v>
                </c:pt>
                <c:pt idx="1740">
                  <c:v>145</c:v>
                </c:pt>
                <c:pt idx="1741">
                  <c:v>145.08333333333374</c:v>
                </c:pt>
                <c:pt idx="1742">
                  <c:v>145.16666666666652</c:v>
                </c:pt>
                <c:pt idx="1743">
                  <c:v>145.25</c:v>
                </c:pt>
                <c:pt idx="1744">
                  <c:v>145.33333333333374</c:v>
                </c:pt>
                <c:pt idx="1745">
                  <c:v>145.41666666666652</c:v>
                </c:pt>
                <c:pt idx="1746">
                  <c:v>145.5</c:v>
                </c:pt>
                <c:pt idx="1747">
                  <c:v>145.58333333333374</c:v>
                </c:pt>
                <c:pt idx="1748">
                  <c:v>145.66666666666652</c:v>
                </c:pt>
                <c:pt idx="1749">
                  <c:v>145.75</c:v>
                </c:pt>
                <c:pt idx="1750">
                  <c:v>145.83333333333374</c:v>
                </c:pt>
                <c:pt idx="1751">
                  <c:v>145.91666666666652</c:v>
                </c:pt>
                <c:pt idx="1752">
                  <c:v>146</c:v>
                </c:pt>
                <c:pt idx="1753">
                  <c:v>146.08333333333374</c:v>
                </c:pt>
                <c:pt idx="1754">
                  <c:v>146.16666666666652</c:v>
                </c:pt>
                <c:pt idx="1755">
                  <c:v>146.25</c:v>
                </c:pt>
                <c:pt idx="1756">
                  <c:v>146.33333333333374</c:v>
                </c:pt>
                <c:pt idx="1757">
                  <c:v>146.41666666666652</c:v>
                </c:pt>
                <c:pt idx="1758">
                  <c:v>146.5</c:v>
                </c:pt>
                <c:pt idx="1759">
                  <c:v>146.58333333333374</c:v>
                </c:pt>
                <c:pt idx="1760">
                  <c:v>146.66666666666652</c:v>
                </c:pt>
                <c:pt idx="1761">
                  <c:v>146.75</c:v>
                </c:pt>
                <c:pt idx="1762">
                  <c:v>146.83333333333374</c:v>
                </c:pt>
                <c:pt idx="1763">
                  <c:v>146.91666666666652</c:v>
                </c:pt>
                <c:pt idx="1764">
                  <c:v>147</c:v>
                </c:pt>
                <c:pt idx="1765">
                  <c:v>147.08333333333374</c:v>
                </c:pt>
                <c:pt idx="1766">
                  <c:v>147.16666666666652</c:v>
                </c:pt>
                <c:pt idx="1767">
                  <c:v>147.25</c:v>
                </c:pt>
                <c:pt idx="1768">
                  <c:v>147.33333333333374</c:v>
                </c:pt>
                <c:pt idx="1769">
                  <c:v>147.41666666666652</c:v>
                </c:pt>
                <c:pt idx="1770">
                  <c:v>147.5</c:v>
                </c:pt>
                <c:pt idx="1771">
                  <c:v>147.58333333333374</c:v>
                </c:pt>
                <c:pt idx="1772">
                  <c:v>147.66666666666652</c:v>
                </c:pt>
                <c:pt idx="1773">
                  <c:v>147.75</c:v>
                </c:pt>
                <c:pt idx="1774">
                  <c:v>147.83333333333374</c:v>
                </c:pt>
                <c:pt idx="1775">
                  <c:v>147.91666666666652</c:v>
                </c:pt>
                <c:pt idx="1776">
                  <c:v>148</c:v>
                </c:pt>
                <c:pt idx="1777">
                  <c:v>148.08333333333374</c:v>
                </c:pt>
                <c:pt idx="1778">
                  <c:v>148.16666666666652</c:v>
                </c:pt>
                <c:pt idx="1779">
                  <c:v>148.25</c:v>
                </c:pt>
                <c:pt idx="1780">
                  <c:v>148.33333333333374</c:v>
                </c:pt>
                <c:pt idx="1781">
                  <c:v>148.41666666666652</c:v>
                </c:pt>
                <c:pt idx="1782">
                  <c:v>148.5</c:v>
                </c:pt>
                <c:pt idx="1783">
                  <c:v>148.58333333333374</c:v>
                </c:pt>
                <c:pt idx="1784">
                  <c:v>148.66666666666652</c:v>
                </c:pt>
                <c:pt idx="1785">
                  <c:v>148.75</c:v>
                </c:pt>
                <c:pt idx="1786">
                  <c:v>148.83333333333374</c:v>
                </c:pt>
                <c:pt idx="1787">
                  <c:v>148.91666666666652</c:v>
                </c:pt>
                <c:pt idx="1788">
                  <c:v>149</c:v>
                </c:pt>
                <c:pt idx="1789">
                  <c:v>149.08333333333374</c:v>
                </c:pt>
                <c:pt idx="1790">
                  <c:v>149.16666666666652</c:v>
                </c:pt>
                <c:pt idx="1791">
                  <c:v>149.25</c:v>
                </c:pt>
                <c:pt idx="1792">
                  <c:v>149.33333333333374</c:v>
                </c:pt>
                <c:pt idx="1793">
                  <c:v>149.41666666666652</c:v>
                </c:pt>
                <c:pt idx="1794">
                  <c:v>149.5</c:v>
                </c:pt>
                <c:pt idx="1795">
                  <c:v>149.58333333333374</c:v>
                </c:pt>
                <c:pt idx="1796">
                  <c:v>149.66666666666652</c:v>
                </c:pt>
                <c:pt idx="1797">
                  <c:v>149.75</c:v>
                </c:pt>
                <c:pt idx="1798">
                  <c:v>149.83333333333374</c:v>
                </c:pt>
                <c:pt idx="1799">
                  <c:v>149.91666666666652</c:v>
                </c:pt>
                <c:pt idx="1800">
                  <c:v>150</c:v>
                </c:pt>
                <c:pt idx="1801">
                  <c:v>150.08333333333374</c:v>
                </c:pt>
                <c:pt idx="1802">
                  <c:v>150.16666666666652</c:v>
                </c:pt>
                <c:pt idx="1803">
                  <c:v>150.25</c:v>
                </c:pt>
                <c:pt idx="1804">
                  <c:v>150.33333333333374</c:v>
                </c:pt>
                <c:pt idx="1805">
                  <c:v>150.41666666666652</c:v>
                </c:pt>
                <c:pt idx="1806">
                  <c:v>150.5</c:v>
                </c:pt>
                <c:pt idx="1807">
                  <c:v>150.58333333333374</c:v>
                </c:pt>
                <c:pt idx="1808">
                  <c:v>150.66666666666652</c:v>
                </c:pt>
                <c:pt idx="1809">
                  <c:v>150.75</c:v>
                </c:pt>
                <c:pt idx="1810">
                  <c:v>150.83333333333374</c:v>
                </c:pt>
                <c:pt idx="1811">
                  <c:v>150.91666666666652</c:v>
                </c:pt>
                <c:pt idx="1812">
                  <c:v>151</c:v>
                </c:pt>
                <c:pt idx="1813">
                  <c:v>151.08333333333374</c:v>
                </c:pt>
                <c:pt idx="1814">
                  <c:v>151.16666666666652</c:v>
                </c:pt>
                <c:pt idx="1815">
                  <c:v>151.25</c:v>
                </c:pt>
                <c:pt idx="1816">
                  <c:v>151.33333333333374</c:v>
                </c:pt>
                <c:pt idx="1817">
                  <c:v>151.41666666666652</c:v>
                </c:pt>
                <c:pt idx="1818">
                  <c:v>151.5</c:v>
                </c:pt>
                <c:pt idx="1819">
                  <c:v>151.58333333333374</c:v>
                </c:pt>
                <c:pt idx="1820">
                  <c:v>151.66666666666652</c:v>
                </c:pt>
                <c:pt idx="1821">
                  <c:v>151.75</c:v>
                </c:pt>
                <c:pt idx="1822">
                  <c:v>151.83333333333374</c:v>
                </c:pt>
                <c:pt idx="1823">
                  <c:v>151.91666666666652</c:v>
                </c:pt>
                <c:pt idx="1824">
                  <c:v>152</c:v>
                </c:pt>
                <c:pt idx="1825">
                  <c:v>152.08333333333374</c:v>
                </c:pt>
                <c:pt idx="1826">
                  <c:v>152.16666666666652</c:v>
                </c:pt>
                <c:pt idx="1827">
                  <c:v>152.25</c:v>
                </c:pt>
                <c:pt idx="1828">
                  <c:v>152.33333333333374</c:v>
                </c:pt>
                <c:pt idx="1829">
                  <c:v>152.41666666666652</c:v>
                </c:pt>
                <c:pt idx="1830">
                  <c:v>152.5</c:v>
                </c:pt>
                <c:pt idx="1831">
                  <c:v>152.58333333333374</c:v>
                </c:pt>
                <c:pt idx="1832">
                  <c:v>152.66666666666652</c:v>
                </c:pt>
                <c:pt idx="1833">
                  <c:v>152.75</c:v>
                </c:pt>
                <c:pt idx="1834">
                  <c:v>152.83333333333374</c:v>
                </c:pt>
                <c:pt idx="1835">
                  <c:v>152.91666666666652</c:v>
                </c:pt>
                <c:pt idx="1836">
                  <c:v>153</c:v>
                </c:pt>
                <c:pt idx="1837">
                  <c:v>153.08333333333374</c:v>
                </c:pt>
                <c:pt idx="1838">
                  <c:v>153.16666666666652</c:v>
                </c:pt>
                <c:pt idx="1839">
                  <c:v>153.25</c:v>
                </c:pt>
                <c:pt idx="1840">
                  <c:v>153.33333333333374</c:v>
                </c:pt>
                <c:pt idx="1841">
                  <c:v>153.41666666666652</c:v>
                </c:pt>
                <c:pt idx="1842">
                  <c:v>153.5</c:v>
                </c:pt>
                <c:pt idx="1843">
                  <c:v>153.58333333333374</c:v>
                </c:pt>
                <c:pt idx="1844">
                  <c:v>153.66666666666652</c:v>
                </c:pt>
                <c:pt idx="1845">
                  <c:v>153.75</c:v>
                </c:pt>
                <c:pt idx="1846">
                  <c:v>153.83333333333374</c:v>
                </c:pt>
                <c:pt idx="1847">
                  <c:v>153.91666666666652</c:v>
                </c:pt>
                <c:pt idx="1848">
                  <c:v>154</c:v>
                </c:pt>
                <c:pt idx="1849">
                  <c:v>154.08333333333374</c:v>
                </c:pt>
                <c:pt idx="1850">
                  <c:v>154.16666666666652</c:v>
                </c:pt>
                <c:pt idx="1851">
                  <c:v>154.25</c:v>
                </c:pt>
                <c:pt idx="1852">
                  <c:v>154.33333333333374</c:v>
                </c:pt>
                <c:pt idx="1853">
                  <c:v>154.41666666666652</c:v>
                </c:pt>
                <c:pt idx="1854">
                  <c:v>154.5</c:v>
                </c:pt>
                <c:pt idx="1855">
                  <c:v>154.58333333333374</c:v>
                </c:pt>
                <c:pt idx="1856">
                  <c:v>154.66666666666652</c:v>
                </c:pt>
                <c:pt idx="1857">
                  <c:v>154.75</c:v>
                </c:pt>
                <c:pt idx="1858">
                  <c:v>154.83333333333374</c:v>
                </c:pt>
                <c:pt idx="1859">
                  <c:v>154.91666666666652</c:v>
                </c:pt>
                <c:pt idx="1860">
                  <c:v>155</c:v>
                </c:pt>
                <c:pt idx="1861">
                  <c:v>155.08333333333374</c:v>
                </c:pt>
                <c:pt idx="1862">
                  <c:v>155.16666666666652</c:v>
                </c:pt>
                <c:pt idx="1863">
                  <c:v>155.25</c:v>
                </c:pt>
                <c:pt idx="1864">
                  <c:v>155.33333333333374</c:v>
                </c:pt>
                <c:pt idx="1865">
                  <c:v>155.41666666666652</c:v>
                </c:pt>
                <c:pt idx="1866">
                  <c:v>155.5</c:v>
                </c:pt>
                <c:pt idx="1867">
                  <c:v>155.58333333333374</c:v>
                </c:pt>
                <c:pt idx="1868">
                  <c:v>155.66666666666652</c:v>
                </c:pt>
                <c:pt idx="1869">
                  <c:v>155.75</c:v>
                </c:pt>
                <c:pt idx="1870">
                  <c:v>155.83333333333374</c:v>
                </c:pt>
                <c:pt idx="1871">
                  <c:v>155.91666666666652</c:v>
                </c:pt>
                <c:pt idx="1872">
                  <c:v>156</c:v>
                </c:pt>
                <c:pt idx="1873">
                  <c:v>156.08333333333374</c:v>
                </c:pt>
                <c:pt idx="1874">
                  <c:v>156.16666666666652</c:v>
                </c:pt>
                <c:pt idx="1875">
                  <c:v>156.25</c:v>
                </c:pt>
                <c:pt idx="1876">
                  <c:v>156.33333333333374</c:v>
                </c:pt>
                <c:pt idx="1877">
                  <c:v>156.41666666666652</c:v>
                </c:pt>
                <c:pt idx="1878">
                  <c:v>156.5</c:v>
                </c:pt>
                <c:pt idx="1879">
                  <c:v>156.58333333333374</c:v>
                </c:pt>
                <c:pt idx="1880">
                  <c:v>156.66666666666652</c:v>
                </c:pt>
                <c:pt idx="1881">
                  <c:v>156.75</c:v>
                </c:pt>
                <c:pt idx="1882">
                  <c:v>156.83333333333374</c:v>
                </c:pt>
                <c:pt idx="1883">
                  <c:v>156.91666666666652</c:v>
                </c:pt>
                <c:pt idx="1884">
                  <c:v>157</c:v>
                </c:pt>
                <c:pt idx="1885">
                  <c:v>157.08333333333374</c:v>
                </c:pt>
                <c:pt idx="1886">
                  <c:v>157.16666666666652</c:v>
                </c:pt>
                <c:pt idx="1887">
                  <c:v>157.25</c:v>
                </c:pt>
                <c:pt idx="1888">
                  <c:v>157.33333333333374</c:v>
                </c:pt>
                <c:pt idx="1889">
                  <c:v>157.41666666666652</c:v>
                </c:pt>
                <c:pt idx="1890">
                  <c:v>157.5</c:v>
                </c:pt>
                <c:pt idx="1891">
                  <c:v>157.58333333333374</c:v>
                </c:pt>
                <c:pt idx="1892">
                  <c:v>157.66666666666652</c:v>
                </c:pt>
                <c:pt idx="1893">
                  <c:v>157.75</c:v>
                </c:pt>
                <c:pt idx="1894">
                  <c:v>157.83333333333374</c:v>
                </c:pt>
                <c:pt idx="1895">
                  <c:v>157.91666666666652</c:v>
                </c:pt>
                <c:pt idx="1896">
                  <c:v>158</c:v>
                </c:pt>
                <c:pt idx="1897">
                  <c:v>158.08333333333374</c:v>
                </c:pt>
                <c:pt idx="1898">
                  <c:v>158.16666666666652</c:v>
                </c:pt>
                <c:pt idx="1899">
                  <c:v>158.25</c:v>
                </c:pt>
                <c:pt idx="1900">
                  <c:v>158.33333333333374</c:v>
                </c:pt>
                <c:pt idx="1901">
                  <c:v>158.41666666666652</c:v>
                </c:pt>
                <c:pt idx="1902">
                  <c:v>158.5</c:v>
                </c:pt>
                <c:pt idx="1903">
                  <c:v>158.58333333333374</c:v>
                </c:pt>
                <c:pt idx="1904">
                  <c:v>158.66666666666652</c:v>
                </c:pt>
                <c:pt idx="1905">
                  <c:v>158.75</c:v>
                </c:pt>
                <c:pt idx="1906">
                  <c:v>158.83333333333374</c:v>
                </c:pt>
                <c:pt idx="1907">
                  <c:v>158.91666666666652</c:v>
                </c:pt>
                <c:pt idx="1908">
                  <c:v>159</c:v>
                </c:pt>
                <c:pt idx="1909">
                  <c:v>159.08333333333374</c:v>
                </c:pt>
                <c:pt idx="1910">
                  <c:v>159.16666666666652</c:v>
                </c:pt>
                <c:pt idx="1911">
                  <c:v>159.25</c:v>
                </c:pt>
                <c:pt idx="1912">
                  <c:v>159.33333333333374</c:v>
                </c:pt>
                <c:pt idx="1913">
                  <c:v>159.41666666666652</c:v>
                </c:pt>
                <c:pt idx="1914">
                  <c:v>159.5</c:v>
                </c:pt>
                <c:pt idx="1915">
                  <c:v>159.58333333333374</c:v>
                </c:pt>
                <c:pt idx="1916">
                  <c:v>159.66666666666652</c:v>
                </c:pt>
                <c:pt idx="1917">
                  <c:v>159.75</c:v>
                </c:pt>
                <c:pt idx="1918">
                  <c:v>159.83333333333374</c:v>
                </c:pt>
                <c:pt idx="1919">
                  <c:v>159.91666666666652</c:v>
                </c:pt>
                <c:pt idx="1920">
                  <c:v>160</c:v>
                </c:pt>
                <c:pt idx="1921">
                  <c:v>160.08333333333374</c:v>
                </c:pt>
                <c:pt idx="1922">
                  <c:v>160.16666666666652</c:v>
                </c:pt>
                <c:pt idx="1923">
                  <c:v>160.25</c:v>
                </c:pt>
                <c:pt idx="1924">
                  <c:v>160.33333333333374</c:v>
                </c:pt>
                <c:pt idx="1925">
                  <c:v>160.41666666666652</c:v>
                </c:pt>
                <c:pt idx="1926">
                  <c:v>160.5</c:v>
                </c:pt>
                <c:pt idx="1927">
                  <c:v>160.58333333333374</c:v>
                </c:pt>
                <c:pt idx="1928">
                  <c:v>160.66666666666652</c:v>
                </c:pt>
                <c:pt idx="1929">
                  <c:v>160.75</c:v>
                </c:pt>
                <c:pt idx="1930">
                  <c:v>160.83333333333374</c:v>
                </c:pt>
                <c:pt idx="1931">
                  <c:v>160.91666666666652</c:v>
                </c:pt>
                <c:pt idx="1932">
                  <c:v>161</c:v>
                </c:pt>
                <c:pt idx="1933">
                  <c:v>161.08333333333374</c:v>
                </c:pt>
                <c:pt idx="1934">
                  <c:v>161.16666666666652</c:v>
                </c:pt>
                <c:pt idx="1935">
                  <c:v>161.25</c:v>
                </c:pt>
                <c:pt idx="1936">
                  <c:v>161.33333333333374</c:v>
                </c:pt>
                <c:pt idx="1937">
                  <c:v>161.41666666666652</c:v>
                </c:pt>
                <c:pt idx="1938">
                  <c:v>161.5</c:v>
                </c:pt>
                <c:pt idx="1939">
                  <c:v>161.58333333333374</c:v>
                </c:pt>
                <c:pt idx="1940">
                  <c:v>161.66666666666652</c:v>
                </c:pt>
                <c:pt idx="1941">
                  <c:v>161.75</c:v>
                </c:pt>
                <c:pt idx="1942">
                  <c:v>161.83333333333374</c:v>
                </c:pt>
                <c:pt idx="1943">
                  <c:v>161.91666666666652</c:v>
                </c:pt>
                <c:pt idx="1944">
                  <c:v>162</c:v>
                </c:pt>
                <c:pt idx="1945">
                  <c:v>162.08333333333374</c:v>
                </c:pt>
                <c:pt idx="1946">
                  <c:v>162.16666666666652</c:v>
                </c:pt>
                <c:pt idx="1947">
                  <c:v>162.25</c:v>
                </c:pt>
                <c:pt idx="1948">
                  <c:v>162.33333333333374</c:v>
                </c:pt>
                <c:pt idx="1949">
                  <c:v>162.41666666666652</c:v>
                </c:pt>
                <c:pt idx="1950">
                  <c:v>162.5</c:v>
                </c:pt>
                <c:pt idx="1951">
                  <c:v>162.58333333333374</c:v>
                </c:pt>
                <c:pt idx="1952">
                  <c:v>162.66666666666652</c:v>
                </c:pt>
                <c:pt idx="1953">
                  <c:v>162.75</c:v>
                </c:pt>
                <c:pt idx="1954">
                  <c:v>162.83333333333374</c:v>
                </c:pt>
                <c:pt idx="1955">
                  <c:v>162.91666666666652</c:v>
                </c:pt>
                <c:pt idx="1956">
                  <c:v>163</c:v>
                </c:pt>
                <c:pt idx="1957">
                  <c:v>163.08333333333374</c:v>
                </c:pt>
                <c:pt idx="1958">
                  <c:v>163.16666666666652</c:v>
                </c:pt>
                <c:pt idx="1959">
                  <c:v>163.25</c:v>
                </c:pt>
                <c:pt idx="1960">
                  <c:v>163.33333333333374</c:v>
                </c:pt>
                <c:pt idx="1961">
                  <c:v>163.41666666666652</c:v>
                </c:pt>
                <c:pt idx="1962">
                  <c:v>163.5</c:v>
                </c:pt>
                <c:pt idx="1963">
                  <c:v>163.58333333333374</c:v>
                </c:pt>
                <c:pt idx="1964">
                  <c:v>163.66666666666652</c:v>
                </c:pt>
                <c:pt idx="1965">
                  <c:v>163.75</c:v>
                </c:pt>
                <c:pt idx="1966">
                  <c:v>163.83333333333374</c:v>
                </c:pt>
                <c:pt idx="1967">
                  <c:v>163.91666666666652</c:v>
                </c:pt>
                <c:pt idx="1968">
                  <c:v>164</c:v>
                </c:pt>
                <c:pt idx="1969">
                  <c:v>164.08333333333374</c:v>
                </c:pt>
                <c:pt idx="1970">
                  <c:v>164.16666666666652</c:v>
                </c:pt>
                <c:pt idx="1971">
                  <c:v>164.25</c:v>
                </c:pt>
                <c:pt idx="1972">
                  <c:v>164.33333333333374</c:v>
                </c:pt>
                <c:pt idx="1973">
                  <c:v>164.41666666666652</c:v>
                </c:pt>
                <c:pt idx="1974">
                  <c:v>164.5</c:v>
                </c:pt>
                <c:pt idx="1975">
                  <c:v>164.58333333333374</c:v>
                </c:pt>
                <c:pt idx="1976">
                  <c:v>164.66666666666652</c:v>
                </c:pt>
                <c:pt idx="1977">
                  <c:v>164.75</c:v>
                </c:pt>
                <c:pt idx="1978">
                  <c:v>164.83333333333374</c:v>
                </c:pt>
                <c:pt idx="1979">
                  <c:v>164.91666666666652</c:v>
                </c:pt>
                <c:pt idx="1980">
                  <c:v>165</c:v>
                </c:pt>
                <c:pt idx="1981">
                  <c:v>165.08333333333374</c:v>
                </c:pt>
                <c:pt idx="1982">
                  <c:v>165.16666666666652</c:v>
                </c:pt>
                <c:pt idx="1983">
                  <c:v>165.25</c:v>
                </c:pt>
                <c:pt idx="1984">
                  <c:v>165.33333333333374</c:v>
                </c:pt>
                <c:pt idx="1985">
                  <c:v>165.41666666666652</c:v>
                </c:pt>
                <c:pt idx="1986">
                  <c:v>165.5</c:v>
                </c:pt>
                <c:pt idx="1987">
                  <c:v>165.58333333333374</c:v>
                </c:pt>
                <c:pt idx="1988">
                  <c:v>165.66666666666652</c:v>
                </c:pt>
                <c:pt idx="1989">
                  <c:v>165.75</c:v>
                </c:pt>
                <c:pt idx="1990">
                  <c:v>165.83333333333374</c:v>
                </c:pt>
                <c:pt idx="1991">
                  <c:v>165.91666666666652</c:v>
                </c:pt>
                <c:pt idx="1992">
                  <c:v>166</c:v>
                </c:pt>
                <c:pt idx="1993">
                  <c:v>166.08333333333374</c:v>
                </c:pt>
                <c:pt idx="1994">
                  <c:v>166.16666666666652</c:v>
                </c:pt>
                <c:pt idx="1995">
                  <c:v>166.25</c:v>
                </c:pt>
                <c:pt idx="1996">
                  <c:v>166.33333333333374</c:v>
                </c:pt>
                <c:pt idx="1997">
                  <c:v>166.41666666666652</c:v>
                </c:pt>
                <c:pt idx="1998">
                  <c:v>166.5</c:v>
                </c:pt>
                <c:pt idx="1999">
                  <c:v>166.58333333333374</c:v>
                </c:pt>
                <c:pt idx="2000">
                  <c:v>166.66666666666652</c:v>
                </c:pt>
                <c:pt idx="2001">
                  <c:v>166.75</c:v>
                </c:pt>
                <c:pt idx="2002">
                  <c:v>166.83333333333374</c:v>
                </c:pt>
                <c:pt idx="2003">
                  <c:v>166.91666666666652</c:v>
                </c:pt>
                <c:pt idx="2004">
                  <c:v>167</c:v>
                </c:pt>
                <c:pt idx="2005">
                  <c:v>167.08333333333374</c:v>
                </c:pt>
                <c:pt idx="2006">
                  <c:v>167.16666666666652</c:v>
                </c:pt>
                <c:pt idx="2007">
                  <c:v>167.25</c:v>
                </c:pt>
                <c:pt idx="2008">
                  <c:v>167.33333333333374</c:v>
                </c:pt>
                <c:pt idx="2009">
                  <c:v>167.41666666666652</c:v>
                </c:pt>
                <c:pt idx="2010">
                  <c:v>167.5</c:v>
                </c:pt>
                <c:pt idx="2011">
                  <c:v>167.58333333333374</c:v>
                </c:pt>
                <c:pt idx="2012">
                  <c:v>167.66666666666652</c:v>
                </c:pt>
                <c:pt idx="2013">
                  <c:v>167.75</c:v>
                </c:pt>
                <c:pt idx="2014">
                  <c:v>167.83333333333374</c:v>
                </c:pt>
                <c:pt idx="2015">
                  <c:v>167.91666666666652</c:v>
                </c:pt>
                <c:pt idx="2016">
                  <c:v>168</c:v>
                </c:pt>
                <c:pt idx="2017">
                  <c:v>168.08333333333374</c:v>
                </c:pt>
                <c:pt idx="2018">
                  <c:v>168.16666666666652</c:v>
                </c:pt>
                <c:pt idx="2019">
                  <c:v>168.25</c:v>
                </c:pt>
                <c:pt idx="2020">
                  <c:v>168.33333333333374</c:v>
                </c:pt>
                <c:pt idx="2021">
                  <c:v>168.41666666666652</c:v>
                </c:pt>
                <c:pt idx="2022">
                  <c:v>168.5</c:v>
                </c:pt>
                <c:pt idx="2023">
                  <c:v>168.58333333333374</c:v>
                </c:pt>
                <c:pt idx="2024">
                  <c:v>168.66666666666652</c:v>
                </c:pt>
                <c:pt idx="2025">
                  <c:v>168.75</c:v>
                </c:pt>
                <c:pt idx="2026">
                  <c:v>168.83333333333374</c:v>
                </c:pt>
                <c:pt idx="2027">
                  <c:v>168.91666666666652</c:v>
                </c:pt>
                <c:pt idx="2028">
                  <c:v>169</c:v>
                </c:pt>
                <c:pt idx="2029">
                  <c:v>169.08333333333374</c:v>
                </c:pt>
                <c:pt idx="2030">
                  <c:v>169.16666666666652</c:v>
                </c:pt>
                <c:pt idx="2031">
                  <c:v>169.25</c:v>
                </c:pt>
                <c:pt idx="2032">
                  <c:v>169.33333333333374</c:v>
                </c:pt>
                <c:pt idx="2033">
                  <c:v>169.41666666666652</c:v>
                </c:pt>
                <c:pt idx="2034">
                  <c:v>169.5</c:v>
                </c:pt>
                <c:pt idx="2035">
                  <c:v>169.58333333333374</c:v>
                </c:pt>
                <c:pt idx="2036">
                  <c:v>169.66666666666652</c:v>
                </c:pt>
                <c:pt idx="2037">
                  <c:v>169.75</c:v>
                </c:pt>
                <c:pt idx="2038">
                  <c:v>169.83333333333374</c:v>
                </c:pt>
                <c:pt idx="2039">
                  <c:v>169.91666666666652</c:v>
                </c:pt>
                <c:pt idx="2040">
                  <c:v>170</c:v>
                </c:pt>
                <c:pt idx="2041">
                  <c:v>170.08333333333374</c:v>
                </c:pt>
                <c:pt idx="2042">
                  <c:v>170.16666666666652</c:v>
                </c:pt>
                <c:pt idx="2043">
                  <c:v>170.25</c:v>
                </c:pt>
                <c:pt idx="2044">
                  <c:v>170.33333333333374</c:v>
                </c:pt>
                <c:pt idx="2045">
                  <c:v>170.41666666666652</c:v>
                </c:pt>
                <c:pt idx="2046">
                  <c:v>170.5</c:v>
                </c:pt>
                <c:pt idx="2047">
                  <c:v>170.58333333333374</c:v>
                </c:pt>
                <c:pt idx="2048">
                  <c:v>170.66666666666652</c:v>
                </c:pt>
                <c:pt idx="2049">
                  <c:v>170.75</c:v>
                </c:pt>
                <c:pt idx="2050">
                  <c:v>170.83333333333374</c:v>
                </c:pt>
                <c:pt idx="2051">
                  <c:v>170.91666666666652</c:v>
                </c:pt>
                <c:pt idx="2052">
                  <c:v>171</c:v>
                </c:pt>
                <c:pt idx="2053">
                  <c:v>171.08333333333374</c:v>
                </c:pt>
                <c:pt idx="2054">
                  <c:v>171.16666666666652</c:v>
                </c:pt>
                <c:pt idx="2055">
                  <c:v>171.25</c:v>
                </c:pt>
                <c:pt idx="2056">
                  <c:v>171.33333333333374</c:v>
                </c:pt>
                <c:pt idx="2057">
                  <c:v>171.41666666666652</c:v>
                </c:pt>
                <c:pt idx="2058">
                  <c:v>171.5</c:v>
                </c:pt>
                <c:pt idx="2059">
                  <c:v>171.58333333333374</c:v>
                </c:pt>
                <c:pt idx="2060">
                  <c:v>171.66666666666652</c:v>
                </c:pt>
                <c:pt idx="2061">
                  <c:v>171.75</c:v>
                </c:pt>
                <c:pt idx="2062">
                  <c:v>171.83333333333374</c:v>
                </c:pt>
                <c:pt idx="2063">
                  <c:v>171.91666666666652</c:v>
                </c:pt>
                <c:pt idx="2064">
                  <c:v>172</c:v>
                </c:pt>
                <c:pt idx="2065">
                  <c:v>172.08333333333374</c:v>
                </c:pt>
                <c:pt idx="2066">
                  <c:v>172.16666666666652</c:v>
                </c:pt>
                <c:pt idx="2067">
                  <c:v>172.25</c:v>
                </c:pt>
                <c:pt idx="2068">
                  <c:v>172.33333333333374</c:v>
                </c:pt>
                <c:pt idx="2069">
                  <c:v>172.41666666666652</c:v>
                </c:pt>
                <c:pt idx="2070">
                  <c:v>172.5</c:v>
                </c:pt>
                <c:pt idx="2071">
                  <c:v>172.58333333333374</c:v>
                </c:pt>
                <c:pt idx="2072">
                  <c:v>172.66666666666652</c:v>
                </c:pt>
                <c:pt idx="2073">
                  <c:v>172.75</c:v>
                </c:pt>
                <c:pt idx="2074">
                  <c:v>172.83333333333374</c:v>
                </c:pt>
                <c:pt idx="2075">
                  <c:v>172.91666666666652</c:v>
                </c:pt>
                <c:pt idx="2076">
                  <c:v>173</c:v>
                </c:pt>
                <c:pt idx="2077">
                  <c:v>173.08333333333374</c:v>
                </c:pt>
                <c:pt idx="2078">
                  <c:v>173.16666666666652</c:v>
                </c:pt>
                <c:pt idx="2079">
                  <c:v>173.25</c:v>
                </c:pt>
                <c:pt idx="2080">
                  <c:v>173.33333333333374</c:v>
                </c:pt>
                <c:pt idx="2081">
                  <c:v>173.41666666666652</c:v>
                </c:pt>
                <c:pt idx="2082">
                  <c:v>173.5</c:v>
                </c:pt>
                <c:pt idx="2083">
                  <c:v>173.58333333333374</c:v>
                </c:pt>
                <c:pt idx="2084">
                  <c:v>173.66666666666652</c:v>
                </c:pt>
                <c:pt idx="2085">
                  <c:v>173.75</c:v>
                </c:pt>
                <c:pt idx="2086">
                  <c:v>173.83333333333374</c:v>
                </c:pt>
                <c:pt idx="2087">
                  <c:v>173.91666666666652</c:v>
                </c:pt>
                <c:pt idx="2088">
                  <c:v>174</c:v>
                </c:pt>
                <c:pt idx="2089">
                  <c:v>174.08333333333374</c:v>
                </c:pt>
                <c:pt idx="2090">
                  <c:v>174.16666666666652</c:v>
                </c:pt>
                <c:pt idx="2091">
                  <c:v>174.25</c:v>
                </c:pt>
                <c:pt idx="2092">
                  <c:v>174.33333333333374</c:v>
                </c:pt>
                <c:pt idx="2093">
                  <c:v>174.41666666666652</c:v>
                </c:pt>
                <c:pt idx="2094">
                  <c:v>174.5</c:v>
                </c:pt>
                <c:pt idx="2095">
                  <c:v>174.58333333333374</c:v>
                </c:pt>
                <c:pt idx="2096">
                  <c:v>174.66666666666652</c:v>
                </c:pt>
                <c:pt idx="2097">
                  <c:v>174.75</c:v>
                </c:pt>
                <c:pt idx="2098">
                  <c:v>174.83333333333374</c:v>
                </c:pt>
                <c:pt idx="2099">
                  <c:v>174.91666666666652</c:v>
                </c:pt>
                <c:pt idx="2100">
                  <c:v>175</c:v>
                </c:pt>
                <c:pt idx="2101">
                  <c:v>175.08333333333374</c:v>
                </c:pt>
                <c:pt idx="2102">
                  <c:v>175.16666666666652</c:v>
                </c:pt>
                <c:pt idx="2103">
                  <c:v>175.25</c:v>
                </c:pt>
                <c:pt idx="2104">
                  <c:v>175.33333333333374</c:v>
                </c:pt>
                <c:pt idx="2105">
                  <c:v>175.41666666666652</c:v>
                </c:pt>
                <c:pt idx="2106">
                  <c:v>175.5</c:v>
                </c:pt>
                <c:pt idx="2107">
                  <c:v>175.58333333333374</c:v>
                </c:pt>
                <c:pt idx="2108">
                  <c:v>175.66666666666652</c:v>
                </c:pt>
                <c:pt idx="2109">
                  <c:v>175.75</c:v>
                </c:pt>
                <c:pt idx="2110">
                  <c:v>175.83333333333374</c:v>
                </c:pt>
                <c:pt idx="2111">
                  <c:v>175.91666666666652</c:v>
                </c:pt>
                <c:pt idx="2112">
                  <c:v>176</c:v>
                </c:pt>
                <c:pt idx="2113">
                  <c:v>176.08333333333374</c:v>
                </c:pt>
                <c:pt idx="2114">
                  <c:v>176.16666666666652</c:v>
                </c:pt>
                <c:pt idx="2115">
                  <c:v>176.25</c:v>
                </c:pt>
                <c:pt idx="2116">
                  <c:v>176.33333333333374</c:v>
                </c:pt>
                <c:pt idx="2117">
                  <c:v>176.41666666666652</c:v>
                </c:pt>
                <c:pt idx="2118">
                  <c:v>176.5</c:v>
                </c:pt>
                <c:pt idx="2119">
                  <c:v>176.58333333333374</c:v>
                </c:pt>
                <c:pt idx="2120">
                  <c:v>176.66666666666652</c:v>
                </c:pt>
                <c:pt idx="2121">
                  <c:v>176.75</c:v>
                </c:pt>
                <c:pt idx="2122">
                  <c:v>176.83333333333374</c:v>
                </c:pt>
                <c:pt idx="2123">
                  <c:v>176.91666666666652</c:v>
                </c:pt>
                <c:pt idx="2124">
                  <c:v>177</c:v>
                </c:pt>
                <c:pt idx="2125">
                  <c:v>177.08333333333374</c:v>
                </c:pt>
                <c:pt idx="2126">
                  <c:v>177.16666666666652</c:v>
                </c:pt>
                <c:pt idx="2127">
                  <c:v>177.25</c:v>
                </c:pt>
                <c:pt idx="2128">
                  <c:v>177.33333333333374</c:v>
                </c:pt>
                <c:pt idx="2129">
                  <c:v>177.41666666666652</c:v>
                </c:pt>
                <c:pt idx="2130">
                  <c:v>177.5</c:v>
                </c:pt>
                <c:pt idx="2131">
                  <c:v>177.58333333333374</c:v>
                </c:pt>
                <c:pt idx="2132">
                  <c:v>177.66666666666652</c:v>
                </c:pt>
                <c:pt idx="2133">
                  <c:v>177.75</c:v>
                </c:pt>
                <c:pt idx="2134">
                  <c:v>177.83333333333374</c:v>
                </c:pt>
                <c:pt idx="2135">
                  <c:v>177.91666666666652</c:v>
                </c:pt>
                <c:pt idx="2136">
                  <c:v>178</c:v>
                </c:pt>
                <c:pt idx="2137">
                  <c:v>178.08333333333374</c:v>
                </c:pt>
                <c:pt idx="2138">
                  <c:v>178.16666666666652</c:v>
                </c:pt>
                <c:pt idx="2139">
                  <c:v>178.25</c:v>
                </c:pt>
                <c:pt idx="2140">
                  <c:v>178.33333333333374</c:v>
                </c:pt>
                <c:pt idx="2141">
                  <c:v>178.41666666666652</c:v>
                </c:pt>
                <c:pt idx="2142">
                  <c:v>178.5</c:v>
                </c:pt>
                <c:pt idx="2143">
                  <c:v>178.58333333333374</c:v>
                </c:pt>
                <c:pt idx="2144">
                  <c:v>178.66666666666652</c:v>
                </c:pt>
                <c:pt idx="2145">
                  <c:v>178.75</c:v>
                </c:pt>
                <c:pt idx="2146">
                  <c:v>178.83333333333374</c:v>
                </c:pt>
                <c:pt idx="2147">
                  <c:v>178.91666666666652</c:v>
                </c:pt>
                <c:pt idx="2148">
                  <c:v>179</c:v>
                </c:pt>
                <c:pt idx="2149">
                  <c:v>179.08333333333374</c:v>
                </c:pt>
                <c:pt idx="2150">
                  <c:v>179.16666666666652</c:v>
                </c:pt>
                <c:pt idx="2151">
                  <c:v>179.25</c:v>
                </c:pt>
                <c:pt idx="2152">
                  <c:v>179.33333333333374</c:v>
                </c:pt>
                <c:pt idx="2153">
                  <c:v>179.41666666666652</c:v>
                </c:pt>
                <c:pt idx="2154">
                  <c:v>179.5</c:v>
                </c:pt>
                <c:pt idx="2155">
                  <c:v>179.58333333333374</c:v>
                </c:pt>
                <c:pt idx="2156">
                  <c:v>179.66666666666652</c:v>
                </c:pt>
                <c:pt idx="2157">
                  <c:v>179.75</c:v>
                </c:pt>
                <c:pt idx="2158">
                  <c:v>179.83333333333374</c:v>
                </c:pt>
                <c:pt idx="2159">
                  <c:v>179.91666666666652</c:v>
                </c:pt>
                <c:pt idx="2160">
                  <c:v>180</c:v>
                </c:pt>
                <c:pt idx="2161">
                  <c:v>180.08333333333374</c:v>
                </c:pt>
                <c:pt idx="2162">
                  <c:v>180.16666666666652</c:v>
                </c:pt>
                <c:pt idx="2163">
                  <c:v>180.25</c:v>
                </c:pt>
                <c:pt idx="2164">
                  <c:v>180.33333333333374</c:v>
                </c:pt>
                <c:pt idx="2165">
                  <c:v>180.41666666666652</c:v>
                </c:pt>
                <c:pt idx="2166">
                  <c:v>180.5</c:v>
                </c:pt>
                <c:pt idx="2167">
                  <c:v>180.58333333333374</c:v>
                </c:pt>
                <c:pt idx="2168">
                  <c:v>180.66666666666652</c:v>
                </c:pt>
                <c:pt idx="2169">
                  <c:v>180.75</c:v>
                </c:pt>
                <c:pt idx="2170">
                  <c:v>180.83333333333374</c:v>
                </c:pt>
                <c:pt idx="2171">
                  <c:v>180.91666666666652</c:v>
                </c:pt>
                <c:pt idx="2172">
                  <c:v>181</c:v>
                </c:pt>
                <c:pt idx="2173">
                  <c:v>181.08333333333374</c:v>
                </c:pt>
                <c:pt idx="2174">
                  <c:v>181.16666666666652</c:v>
                </c:pt>
                <c:pt idx="2175">
                  <c:v>181.25</c:v>
                </c:pt>
                <c:pt idx="2176">
                  <c:v>181.33333333333374</c:v>
                </c:pt>
                <c:pt idx="2177">
                  <c:v>181.41666666666652</c:v>
                </c:pt>
                <c:pt idx="2178">
                  <c:v>181.5</c:v>
                </c:pt>
                <c:pt idx="2179">
                  <c:v>181.58333333333374</c:v>
                </c:pt>
                <c:pt idx="2180">
                  <c:v>181.66666666666652</c:v>
                </c:pt>
                <c:pt idx="2181">
                  <c:v>181.75</c:v>
                </c:pt>
                <c:pt idx="2182">
                  <c:v>181.83333333333374</c:v>
                </c:pt>
                <c:pt idx="2183">
                  <c:v>181.91666666666652</c:v>
                </c:pt>
                <c:pt idx="2184">
                  <c:v>182</c:v>
                </c:pt>
                <c:pt idx="2185">
                  <c:v>182.08333333333374</c:v>
                </c:pt>
                <c:pt idx="2186">
                  <c:v>182.16666666666652</c:v>
                </c:pt>
                <c:pt idx="2187">
                  <c:v>182.25</c:v>
                </c:pt>
                <c:pt idx="2188">
                  <c:v>182.33333333333374</c:v>
                </c:pt>
                <c:pt idx="2189">
                  <c:v>182.41666666666652</c:v>
                </c:pt>
                <c:pt idx="2190">
                  <c:v>182.5</c:v>
                </c:pt>
                <c:pt idx="2191">
                  <c:v>182.58333333333374</c:v>
                </c:pt>
                <c:pt idx="2192">
                  <c:v>182.66666666666652</c:v>
                </c:pt>
                <c:pt idx="2193">
                  <c:v>182.75</c:v>
                </c:pt>
                <c:pt idx="2194">
                  <c:v>182.83333333333374</c:v>
                </c:pt>
                <c:pt idx="2195">
                  <c:v>182.91666666666652</c:v>
                </c:pt>
                <c:pt idx="2196">
                  <c:v>183</c:v>
                </c:pt>
                <c:pt idx="2197">
                  <c:v>183.08333333333374</c:v>
                </c:pt>
                <c:pt idx="2198">
                  <c:v>183.16666666666652</c:v>
                </c:pt>
                <c:pt idx="2199">
                  <c:v>183.25</c:v>
                </c:pt>
                <c:pt idx="2200">
                  <c:v>183.33333333333374</c:v>
                </c:pt>
                <c:pt idx="2201">
                  <c:v>183.41666666666652</c:v>
                </c:pt>
                <c:pt idx="2202">
                  <c:v>183.5</c:v>
                </c:pt>
                <c:pt idx="2203">
                  <c:v>183.58333333333374</c:v>
                </c:pt>
                <c:pt idx="2204">
                  <c:v>183.66666666666652</c:v>
                </c:pt>
                <c:pt idx="2205">
                  <c:v>183.75</c:v>
                </c:pt>
                <c:pt idx="2206">
                  <c:v>183.83333333333374</c:v>
                </c:pt>
                <c:pt idx="2207">
                  <c:v>183.91666666666652</c:v>
                </c:pt>
                <c:pt idx="2208">
                  <c:v>184</c:v>
                </c:pt>
                <c:pt idx="2209">
                  <c:v>184.08333333333374</c:v>
                </c:pt>
                <c:pt idx="2210">
                  <c:v>184.16666666666652</c:v>
                </c:pt>
                <c:pt idx="2211">
                  <c:v>184.25</c:v>
                </c:pt>
                <c:pt idx="2212">
                  <c:v>184.33333333333374</c:v>
                </c:pt>
                <c:pt idx="2213">
                  <c:v>184.41666666666652</c:v>
                </c:pt>
                <c:pt idx="2214">
                  <c:v>184.5</c:v>
                </c:pt>
                <c:pt idx="2215">
                  <c:v>184.58333333333374</c:v>
                </c:pt>
                <c:pt idx="2216">
                  <c:v>184.66666666666652</c:v>
                </c:pt>
                <c:pt idx="2217">
                  <c:v>184.75</c:v>
                </c:pt>
                <c:pt idx="2218">
                  <c:v>184.83333333333374</c:v>
                </c:pt>
                <c:pt idx="2219">
                  <c:v>184.91666666666652</c:v>
                </c:pt>
                <c:pt idx="2220">
                  <c:v>185</c:v>
                </c:pt>
                <c:pt idx="2221">
                  <c:v>185.08333333333374</c:v>
                </c:pt>
                <c:pt idx="2222">
                  <c:v>185.16666666666652</c:v>
                </c:pt>
                <c:pt idx="2223">
                  <c:v>185.25</c:v>
                </c:pt>
                <c:pt idx="2224">
                  <c:v>185.33333333333374</c:v>
                </c:pt>
                <c:pt idx="2225">
                  <c:v>185.41666666666652</c:v>
                </c:pt>
                <c:pt idx="2226">
                  <c:v>185.5</c:v>
                </c:pt>
                <c:pt idx="2227">
                  <c:v>185.58333333333374</c:v>
                </c:pt>
                <c:pt idx="2228">
                  <c:v>185.66666666666652</c:v>
                </c:pt>
                <c:pt idx="2229">
                  <c:v>185.75</c:v>
                </c:pt>
                <c:pt idx="2230">
                  <c:v>185.83333333333374</c:v>
                </c:pt>
                <c:pt idx="2231">
                  <c:v>185.91666666666652</c:v>
                </c:pt>
                <c:pt idx="2232">
                  <c:v>186</c:v>
                </c:pt>
                <c:pt idx="2233">
                  <c:v>186.08333333333374</c:v>
                </c:pt>
                <c:pt idx="2234">
                  <c:v>186.16666666666652</c:v>
                </c:pt>
                <c:pt idx="2235">
                  <c:v>186.25</c:v>
                </c:pt>
                <c:pt idx="2236">
                  <c:v>186.33333333333374</c:v>
                </c:pt>
                <c:pt idx="2237">
                  <c:v>186.41666666666652</c:v>
                </c:pt>
                <c:pt idx="2238">
                  <c:v>186.5</c:v>
                </c:pt>
                <c:pt idx="2239">
                  <c:v>186.58333333333374</c:v>
                </c:pt>
                <c:pt idx="2240">
                  <c:v>186.66666666666652</c:v>
                </c:pt>
                <c:pt idx="2241">
                  <c:v>186.75</c:v>
                </c:pt>
                <c:pt idx="2242">
                  <c:v>186.83333333333374</c:v>
                </c:pt>
                <c:pt idx="2243">
                  <c:v>186.91666666666652</c:v>
                </c:pt>
                <c:pt idx="2244">
                  <c:v>187</c:v>
                </c:pt>
                <c:pt idx="2245">
                  <c:v>187.08333333333374</c:v>
                </c:pt>
                <c:pt idx="2246">
                  <c:v>187.16666666666652</c:v>
                </c:pt>
                <c:pt idx="2247">
                  <c:v>187.25</c:v>
                </c:pt>
                <c:pt idx="2248">
                  <c:v>187.33333333333374</c:v>
                </c:pt>
                <c:pt idx="2249">
                  <c:v>187.41666666666652</c:v>
                </c:pt>
                <c:pt idx="2250">
                  <c:v>187.5</c:v>
                </c:pt>
                <c:pt idx="2251">
                  <c:v>187.58333333333374</c:v>
                </c:pt>
                <c:pt idx="2252">
                  <c:v>187.66666666666652</c:v>
                </c:pt>
                <c:pt idx="2253">
                  <c:v>187.75</c:v>
                </c:pt>
                <c:pt idx="2254">
                  <c:v>187.83333333333374</c:v>
                </c:pt>
                <c:pt idx="2255">
                  <c:v>187.91666666666652</c:v>
                </c:pt>
                <c:pt idx="2256">
                  <c:v>188</c:v>
                </c:pt>
                <c:pt idx="2257">
                  <c:v>188.08333333333374</c:v>
                </c:pt>
                <c:pt idx="2258">
                  <c:v>188.16666666666652</c:v>
                </c:pt>
                <c:pt idx="2259">
                  <c:v>188.25</c:v>
                </c:pt>
                <c:pt idx="2260">
                  <c:v>188.33333333333374</c:v>
                </c:pt>
                <c:pt idx="2261">
                  <c:v>188.41666666666652</c:v>
                </c:pt>
                <c:pt idx="2262">
                  <c:v>188.5</c:v>
                </c:pt>
                <c:pt idx="2263">
                  <c:v>188.58333333333374</c:v>
                </c:pt>
                <c:pt idx="2264">
                  <c:v>188.66666666666652</c:v>
                </c:pt>
                <c:pt idx="2265">
                  <c:v>188.75</c:v>
                </c:pt>
                <c:pt idx="2266">
                  <c:v>188.83333333333374</c:v>
                </c:pt>
                <c:pt idx="2267">
                  <c:v>188.91666666666652</c:v>
                </c:pt>
                <c:pt idx="2268">
                  <c:v>189</c:v>
                </c:pt>
                <c:pt idx="2269">
                  <c:v>189.08333333333374</c:v>
                </c:pt>
                <c:pt idx="2270">
                  <c:v>189.16666666666652</c:v>
                </c:pt>
                <c:pt idx="2271">
                  <c:v>189.25</c:v>
                </c:pt>
                <c:pt idx="2272">
                  <c:v>189.33333333333374</c:v>
                </c:pt>
                <c:pt idx="2273">
                  <c:v>189.41666666666652</c:v>
                </c:pt>
                <c:pt idx="2274">
                  <c:v>189.5</c:v>
                </c:pt>
                <c:pt idx="2275">
                  <c:v>189.58333333333374</c:v>
                </c:pt>
                <c:pt idx="2276">
                  <c:v>189.66666666666652</c:v>
                </c:pt>
                <c:pt idx="2277">
                  <c:v>189.75</c:v>
                </c:pt>
                <c:pt idx="2278">
                  <c:v>189.83333333333374</c:v>
                </c:pt>
                <c:pt idx="2279">
                  <c:v>189.91666666666652</c:v>
                </c:pt>
                <c:pt idx="2280">
                  <c:v>190</c:v>
                </c:pt>
                <c:pt idx="2281">
                  <c:v>190.08333333333374</c:v>
                </c:pt>
                <c:pt idx="2282">
                  <c:v>190.16666666666652</c:v>
                </c:pt>
                <c:pt idx="2283">
                  <c:v>190.25</c:v>
                </c:pt>
                <c:pt idx="2284">
                  <c:v>190.33333333333374</c:v>
                </c:pt>
                <c:pt idx="2285">
                  <c:v>190.41666666666652</c:v>
                </c:pt>
                <c:pt idx="2286">
                  <c:v>190.5</c:v>
                </c:pt>
                <c:pt idx="2287">
                  <c:v>190.58333333333374</c:v>
                </c:pt>
                <c:pt idx="2288">
                  <c:v>190.66666666666652</c:v>
                </c:pt>
                <c:pt idx="2289">
                  <c:v>190.75</c:v>
                </c:pt>
                <c:pt idx="2290">
                  <c:v>190.83333333333374</c:v>
                </c:pt>
                <c:pt idx="2291">
                  <c:v>190.91666666666652</c:v>
                </c:pt>
                <c:pt idx="2292">
                  <c:v>191</c:v>
                </c:pt>
                <c:pt idx="2293">
                  <c:v>191.08333333333374</c:v>
                </c:pt>
                <c:pt idx="2294">
                  <c:v>191.16666666666652</c:v>
                </c:pt>
                <c:pt idx="2295">
                  <c:v>191.25</c:v>
                </c:pt>
                <c:pt idx="2296">
                  <c:v>191.33333333333374</c:v>
                </c:pt>
                <c:pt idx="2297">
                  <c:v>191.41666666666652</c:v>
                </c:pt>
                <c:pt idx="2298">
                  <c:v>191.5</c:v>
                </c:pt>
                <c:pt idx="2299">
                  <c:v>191.58333333333374</c:v>
                </c:pt>
                <c:pt idx="2300">
                  <c:v>191.66666666666652</c:v>
                </c:pt>
                <c:pt idx="2301">
                  <c:v>191.75</c:v>
                </c:pt>
                <c:pt idx="2302">
                  <c:v>191.83333333333374</c:v>
                </c:pt>
                <c:pt idx="2303">
                  <c:v>191.91666666666652</c:v>
                </c:pt>
                <c:pt idx="2304">
                  <c:v>192</c:v>
                </c:pt>
                <c:pt idx="2305">
                  <c:v>192.08333333333374</c:v>
                </c:pt>
                <c:pt idx="2306">
                  <c:v>192.16666666666652</c:v>
                </c:pt>
                <c:pt idx="2307">
                  <c:v>192.25</c:v>
                </c:pt>
                <c:pt idx="2308">
                  <c:v>192.33333333333374</c:v>
                </c:pt>
                <c:pt idx="2309">
                  <c:v>192.41666666666652</c:v>
                </c:pt>
                <c:pt idx="2310">
                  <c:v>192.5</c:v>
                </c:pt>
                <c:pt idx="2311">
                  <c:v>192.58333333333374</c:v>
                </c:pt>
                <c:pt idx="2312">
                  <c:v>192.66666666666652</c:v>
                </c:pt>
                <c:pt idx="2313">
                  <c:v>192.75</c:v>
                </c:pt>
                <c:pt idx="2314">
                  <c:v>192.83333333333374</c:v>
                </c:pt>
                <c:pt idx="2315">
                  <c:v>192.91666666666652</c:v>
                </c:pt>
                <c:pt idx="2316">
                  <c:v>193</c:v>
                </c:pt>
                <c:pt idx="2317">
                  <c:v>193.08333333333374</c:v>
                </c:pt>
                <c:pt idx="2318">
                  <c:v>193.16666666666652</c:v>
                </c:pt>
                <c:pt idx="2319">
                  <c:v>193.25</c:v>
                </c:pt>
                <c:pt idx="2320">
                  <c:v>193.33333333333374</c:v>
                </c:pt>
                <c:pt idx="2321">
                  <c:v>193.41666666666652</c:v>
                </c:pt>
                <c:pt idx="2322">
                  <c:v>193.5</c:v>
                </c:pt>
                <c:pt idx="2323">
                  <c:v>193.58333333333374</c:v>
                </c:pt>
                <c:pt idx="2324">
                  <c:v>193.66666666666652</c:v>
                </c:pt>
                <c:pt idx="2325">
                  <c:v>193.75</c:v>
                </c:pt>
                <c:pt idx="2326">
                  <c:v>193.83333333333374</c:v>
                </c:pt>
                <c:pt idx="2327">
                  <c:v>193.91666666666652</c:v>
                </c:pt>
                <c:pt idx="2328">
                  <c:v>194</c:v>
                </c:pt>
                <c:pt idx="2329">
                  <c:v>194.08333333333374</c:v>
                </c:pt>
                <c:pt idx="2330">
                  <c:v>194.16666666666652</c:v>
                </c:pt>
                <c:pt idx="2331">
                  <c:v>194.25</c:v>
                </c:pt>
                <c:pt idx="2332">
                  <c:v>194.33333333333374</c:v>
                </c:pt>
                <c:pt idx="2333">
                  <c:v>194.41666666666652</c:v>
                </c:pt>
                <c:pt idx="2334">
                  <c:v>194.5</c:v>
                </c:pt>
                <c:pt idx="2335">
                  <c:v>194.58333333333374</c:v>
                </c:pt>
                <c:pt idx="2336">
                  <c:v>194.66666666666652</c:v>
                </c:pt>
                <c:pt idx="2337">
                  <c:v>194.75</c:v>
                </c:pt>
                <c:pt idx="2338">
                  <c:v>194.83333333333374</c:v>
                </c:pt>
                <c:pt idx="2339">
                  <c:v>194.91666666666652</c:v>
                </c:pt>
                <c:pt idx="2340">
                  <c:v>195</c:v>
                </c:pt>
                <c:pt idx="2341">
                  <c:v>195.08333333333374</c:v>
                </c:pt>
                <c:pt idx="2342">
                  <c:v>195.16666666666652</c:v>
                </c:pt>
                <c:pt idx="2343">
                  <c:v>195.25</c:v>
                </c:pt>
                <c:pt idx="2344">
                  <c:v>195.33333333333374</c:v>
                </c:pt>
                <c:pt idx="2345">
                  <c:v>195.41666666666652</c:v>
                </c:pt>
                <c:pt idx="2346">
                  <c:v>195.5</c:v>
                </c:pt>
                <c:pt idx="2347">
                  <c:v>195.58333333333374</c:v>
                </c:pt>
                <c:pt idx="2348">
                  <c:v>195.66666666666652</c:v>
                </c:pt>
                <c:pt idx="2349">
                  <c:v>195.75</c:v>
                </c:pt>
                <c:pt idx="2350">
                  <c:v>195.83333333333374</c:v>
                </c:pt>
                <c:pt idx="2351">
                  <c:v>195.91666666666652</c:v>
                </c:pt>
                <c:pt idx="2352">
                  <c:v>196</c:v>
                </c:pt>
                <c:pt idx="2353">
                  <c:v>196.08333333333374</c:v>
                </c:pt>
                <c:pt idx="2354">
                  <c:v>196.16666666666652</c:v>
                </c:pt>
                <c:pt idx="2355">
                  <c:v>196.25</c:v>
                </c:pt>
                <c:pt idx="2356">
                  <c:v>196.33333333333374</c:v>
                </c:pt>
                <c:pt idx="2357">
                  <c:v>196.41666666666652</c:v>
                </c:pt>
                <c:pt idx="2358">
                  <c:v>196.5</c:v>
                </c:pt>
                <c:pt idx="2359">
                  <c:v>196.58333333333374</c:v>
                </c:pt>
                <c:pt idx="2360">
                  <c:v>196.66666666666652</c:v>
                </c:pt>
                <c:pt idx="2361">
                  <c:v>196.75</c:v>
                </c:pt>
                <c:pt idx="2362">
                  <c:v>196.83333333333374</c:v>
                </c:pt>
                <c:pt idx="2363">
                  <c:v>196.91666666666652</c:v>
                </c:pt>
                <c:pt idx="2364">
                  <c:v>197</c:v>
                </c:pt>
                <c:pt idx="2365">
                  <c:v>197.08333333333374</c:v>
                </c:pt>
                <c:pt idx="2366">
                  <c:v>197.16666666666652</c:v>
                </c:pt>
                <c:pt idx="2367">
                  <c:v>197.25</c:v>
                </c:pt>
                <c:pt idx="2368">
                  <c:v>197.33333333333374</c:v>
                </c:pt>
                <c:pt idx="2369">
                  <c:v>197.41666666666652</c:v>
                </c:pt>
                <c:pt idx="2370">
                  <c:v>197.5</c:v>
                </c:pt>
                <c:pt idx="2371">
                  <c:v>197.58333333333374</c:v>
                </c:pt>
                <c:pt idx="2372">
                  <c:v>197.66666666666652</c:v>
                </c:pt>
                <c:pt idx="2373">
                  <c:v>197.75</c:v>
                </c:pt>
                <c:pt idx="2374">
                  <c:v>197.83333333333374</c:v>
                </c:pt>
                <c:pt idx="2375">
                  <c:v>197.91666666666652</c:v>
                </c:pt>
                <c:pt idx="2376">
                  <c:v>198</c:v>
                </c:pt>
                <c:pt idx="2377">
                  <c:v>198.08333333333374</c:v>
                </c:pt>
                <c:pt idx="2378">
                  <c:v>198.16666666666652</c:v>
                </c:pt>
                <c:pt idx="2379">
                  <c:v>198.25</c:v>
                </c:pt>
                <c:pt idx="2380">
                  <c:v>198.33333333333374</c:v>
                </c:pt>
                <c:pt idx="2381">
                  <c:v>198.41666666666652</c:v>
                </c:pt>
                <c:pt idx="2382">
                  <c:v>198.5</c:v>
                </c:pt>
                <c:pt idx="2383">
                  <c:v>198.58333333333374</c:v>
                </c:pt>
                <c:pt idx="2384">
                  <c:v>198.66666666666652</c:v>
                </c:pt>
                <c:pt idx="2385">
                  <c:v>198.75</c:v>
                </c:pt>
                <c:pt idx="2386">
                  <c:v>198.83333333333374</c:v>
                </c:pt>
                <c:pt idx="2387">
                  <c:v>198.91666666666652</c:v>
                </c:pt>
                <c:pt idx="2388">
                  <c:v>199</c:v>
                </c:pt>
                <c:pt idx="2389">
                  <c:v>199.08333333333374</c:v>
                </c:pt>
                <c:pt idx="2390">
                  <c:v>199.16666666666652</c:v>
                </c:pt>
                <c:pt idx="2391">
                  <c:v>199.25</c:v>
                </c:pt>
                <c:pt idx="2392">
                  <c:v>199.33333333333374</c:v>
                </c:pt>
                <c:pt idx="2393">
                  <c:v>199.41666666666652</c:v>
                </c:pt>
                <c:pt idx="2394">
                  <c:v>199.5</c:v>
                </c:pt>
                <c:pt idx="2395">
                  <c:v>199.58333333333374</c:v>
                </c:pt>
                <c:pt idx="2396">
                  <c:v>199.66666666666652</c:v>
                </c:pt>
                <c:pt idx="2397">
                  <c:v>199.75</c:v>
                </c:pt>
                <c:pt idx="2398">
                  <c:v>199.83333333333374</c:v>
                </c:pt>
                <c:pt idx="2399">
                  <c:v>199.91666666666652</c:v>
                </c:pt>
                <c:pt idx="2400">
                  <c:v>200</c:v>
                </c:pt>
                <c:pt idx="2401">
                  <c:v>200.08333333333374</c:v>
                </c:pt>
                <c:pt idx="2402">
                  <c:v>200.16666666666652</c:v>
                </c:pt>
                <c:pt idx="2403">
                  <c:v>200.25</c:v>
                </c:pt>
                <c:pt idx="2404">
                  <c:v>200.33333333333374</c:v>
                </c:pt>
                <c:pt idx="2405">
                  <c:v>200.41666666666652</c:v>
                </c:pt>
                <c:pt idx="2406">
                  <c:v>200.5</c:v>
                </c:pt>
                <c:pt idx="2407">
                  <c:v>200.58333333333374</c:v>
                </c:pt>
                <c:pt idx="2408">
                  <c:v>200.66666666666652</c:v>
                </c:pt>
                <c:pt idx="2409">
                  <c:v>200.75</c:v>
                </c:pt>
                <c:pt idx="2410">
                  <c:v>200.83333333333374</c:v>
                </c:pt>
                <c:pt idx="2411">
                  <c:v>200.91666666666652</c:v>
                </c:pt>
                <c:pt idx="2412">
                  <c:v>201</c:v>
                </c:pt>
                <c:pt idx="2413">
                  <c:v>201.08333333333374</c:v>
                </c:pt>
                <c:pt idx="2414">
                  <c:v>201.16666666666652</c:v>
                </c:pt>
                <c:pt idx="2415">
                  <c:v>201.25</c:v>
                </c:pt>
                <c:pt idx="2416">
                  <c:v>201.33333333333374</c:v>
                </c:pt>
                <c:pt idx="2417">
                  <c:v>201.41666666666652</c:v>
                </c:pt>
                <c:pt idx="2418">
                  <c:v>201.5</c:v>
                </c:pt>
                <c:pt idx="2419">
                  <c:v>201.58333333333374</c:v>
                </c:pt>
                <c:pt idx="2420">
                  <c:v>201.66666666666652</c:v>
                </c:pt>
                <c:pt idx="2421">
                  <c:v>201.75</c:v>
                </c:pt>
                <c:pt idx="2422">
                  <c:v>201.83333333333374</c:v>
                </c:pt>
                <c:pt idx="2423">
                  <c:v>201.91666666666652</c:v>
                </c:pt>
                <c:pt idx="2424">
                  <c:v>202</c:v>
                </c:pt>
                <c:pt idx="2425">
                  <c:v>202.08333333333374</c:v>
                </c:pt>
                <c:pt idx="2426">
                  <c:v>202.16666666666652</c:v>
                </c:pt>
                <c:pt idx="2427">
                  <c:v>202.25</c:v>
                </c:pt>
                <c:pt idx="2428">
                  <c:v>202.33333333333374</c:v>
                </c:pt>
                <c:pt idx="2429">
                  <c:v>202.41666666666652</c:v>
                </c:pt>
                <c:pt idx="2430">
                  <c:v>202.5</c:v>
                </c:pt>
                <c:pt idx="2431">
                  <c:v>202.58333333333374</c:v>
                </c:pt>
                <c:pt idx="2432">
                  <c:v>202.66666666666652</c:v>
                </c:pt>
                <c:pt idx="2433">
                  <c:v>202.75</c:v>
                </c:pt>
                <c:pt idx="2434">
                  <c:v>202.83333333333374</c:v>
                </c:pt>
                <c:pt idx="2435">
                  <c:v>202.91666666666652</c:v>
                </c:pt>
                <c:pt idx="2436">
                  <c:v>203</c:v>
                </c:pt>
                <c:pt idx="2437">
                  <c:v>203.08333333333374</c:v>
                </c:pt>
                <c:pt idx="2438">
                  <c:v>203.16666666666652</c:v>
                </c:pt>
                <c:pt idx="2439">
                  <c:v>203.25</c:v>
                </c:pt>
                <c:pt idx="2440">
                  <c:v>203.33333333333374</c:v>
                </c:pt>
                <c:pt idx="2441">
                  <c:v>203.41666666666652</c:v>
                </c:pt>
                <c:pt idx="2442">
                  <c:v>203.5</c:v>
                </c:pt>
                <c:pt idx="2443">
                  <c:v>203.58333333333374</c:v>
                </c:pt>
                <c:pt idx="2444">
                  <c:v>203.66666666666652</c:v>
                </c:pt>
                <c:pt idx="2445">
                  <c:v>203.75</c:v>
                </c:pt>
                <c:pt idx="2446">
                  <c:v>203.83333333333374</c:v>
                </c:pt>
                <c:pt idx="2447">
                  <c:v>203.91666666666652</c:v>
                </c:pt>
                <c:pt idx="2448">
                  <c:v>204</c:v>
                </c:pt>
                <c:pt idx="2449">
                  <c:v>204.08333333333374</c:v>
                </c:pt>
                <c:pt idx="2450">
                  <c:v>204.16666666666652</c:v>
                </c:pt>
                <c:pt idx="2451">
                  <c:v>204.25</c:v>
                </c:pt>
                <c:pt idx="2452">
                  <c:v>204.33333333333374</c:v>
                </c:pt>
                <c:pt idx="2453">
                  <c:v>204.41666666666652</c:v>
                </c:pt>
                <c:pt idx="2454">
                  <c:v>204.5</c:v>
                </c:pt>
                <c:pt idx="2455">
                  <c:v>204.58333333333374</c:v>
                </c:pt>
                <c:pt idx="2456">
                  <c:v>204.66666666666652</c:v>
                </c:pt>
                <c:pt idx="2457">
                  <c:v>204.75</c:v>
                </c:pt>
                <c:pt idx="2458">
                  <c:v>204.83333333333374</c:v>
                </c:pt>
                <c:pt idx="2459">
                  <c:v>204.91666666666652</c:v>
                </c:pt>
                <c:pt idx="2460">
                  <c:v>205</c:v>
                </c:pt>
                <c:pt idx="2461">
                  <c:v>205.08333333333374</c:v>
                </c:pt>
                <c:pt idx="2462">
                  <c:v>205.16666666666652</c:v>
                </c:pt>
                <c:pt idx="2463">
                  <c:v>205.25</c:v>
                </c:pt>
                <c:pt idx="2464">
                  <c:v>205.33333333333374</c:v>
                </c:pt>
                <c:pt idx="2465">
                  <c:v>205.41666666666652</c:v>
                </c:pt>
                <c:pt idx="2466">
                  <c:v>205.5</c:v>
                </c:pt>
                <c:pt idx="2467">
                  <c:v>205.58333333333374</c:v>
                </c:pt>
                <c:pt idx="2468">
                  <c:v>205.66666666666652</c:v>
                </c:pt>
                <c:pt idx="2469">
                  <c:v>205.75</c:v>
                </c:pt>
                <c:pt idx="2470">
                  <c:v>205.83333333333374</c:v>
                </c:pt>
                <c:pt idx="2471">
                  <c:v>205.91666666666652</c:v>
                </c:pt>
                <c:pt idx="2472">
                  <c:v>206</c:v>
                </c:pt>
                <c:pt idx="2473">
                  <c:v>206.08333333333374</c:v>
                </c:pt>
                <c:pt idx="2474">
                  <c:v>206.16666666666652</c:v>
                </c:pt>
                <c:pt idx="2475">
                  <c:v>206.25</c:v>
                </c:pt>
                <c:pt idx="2476">
                  <c:v>206.33333333333374</c:v>
                </c:pt>
                <c:pt idx="2477">
                  <c:v>206.41666666666652</c:v>
                </c:pt>
                <c:pt idx="2478">
                  <c:v>206.5</c:v>
                </c:pt>
                <c:pt idx="2479">
                  <c:v>206.58333333333374</c:v>
                </c:pt>
                <c:pt idx="2480">
                  <c:v>206.66666666666652</c:v>
                </c:pt>
                <c:pt idx="2481">
                  <c:v>206.75</c:v>
                </c:pt>
                <c:pt idx="2482">
                  <c:v>206.83333333333374</c:v>
                </c:pt>
                <c:pt idx="2483">
                  <c:v>206.91666666666652</c:v>
                </c:pt>
                <c:pt idx="2484">
                  <c:v>207</c:v>
                </c:pt>
                <c:pt idx="2485">
                  <c:v>207.08333333333374</c:v>
                </c:pt>
                <c:pt idx="2486">
                  <c:v>207.16666666666652</c:v>
                </c:pt>
                <c:pt idx="2487">
                  <c:v>207.25</c:v>
                </c:pt>
                <c:pt idx="2488">
                  <c:v>207.33333333333374</c:v>
                </c:pt>
                <c:pt idx="2489">
                  <c:v>207.41666666666652</c:v>
                </c:pt>
                <c:pt idx="2490">
                  <c:v>207.5</c:v>
                </c:pt>
                <c:pt idx="2491">
                  <c:v>207.58333333333374</c:v>
                </c:pt>
                <c:pt idx="2492">
                  <c:v>207.66666666666652</c:v>
                </c:pt>
                <c:pt idx="2493">
                  <c:v>207.75</c:v>
                </c:pt>
                <c:pt idx="2494">
                  <c:v>207.83333333333374</c:v>
                </c:pt>
                <c:pt idx="2495">
                  <c:v>207.91666666666652</c:v>
                </c:pt>
                <c:pt idx="2496">
                  <c:v>208</c:v>
                </c:pt>
                <c:pt idx="2497">
                  <c:v>208.08333333333374</c:v>
                </c:pt>
                <c:pt idx="2498">
                  <c:v>208.16666666666652</c:v>
                </c:pt>
                <c:pt idx="2499">
                  <c:v>208.25</c:v>
                </c:pt>
                <c:pt idx="2500">
                  <c:v>208.33333333333374</c:v>
                </c:pt>
                <c:pt idx="2501">
                  <c:v>208.41666666666652</c:v>
                </c:pt>
                <c:pt idx="2502">
                  <c:v>208.5</c:v>
                </c:pt>
                <c:pt idx="2503">
                  <c:v>208.58333333333374</c:v>
                </c:pt>
                <c:pt idx="2504">
                  <c:v>208.66666666666652</c:v>
                </c:pt>
                <c:pt idx="2505">
                  <c:v>208.75</c:v>
                </c:pt>
                <c:pt idx="2506">
                  <c:v>208.83333333333374</c:v>
                </c:pt>
                <c:pt idx="2507">
                  <c:v>208.91666666666652</c:v>
                </c:pt>
                <c:pt idx="2508">
                  <c:v>209</c:v>
                </c:pt>
                <c:pt idx="2509">
                  <c:v>209.08333333333374</c:v>
                </c:pt>
                <c:pt idx="2510">
                  <c:v>209.16666666666652</c:v>
                </c:pt>
                <c:pt idx="2511">
                  <c:v>209.25</c:v>
                </c:pt>
                <c:pt idx="2512">
                  <c:v>209.33333333333374</c:v>
                </c:pt>
                <c:pt idx="2513">
                  <c:v>209.41666666666652</c:v>
                </c:pt>
                <c:pt idx="2514">
                  <c:v>209.5</c:v>
                </c:pt>
                <c:pt idx="2515">
                  <c:v>209.58333333333374</c:v>
                </c:pt>
                <c:pt idx="2516">
                  <c:v>209.66666666666652</c:v>
                </c:pt>
                <c:pt idx="2517">
                  <c:v>209.75</c:v>
                </c:pt>
                <c:pt idx="2518">
                  <c:v>209.83333333333374</c:v>
                </c:pt>
                <c:pt idx="2519">
                  <c:v>209.91666666666652</c:v>
                </c:pt>
                <c:pt idx="2520">
                  <c:v>210</c:v>
                </c:pt>
                <c:pt idx="2521">
                  <c:v>210.08333333333374</c:v>
                </c:pt>
                <c:pt idx="2522">
                  <c:v>210.16666666666652</c:v>
                </c:pt>
                <c:pt idx="2523">
                  <c:v>210.25</c:v>
                </c:pt>
                <c:pt idx="2524">
                  <c:v>210.33333333333374</c:v>
                </c:pt>
                <c:pt idx="2525">
                  <c:v>210.41666666666652</c:v>
                </c:pt>
                <c:pt idx="2526">
                  <c:v>210.5</c:v>
                </c:pt>
                <c:pt idx="2527">
                  <c:v>210.58333333333374</c:v>
                </c:pt>
                <c:pt idx="2528">
                  <c:v>210.66666666666652</c:v>
                </c:pt>
                <c:pt idx="2529">
                  <c:v>210.75</c:v>
                </c:pt>
                <c:pt idx="2530">
                  <c:v>210.83333333333374</c:v>
                </c:pt>
                <c:pt idx="2531">
                  <c:v>210.91666666666652</c:v>
                </c:pt>
                <c:pt idx="2532">
                  <c:v>211</c:v>
                </c:pt>
                <c:pt idx="2533">
                  <c:v>211.08333333333374</c:v>
                </c:pt>
                <c:pt idx="2534">
                  <c:v>211.16666666666652</c:v>
                </c:pt>
                <c:pt idx="2535">
                  <c:v>211.25</c:v>
                </c:pt>
                <c:pt idx="2536">
                  <c:v>211.33333333333374</c:v>
                </c:pt>
                <c:pt idx="2537">
                  <c:v>211.41666666666652</c:v>
                </c:pt>
                <c:pt idx="2538">
                  <c:v>211.5</c:v>
                </c:pt>
                <c:pt idx="2539">
                  <c:v>211.58333333333374</c:v>
                </c:pt>
                <c:pt idx="2540">
                  <c:v>211.66666666666652</c:v>
                </c:pt>
                <c:pt idx="2541">
                  <c:v>211.75</c:v>
                </c:pt>
                <c:pt idx="2542">
                  <c:v>211.83333333333374</c:v>
                </c:pt>
                <c:pt idx="2543">
                  <c:v>211.91666666666652</c:v>
                </c:pt>
                <c:pt idx="2544">
                  <c:v>212</c:v>
                </c:pt>
                <c:pt idx="2545">
                  <c:v>212.08333333333374</c:v>
                </c:pt>
                <c:pt idx="2546">
                  <c:v>212.16666666666652</c:v>
                </c:pt>
                <c:pt idx="2547">
                  <c:v>212.25</c:v>
                </c:pt>
                <c:pt idx="2548">
                  <c:v>212.33333333333374</c:v>
                </c:pt>
                <c:pt idx="2549">
                  <c:v>212.41666666666652</c:v>
                </c:pt>
                <c:pt idx="2550">
                  <c:v>212.5</c:v>
                </c:pt>
                <c:pt idx="2551">
                  <c:v>212.58333333333374</c:v>
                </c:pt>
                <c:pt idx="2552">
                  <c:v>212.66666666666652</c:v>
                </c:pt>
                <c:pt idx="2553">
                  <c:v>212.75</c:v>
                </c:pt>
                <c:pt idx="2554">
                  <c:v>212.83333333333374</c:v>
                </c:pt>
                <c:pt idx="2555">
                  <c:v>212.91666666666652</c:v>
                </c:pt>
                <c:pt idx="2556">
                  <c:v>213</c:v>
                </c:pt>
                <c:pt idx="2557">
                  <c:v>213.08333333333374</c:v>
                </c:pt>
                <c:pt idx="2558">
                  <c:v>213.16666666666652</c:v>
                </c:pt>
                <c:pt idx="2559">
                  <c:v>213.25</c:v>
                </c:pt>
                <c:pt idx="2560">
                  <c:v>213.33333333333374</c:v>
                </c:pt>
                <c:pt idx="2561">
                  <c:v>213.41666666666652</c:v>
                </c:pt>
                <c:pt idx="2562">
                  <c:v>213.5</c:v>
                </c:pt>
                <c:pt idx="2563">
                  <c:v>213.58333333333374</c:v>
                </c:pt>
                <c:pt idx="2564">
                  <c:v>213.66666666666652</c:v>
                </c:pt>
                <c:pt idx="2565">
                  <c:v>213.75</c:v>
                </c:pt>
                <c:pt idx="2566">
                  <c:v>213.83333333333374</c:v>
                </c:pt>
                <c:pt idx="2567">
                  <c:v>213.91666666666652</c:v>
                </c:pt>
                <c:pt idx="2568">
                  <c:v>214</c:v>
                </c:pt>
                <c:pt idx="2569">
                  <c:v>214.08333333333374</c:v>
                </c:pt>
                <c:pt idx="2570">
                  <c:v>214.16666666666652</c:v>
                </c:pt>
                <c:pt idx="2571">
                  <c:v>214.25</c:v>
                </c:pt>
                <c:pt idx="2572">
                  <c:v>214.33333333333374</c:v>
                </c:pt>
                <c:pt idx="2573">
                  <c:v>214.41666666666652</c:v>
                </c:pt>
                <c:pt idx="2574">
                  <c:v>214.5</c:v>
                </c:pt>
                <c:pt idx="2575">
                  <c:v>214.58333333333374</c:v>
                </c:pt>
                <c:pt idx="2576">
                  <c:v>214.66666666666652</c:v>
                </c:pt>
                <c:pt idx="2577">
                  <c:v>214.75</c:v>
                </c:pt>
                <c:pt idx="2578">
                  <c:v>214.83333333333374</c:v>
                </c:pt>
                <c:pt idx="2579">
                  <c:v>214.91666666666652</c:v>
                </c:pt>
                <c:pt idx="2580">
                  <c:v>215</c:v>
                </c:pt>
                <c:pt idx="2581">
                  <c:v>215.08333333333374</c:v>
                </c:pt>
                <c:pt idx="2582">
                  <c:v>215.16666666666652</c:v>
                </c:pt>
                <c:pt idx="2583">
                  <c:v>215.25</c:v>
                </c:pt>
                <c:pt idx="2584">
                  <c:v>215.33333333333374</c:v>
                </c:pt>
                <c:pt idx="2585">
                  <c:v>215.41666666666652</c:v>
                </c:pt>
                <c:pt idx="2586">
                  <c:v>215.5</c:v>
                </c:pt>
                <c:pt idx="2587">
                  <c:v>215.58333333333374</c:v>
                </c:pt>
                <c:pt idx="2588">
                  <c:v>215.66666666666652</c:v>
                </c:pt>
                <c:pt idx="2589">
                  <c:v>215.75</c:v>
                </c:pt>
                <c:pt idx="2590">
                  <c:v>215.83333333333374</c:v>
                </c:pt>
                <c:pt idx="2591">
                  <c:v>215.91666666666652</c:v>
                </c:pt>
                <c:pt idx="2592">
                  <c:v>216</c:v>
                </c:pt>
                <c:pt idx="2593">
                  <c:v>216.08333333333374</c:v>
                </c:pt>
                <c:pt idx="2594">
                  <c:v>216.16666666666652</c:v>
                </c:pt>
                <c:pt idx="2595">
                  <c:v>216.25</c:v>
                </c:pt>
                <c:pt idx="2596">
                  <c:v>216.33333333333374</c:v>
                </c:pt>
                <c:pt idx="2597">
                  <c:v>216.41666666666652</c:v>
                </c:pt>
                <c:pt idx="2598">
                  <c:v>216.5</c:v>
                </c:pt>
                <c:pt idx="2599">
                  <c:v>216.58333333333374</c:v>
                </c:pt>
                <c:pt idx="2600">
                  <c:v>216.66666666666652</c:v>
                </c:pt>
                <c:pt idx="2601">
                  <c:v>216.75</c:v>
                </c:pt>
                <c:pt idx="2602">
                  <c:v>216.83333333333374</c:v>
                </c:pt>
                <c:pt idx="2603">
                  <c:v>216.91666666666652</c:v>
                </c:pt>
                <c:pt idx="2604">
                  <c:v>217</c:v>
                </c:pt>
                <c:pt idx="2605">
                  <c:v>217.08333333333374</c:v>
                </c:pt>
                <c:pt idx="2606">
                  <c:v>217.16666666666652</c:v>
                </c:pt>
                <c:pt idx="2607">
                  <c:v>217.25</c:v>
                </c:pt>
                <c:pt idx="2608">
                  <c:v>217.33333333333374</c:v>
                </c:pt>
                <c:pt idx="2609">
                  <c:v>217.41666666666652</c:v>
                </c:pt>
                <c:pt idx="2610">
                  <c:v>217.5</c:v>
                </c:pt>
                <c:pt idx="2611">
                  <c:v>217.58333333333374</c:v>
                </c:pt>
                <c:pt idx="2612">
                  <c:v>217.66666666666652</c:v>
                </c:pt>
                <c:pt idx="2613">
                  <c:v>217.75</c:v>
                </c:pt>
                <c:pt idx="2614">
                  <c:v>217.83333333333374</c:v>
                </c:pt>
                <c:pt idx="2615">
                  <c:v>217.91666666666652</c:v>
                </c:pt>
                <c:pt idx="2616">
                  <c:v>218</c:v>
                </c:pt>
                <c:pt idx="2617">
                  <c:v>218.08333333333374</c:v>
                </c:pt>
                <c:pt idx="2618">
                  <c:v>218.16666666666652</c:v>
                </c:pt>
                <c:pt idx="2619">
                  <c:v>218.25</c:v>
                </c:pt>
                <c:pt idx="2620">
                  <c:v>218.33333333333374</c:v>
                </c:pt>
                <c:pt idx="2621">
                  <c:v>218.41666666666652</c:v>
                </c:pt>
                <c:pt idx="2622">
                  <c:v>218.5</c:v>
                </c:pt>
                <c:pt idx="2623">
                  <c:v>218.58333333333374</c:v>
                </c:pt>
                <c:pt idx="2624">
                  <c:v>218.66666666666652</c:v>
                </c:pt>
                <c:pt idx="2625">
                  <c:v>218.75</c:v>
                </c:pt>
                <c:pt idx="2626">
                  <c:v>218.83333333333374</c:v>
                </c:pt>
                <c:pt idx="2627">
                  <c:v>218.91666666666652</c:v>
                </c:pt>
                <c:pt idx="2628">
                  <c:v>219</c:v>
                </c:pt>
                <c:pt idx="2629">
                  <c:v>219.08333333333374</c:v>
                </c:pt>
                <c:pt idx="2630">
                  <c:v>219.16666666666652</c:v>
                </c:pt>
                <c:pt idx="2631">
                  <c:v>219.25</c:v>
                </c:pt>
                <c:pt idx="2632">
                  <c:v>219.33333333333374</c:v>
                </c:pt>
                <c:pt idx="2633">
                  <c:v>219.41666666666652</c:v>
                </c:pt>
                <c:pt idx="2634">
                  <c:v>219.5</c:v>
                </c:pt>
                <c:pt idx="2635">
                  <c:v>219.58333333333374</c:v>
                </c:pt>
                <c:pt idx="2636">
                  <c:v>219.66666666666652</c:v>
                </c:pt>
                <c:pt idx="2637">
                  <c:v>219.75</c:v>
                </c:pt>
                <c:pt idx="2638">
                  <c:v>219.83333333333374</c:v>
                </c:pt>
                <c:pt idx="2639">
                  <c:v>219.91666666666652</c:v>
                </c:pt>
                <c:pt idx="2640">
                  <c:v>220</c:v>
                </c:pt>
                <c:pt idx="2641">
                  <c:v>220.08333333333374</c:v>
                </c:pt>
                <c:pt idx="2642">
                  <c:v>220.16666666666652</c:v>
                </c:pt>
                <c:pt idx="2643">
                  <c:v>220.25</c:v>
                </c:pt>
                <c:pt idx="2644">
                  <c:v>220.33333333333374</c:v>
                </c:pt>
                <c:pt idx="2645">
                  <c:v>220.41666666666652</c:v>
                </c:pt>
                <c:pt idx="2646">
                  <c:v>220.5</c:v>
                </c:pt>
                <c:pt idx="2647">
                  <c:v>220.58333333333374</c:v>
                </c:pt>
                <c:pt idx="2648">
                  <c:v>220.66666666666652</c:v>
                </c:pt>
                <c:pt idx="2649">
                  <c:v>220.75</c:v>
                </c:pt>
                <c:pt idx="2650">
                  <c:v>220.83333333333374</c:v>
                </c:pt>
                <c:pt idx="2651">
                  <c:v>220.91666666666652</c:v>
                </c:pt>
                <c:pt idx="2652">
                  <c:v>221</c:v>
                </c:pt>
                <c:pt idx="2653">
                  <c:v>221.08333333333374</c:v>
                </c:pt>
                <c:pt idx="2654">
                  <c:v>221.16666666666652</c:v>
                </c:pt>
                <c:pt idx="2655">
                  <c:v>221.25</c:v>
                </c:pt>
                <c:pt idx="2656">
                  <c:v>221.33333333333374</c:v>
                </c:pt>
                <c:pt idx="2657">
                  <c:v>221.41666666666652</c:v>
                </c:pt>
                <c:pt idx="2658">
                  <c:v>221.5</c:v>
                </c:pt>
                <c:pt idx="2659">
                  <c:v>221.58333333333374</c:v>
                </c:pt>
                <c:pt idx="2660">
                  <c:v>221.66666666666652</c:v>
                </c:pt>
                <c:pt idx="2661">
                  <c:v>221.75</c:v>
                </c:pt>
                <c:pt idx="2662">
                  <c:v>221.83333333333374</c:v>
                </c:pt>
                <c:pt idx="2663">
                  <c:v>221.91666666666652</c:v>
                </c:pt>
                <c:pt idx="2664">
                  <c:v>222</c:v>
                </c:pt>
                <c:pt idx="2665">
                  <c:v>222.08333333333374</c:v>
                </c:pt>
                <c:pt idx="2666">
                  <c:v>222.16666666666652</c:v>
                </c:pt>
                <c:pt idx="2667">
                  <c:v>222.25</c:v>
                </c:pt>
                <c:pt idx="2668">
                  <c:v>222.33333333333374</c:v>
                </c:pt>
                <c:pt idx="2669">
                  <c:v>222.41666666666652</c:v>
                </c:pt>
                <c:pt idx="2670">
                  <c:v>222.5</c:v>
                </c:pt>
                <c:pt idx="2671">
                  <c:v>222.58333333333374</c:v>
                </c:pt>
                <c:pt idx="2672">
                  <c:v>222.66666666666652</c:v>
                </c:pt>
                <c:pt idx="2673">
                  <c:v>222.75</c:v>
                </c:pt>
                <c:pt idx="2674">
                  <c:v>222.83333333333374</c:v>
                </c:pt>
                <c:pt idx="2675">
                  <c:v>222.91666666666652</c:v>
                </c:pt>
                <c:pt idx="2676">
                  <c:v>223</c:v>
                </c:pt>
                <c:pt idx="2677">
                  <c:v>223.08333333333374</c:v>
                </c:pt>
                <c:pt idx="2678">
                  <c:v>223.16666666666652</c:v>
                </c:pt>
                <c:pt idx="2679">
                  <c:v>223.25</c:v>
                </c:pt>
                <c:pt idx="2680">
                  <c:v>223.33333333333374</c:v>
                </c:pt>
                <c:pt idx="2681">
                  <c:v>223.41666666666652</c:v>
                </c:pt>
                <c:pt idx="2682">
                  <c:v>223.5</c:v>
                </c:pt>
                <c:pt idx="2683">
                  <c:v>223.58333333333374</c:v>
                </c:pt>
                <c:pt idx="2684">
                  <c:v>223.66666666666652</c:v>
                </c:pt>
                <c:pt idx="2685">
                  <c:v>223.75</c:v>
                </c:pt>
                <c:pt idx="2686">
                  <c:v>223.83333333333374</c:v>
                </c:pt>
                <c:pt idx="2687">
                  <c:v>223.91666666666652</c:v>
                </c:pt>
                <c:pt idx="2688">
                  <c:v>224</c:v>
                </c:pt>
                <c:pt idx="2689">
                  <c:v>224.08333333333374</c:v>
                </c:pt>
                <c:pt idx="2690">
                  <c:v>224.16666666666652</c:v>
                </c:pt>
                <c:pt idx="2691">
                  <c:v>224.25</c:v>
                </c:pt>
                <c:pt idx="2692">
                  <c:v>224.33333333333374</c:v>
                </c:pt>
                <c:pt idx="2693">
                  <c:v>224.41666666666652</c:v>
                </c:pt>
                <c:pt idx="2694">
                  <c:v>224.5</c:v>
                </c:pt>
                <c:pt idx="2695">
                  <c:v>224.58333333333374</c:v>
                </c:pt>
                <c:pt idx="2696">
                  <c:v>224.66666666666652</c:v>
                </c:pt>
                <c:pt idx="2697">
                  <c:v>224.75</c:v>
                </c:pt>
                <c:pt idx="2698">
                  <c:v>224.83333333333374</c:v>
                </c:pt>
                <c:pt idx="2699">
                  <c:v>224.91666666666652</c:v>
                </c:pt>
                <c:pt idx="2700">
                  <c:v>225</c:v>
                </c:pt>
                <c:pt idx="2701">
                  <c:v>225.08333333333374</c:v>
                </c:pt>
                <c:pt idx="2702">
                  <c:v>225.16666666666652</c:v>
                </c:pt>
                <c:pt idx="2703">
                  <c:v>225.25</c:v>
                </c:pt>
                <c:pt idx="2704">
                  <c:v>225.33333333333374</c:v>
                </c:pt>
                <c:pt idx="2705">
                  <c:v>225.41666666666652</c:v>
                </c:pt>
                <c:pt idx="2706">
                  <c:v>225.5</c:v>
                </c:pt>
                <c:pt idx="2707">
                  <c:v>225.58333333333374</c:v>
                </c:pt>
                <c:pt idx="2708">
                  <c:v>225.66666666666652</c:v>
                </c:pt>
                <c:pt idx="2709">
                  <c:v>225.75</c:v>
                </c:pt>
                <c:pt idx="2710">
                  <c:v>225.83333333333374</c:v>
                </c:pt>
                <c:pt idx="2711">
                  <c:v>225.91666666666652</c:v>
                </c:pt>
                <c:pt idx="2712">
                  <c:v>226</c:v>
                </c:pt>
                <c:pt idx="2713">
                  <c:v>226.08333333333374</c:v>
                </c:pt>
                <c:pt idx="2714">
                  <c:v>226.16666666666652</c:v>
                </c:pt>
                <c:pt idx="2715">
                  <c:v>226.25</c:v>
                </c:pt>
                <c:pt idx="2716">
                  <c:v>226.33333333333374</c:v>
                </c:pt>
                <c:pt idx="2717">
                  <c:v>226.41666666666652</c:v>
                </c:pt>
                <c:pt idx="2718">
                  <c:v>226.5</c:v>
                </c:pt>
                <c:pt idx="2719">
                  <c:v>226.58333333333374</c:v>
                </c:pt>
                <c:pt idx="2720">
                  <c:v>226.66666666666652</c:v>
                </c:pt>
                <c:pt idx="2721">
                  <c:v>226.75</c:v>
                </c:pt>
                <c:pt idx="2722">
                  <c:v>226.83333333333374</c:v>
                </c:pt>
                <c:pt idx="2723">
                  <c:v>226.91666666666652</c:v>
                </c:pt>
                <c:pt idx="2724">
                  <c:v>227</c:v>
                </c:pt>
                <c:pt idx="2725">
                  <c:v>227.08333333333374</c:v>
                </c:pt>
                <c:pt idx="2726">
                  <c:v>227.16666666666652</c:v>
                </c:pt>
                <c:pt idx="2727">
                  <c:v>227.25</c:v>
                </c:pt>
                <c:pt idx="2728">
                  <c:v>227.33333333333374</c:v>
                </c:pt>
                <c:pt idx="2729">
                  <c:v>227.41666666666652</c:v>
                </c:pt>
                <c:pt idx="2730">
                  <c:v>227.5</c:v>
                </c:pt>
                <c:pt idx="2731">
                  <c:v>227.58333333333374</c:v>
                </c:pt>
                <c:pt idx="2732">
                  <c:v>227.66666666666652</c:v>
                </c:pt>
                <c:pt idx="2733">
                  <c:v>227.75</c:v>
                </c:pt>
                <c:pt idx="2734">
                  <c:v>227.83333333333374</c:v>
                </c:pt>
                <c:pt idx="2735">
                  <c:v>227.91666666666652</c:v>
                </c:pt>
                <c:pt idx="2736">
                  <c:v>228</c:v>
                </c:pt>
                <c:pt idx="2737">
                  <c:v>228.08333333333374</c:v>
                </c:pt>
                <c:pt idx="2738">
                  <c:v>228.16666666666652</c:v>
                </c:pt>
                <c:pt idx="2739">
                  <c:v>228.25</c:v>
                </c:pt>
                <c:pt idx="2740">
                  <c:v>228.33333333333374</c:v>
                </c:pt>
                <c:pt idx="2741">
                  <c:v>228.41666666666652</c:v>
                </c:pt>
                <c:pt idx="2742">
                  <c:v>228.5</c:v>
                </c:pt>
                <c:pt idx="2743">
                  <c:v>228.58333333333374</c:v>
                </c:pt>
                <c:pt idx="2744">
                  <c:v>228.66666666666652</c:v>
                </c:pt>
                <c:pt idx="2745">
                  <c:v>228.75</c:v>
                </c:pt>
                <c:pt idx="2746">
                  <c:v>228.83333333333374</c:v>
                </c:pt>
                <c:pt idx="2747">
                  <c:v>228.91666666666652</c:v>
                </c:pt>
                <c:pt idx="2748">
                  <c:v>229</c:v>
                </c:pt>
                <c:pt idx="2749">
                  <c:v>229.08333333333374</c:v>
                </c:pt>
                <c:pt idx="2750">
                  <c:v>229.16666666666652</c:v>
                </c:pt>
                <c:pt idx="2751">
                  <c:v>229.25</c:v>
                </c:pt>
                <c:pt idx="2752">
                  <c:v>229.33333333333374</c:v>
                </c:pt>
                <c:pt idx="2753">
                  <c:v>229.41666666666652</c:v>
                </c:pt>
                <c:pt idx="2754">
                  <c:v>229.5</c:v>
                </c:pt>
                <c:pt idx="2755">
                  <c:v>229.58333333333374</c:v>
                </c:pt>
                <c:pt idx="2756">
                  <c:v>229.66666666666652</c:v>
                </c:pt>
                <c:pt idx="2757">
                  <c:v>229.75</c:v>
                </c:pt>
                <c:pt idx="2758">
                  <c:v>229.83333333333374</c:v>
                </c:pt>
                <c:pt idx="2759">
                  <c:v>229.91666666666652</c:v>
                </c:pt>
                <c:pt idx="2760">
                  <c:v>230</c:v>
                </c:pt>
                <c:pt idx="2761">
                  <c:v>230.08333333333374</c:v>
                </c:pt>
                <c:pt idx="2762">
                  <c:v>230.16666666666652</c:v>
                </c:pt>
                <c:pt idx="2763">
                  <c:v>230.25</c:v>
                </c:pt>
                <c:pt idx="2764">
                  <c:v>230.33333333333374</c:v>
                </c:pt>
                <c:pt idx="2765">
                  <c:v>230.41666666666652</c:v>
                </c:pt>
                <c:pt idx="2766">
                  <c:v>230.5</c:v>
                </c:pt>
                <c:pt idx="2767">
                  <c:v>230.58333333333374</c:v>
                </c:pt>
                <c:pt idx="2768">
                  <c:v>230.66666666666652</c:v>
                </c:pt>
                <c:pt idx="2769">
                  <c:v>230.75</c:v>
                </c:pt>
                <c:pt idx="2770">
                  <c:v>230.83333333333374</c:v>
                </c:pt>
                <c:pt idx="2771">
                  <c:v>230.91666666666652</c:v>
                </c:pt>
                <c:pt idx="2772">
                  <c:v>231</c:v>
                </c:pt>
                <c:pt idx="2773">
                  <c:v>231.08333333333374</c:v>
                </c:pt>
                <c:pt idx="2774">
                  <c:v>231.16666666666652</c:v>
                </c:pt>
                <c:pt idx="2775">
                  <c:v>231.25</c:v>
                </c:pt>
                <c:pt idx="2776">
                  <c:v>231.33333333333374</c:v>
                </c:pt>
                <c:pt idx="2777">
                  <c:v>231.41666666666652</c:v>
                </c:pt>
                <c:pt idx="2778">
                  <c:v>231.5</c:v>
                </c:pt>
                <c:pt idx="2779">
                  <c:v>231.58333333333374</c:v>
                </c:pt>
                <c:pt idx="2780">
                  <c:v>231.66666666666652</c:v>
                </c:pt>
                <c:pt idx="2781">
                  <c:v>231.75</c:v>
                </c:pt>
                <c:pt idx="2782">
                  <c:v>231.83333333333374</c:v>
                </c:pt>
                <c:pt idx="2783">
                  <c:v>231.91666666666652</c:v>
                </c:pt>
                <c:pt idx="2784">
                  <c:v>232</c:v>
                </c:pt>
                <c:pt idx="2785">
                  <c:v>232.08333333333374</c:v>
                </c:pt>
                <c:pt idx="2786">
                  <c:v>232.16666666666652</c:v>
                </c:pt>
                <c:pt idx="2787">
                  <c:v>232.25</c:v>
                </c:pt>
                <c:pt idx="2788">
                  <c:v>232.33333333333374</c:v>
                </c:pt>
                <c:pt idx="2789">
                  <c:v>232.41666666666652</c:v>
                </c:pt>
                <c:pt idx="2790">
                  <c:v>232.5</c:v>
                </c:pt>
                <c:pt idx="2791">
                  <c:v>232.58333333333374</c:v>
                </c:pt>
                <c:pt idx="2792">
                  <c:v>232.66666666666652</c:v>
                </c:pt>
                <c:pt idx="2793">
                  <c:v>232.75</c:v>
                </c:pt>
                <c:pt idx="2794">
                  <c:v>232.83333333333374</c:v>
                </c:pt>
                <c:pt idx="2795">
                  <c:v>232.91666666666652</c:v>
                </c:pt>
                <c:pt idx="2796">
                  <c:v>233</c:v>
                </c:pt>
                <c:pt idx="2797">
                  <c:v>233.08333333333374</c:v>
                </c:pt>
                <c:pt idx="2798">
                  <c:v>233.16666666666652</c:v>
                </c:pt>
                <c:pt idx="2799">
                  <c:v>233.25</c:v>
                </c:pt>
                <c:pt idx="2800">
                  <c:v>233.33333333333374</c:v>
                </c:pt>
                <c:pt idx="2801">
                  <c:v>233.41666666666652</c:v>
                </c:pt>
                <c:pt idx="2802">
                  <c:v>233.5</c:v>
                </c:pt>
                <c:pt idx="2803">
                  <c:v>233.58333333333374</c:v>
                </c:pt>
                <c:pt idx="2804">
                  <c:v>233.66666666666652</c:v>
                </c:pt>
                <c:pt idx="2805">
                  <c:v>233.75</c:v>
                </c:pt>
                <c:pt idx="2806">
                  <c:v>233.83333333333374</c:v>
                </c:pt>
                <c:pt idx="2807">
                  <c:v>233.91666666666652</c:v>
                </c:pt>
                <c:pt idx="2808">
                  <c:v>234</c:v>
                </c:pt>
                <c:pt idx="2809">
                  <c:v>234.08333333333374</c:v>
                </c:pt>
                <c:pt idx="2810">
                  <c:v>234.16666666666652</c:v>
                </c:pt>
                <c:pt idx="2811">
                  <c:v>234.25</c:v>
                </c:pt>
                <c:pt idx="2812">
                  <c:v>234.33333333333374</c:v>
                </c:pt>
                <c:pt idx="2813">
                  <c:v>234.41666666666652</c:v>
                </c:pt>
                <c:pt idx="2814">
                  <c:v>234.5</c:v>
                </c:pt>
                <c:pt idx="2815">
                  <c:v>234.58333333333374</c:v>
                </c:pt>
                <c:pt idx="2816">
                  <c:v>234.66666666666652</c:v>
                </c:pt>
                <c:pt idx="2817">
                  <c:v>234.75</c:v>
                </c:pt>
                <c:pt idx="2818">
                  <c:v>234.83333333333374</c:v>
                </c:pt>
                <c:pt idx="2819">
                  <c:v>234.91666666666652</c:v>
                </c:pt>
                <c:pt idx="2820">
                  <c:v>235</c:v>
                </c:pt>
                <c:pt idx="2821">
                  <c:v>235.08333333333374</c:v>
                </c:pt>
                <c:pt idx="2822">
                  <c:v>235.16666666666652</c:v>
                </c:pt>
                <c:pt idx="2823">
                  <c:v>235.25</c:v>
                </c:pt>
                <c:pt idx="2824">
                  <c:v>235.33333333333374</c:v>
                </c:pt>
                <c:pt idx="2825">
                  <c:v>235.41666666666652</c:v>
                </c:pt>
                <c:pt idx="2826">
                  <c:v>235.5</c:v>
                </c:pt>
                <c:pt idx="2827">
                  <c:v>235.58333333333374</c:v>
                </c:pt>
                <c:pt idx="2828">
                  <c:v>235.66666666666652</c:v>
                </c:pt>
                <c:pt idx="2829">
                  <c:v>235.75</c:v>
                </c:pt>
                <c:pt idx="2830">
                  <c:v>235.83333333333374</c:v>
                </c:pt>
                <c:pt idx="2831">
                  <c:v>235.91666666666652</c:v>
                </c:pt>
                <c:pt idx="2832">
                  <c:v>236</c:v>
                </c:pt>
                <c:pt idx="2833">
                  <c:v>236.08333333333374</c:v>
                </c:pt>
                <c:pt idx="2834">
                  <c:v>236.16666666666652</c:v>
                </c:pt>
                <c:pt idx="2835">
                  <c:v>236.25</c:v>
                </c:pt>
                <c:pt idx="2836">
                  <c:v>236.33333333333374</c:v>
                </c:pt>
                <c:pt idx="2837">
                  <c:v>236.41666666666652</c:v>
                </c:pt>
                <c:pt idx="2838">
                  <c:v>236.5</c:v>
                </c:pt>
                <c:pt idx="2839">
                  <c:v>236.58333333333374</c:v>
                </c:pt>
                <c:pt idx="2840">
                  <c:v>236.66666666666652</c:v>
                </c:pt>
                <c:pt idx="2841">
                  <c:v>236.75</c:v>
                </c:pt>
                <c:pt idx="2842">
                  <c:v>236.83333333333374</c:v>
                </c:pt>
                <c:pt idx="2843">
                  <c:v>236.91666666666652</c:v>
                </c:pt>
                <c:pt idx="2844">
                  <c:v>237</c:v>
                </c:pt>
                <c:pt idx="2845">
                  <c:v>237.08333333333374</c:v>
                </c:pt>
                <c:pt idx="2846">
                  <c:v>237.16666666666652</c:v>
                </c:pt>
                <c:pt idx="2847">
                  <c:v>237.25</c:v>
                </c:pt>
                <c:pt idx="2848">
                  <c:v>237.33333333333374</c:v>
                </c:pt>
                <c:pt idx="2849">
                  <c:v>237.41666666666652</c:v>
                </c:pt>
                <c:pt idx="2850">
                  <c:v>237.5</c:v>
                </c:pt>
                <c:pt idx="2851">
                  <c:v>237.58333333333374</c:v>
                </c:pt>
                <c:pt idx="2852">
                  <c:v>237.66666666666652</c:v>
                </c:pt>
                <c:pt idx="2853">
                  <c:v>237.75</c:v>
                </c:pt>
                <c:pt idx="2854">
                  <c:v>237.83333333333374</c:v>
                </c:pt>
                <c:pt idx="2855">
                  <c:v>237.91666666666652</c:v>
                </c:pt>
                <c:pt idx="2856">
                  <c:v>238</c:v>
                </c:pt>
                <c:pt idx="2857">
                  <c:v>238.08333333333374</c:v>
                </c:pt>
                <c:pt idx="2858">
                  <c:v>238.16666666666652</c:v>
                </c:pt>
                <c:pt idx="2859">
                  <c:v>238.25</c:v>
                </c:pt>
                <c:pt idx="2860">
                  <c:v>238.33333333333374</c:v>
                </c:pt>
                <c:pt idx="2861">
                  <c:v>238.41666666666652</c:v>
                </c:pt>
                <c:pt idx="2862">
                  <c:v>238.5</c:v>
                </c:pt>
                <c:pt idx="2863">
                  <c:v>238.58333333333374</c:v>
                </c:pt>
                <c:pt idx="2864">
                  <c:v>238.66666666666652</c:v>
                </c:pt>
                <c:pt idx="2865">
                  <c:v>238.75</c:v>
                </c:pt>
                <c:pt idx="2866">
                  <c:v>238.83333333333374</c:v>
                </c:pt>
                <c:pt idx="2867">
                  <c:v>238.91666666666652</c:v>
                </c:pt>
                <c:pt idx="2868">
                  <c:v>239</c:v>
                </c:pt>
                <c:pt idx="2869">
                  <c:v>239.08333333333374</c:v>
                </c:pt>
                <c:pt idx="2870">
                  <c:v>239.16666666666652</c:v>
                </c:pt>
                <c:pt idx="2871">
                  <c:v>239.25</c:v>
                </c:pt>
                <c:pt idx="2872">
                  <c:v>239.33333333333374</c:v>
                </c:pt>
                <c:pt idx="2873">
                  <c:v>239.41666666666652</c:v>
                </c:pt>
                <c:pt idx="2874">
                  <c:v>239.5</c:v>
                </c:pt>
                <c:pt idx="2875">
                  <c:v>239.58333333333374</c:v>
                </c:pt>
                <c:pt idx="2876">
                  <c:v>239.66666666666652</c:v>
                </c:pt>
                <c:pt idx="2877">
                  <c:v>239.75</c:v>
                </c:pt>
                <c:pt idx="2878">
                  <c:v>239.83333333333374</c:v>
                </c:pt>
                <c:pt idx="2879">
                  <c:v>239.91666666666652</c:v>
                </c:pt>
                <c:pt idx="2880">
                  <c:v>240</c:v>
                </c:pt>
                <c:pt idx="2881">
                  <c:v>240.08333333333374</c:v>
                </c:pt>
                <c:pt idx="2882">
                  <c:v>240.16666666666652</c:v>
                </c:pt>
                <c:pt idx="2883">
                  <c:v>240.25</c:v>
                </c:pt>
                <c:pt idx="2884">
                  <c:v>240.33333333333374</c:v>
                </c:pt>
                <c:pt idx="2885">
                  <c:v>240.41666666666652</c:v>
                </c:pt>
                <c:pt idx="2886">
                  <c:v>240.5</c:v>
                </c:pt>
                <c:pt idx="2887">
                  <c:v>240.58333333333374</c:v>
                </c:pt>
                <c:pt idx="2888">
                  <c:v>240.66666666666652</c:v>
                </c:pt>
                <c:pt idx="2889">
                  <c:v>240.75</c:v>
                </c:pt>
                <c:pt idx="2890">
                  <c:v>240.83333333333374</c:v>
                </c:pt>
                <c:pt idx="2891">
                  <c:v>240.91666666666652</c:v>
                </c:pt>
                <c:pt idx="2892">
                  <c:v>241</c:v>
                </c:pt>
                <c:pt idx="2893">
                  <c:v>241.08333333333374</c:v>
                </c:pt>
                <c:pt idx="2894">
                  <c:v>241.16666666666652</c:v>
                </c:pt>
                <c:pt idx="2895">
                  <c:v>241.25</c:v>
                </c:pt>
                <c:pt idx="2896">
                  <c:v>241.33333333333374</c:v>
                </c:pt>
                <c:pt idx="2897">
                  <c:v>241.41666666666652</c:v>
                </c:pt>
                <c:pt idx="2898">
                  <c:v>241.5</c:v>
                </c:pt>
                <c:pt idx="2899">
                  <c:v>241.58333333333374</c:v>
                </c:pt>
                <c:pt idx="2900">
                  <c:v>241.66666666666652</c:v>
                </c:pt>
                <c:pt idx="2901">
                  <c:v>241.75</c:v>
                </c:pt>
                <c:pt idx="2902">
                  <c:v>241.83333333333374</c:v>
                </c:pt>
                <c:pt idx="2903">
                  <c:v>241.91666666666652</c:v>
                </c:pt>
                <c:pt idx="2904">
                  <c:v>242</c:v>
                </c:pt>
                <c:pt idx="2905">
                  <c:v>242.08333333333374</c:v>
                </c:pt>
                <c:pt idx="2906">
                  <c:v>242.16666666666652</c:v>
                </c:pt>
                <c:pt idx="2907">
                  <c:v>242.25</c:v>
                </c:pt>
                <c:pt idx="2908">
                  <c:v>242.33333333333374</c:v>
                </c:pt>
                <c:pt idx="2909">
                  <c:v>242.41666666666652</c:v>
                </c:pt>
                <c:pt idx="2910">
                  <c:v>242.5</c:v>
                </c:pt>
                <c:pt idx="2911">
                  <c:v>242.58333333333374</c:v>
                </c:pt>
                <c:pt idx="2912">
                  <c:v>242.66666666666652</c:v>
                </c:pt>
                <c:pt idx="2913">
                  <c:v>242.75</c:v>
                </c:pt>
                <c:pt idx="2914">
                  <c:v>242.83333333333374</c:v>
                </c:pt>
                <c:pt idx="2915">
                  <c:v>242.91666666666652</c:v>
                </c:pt>
                <c:pt idx="2916">
                  <c:v>243</c:v>
                </c:pt>
                <c:pt idx="2917">
                  <c:v>243.08333333333374</c:v>
                </c:pt>
                <c:pt idx="2918">
                  <c:v>243.16666666666652</c:v>
                </c:pt>
                <c:pt idx="2919">
                  <c:v>243.25</c:v>
                </c:pt>
                <c:pt idx="2920">
                  <c:v>243.33333333333374</c:v>
                </c:pt>
                <c:pt idx="2921">
                  <c:v>243.41666666666652</c:v>
                </c:pt>
                <c:pt idx="2922">
                  <c:v>243.5</c:v>
                </c:pt>
                <c:pt idx="2923">
                  <c:v>243.58333333333374</c:v>
                </c:pt>
                <c:pt idx="2924">
                  <c:v>243.66666666666652</c:v>
                </c:pt>
                <c:pt idx="2925">
                  <c:v>243.75</c:v>
                </c:pt>
                <c:pt idx="2926">
                  <c:v>243.83333333333374</c:v>
                </c:pt>
                <c:pt idx="2927">
                  <c:v>243.91666666666652</c:v>
                </c:pt>
                <c:pt idx="2928">
                  <c:v>244</c:v>
                </c:pt>
                <c:pt idx="2929">
                  <c:v>244.08333333333374</c:v>
                </c:pt>
                <c:pt idx="2930">
                  <c:v>244.16666666666652</c:v>
                </c:pt>
                <c:pt idx="2931">
                  <c:v>244.25</c:v>
                </c:pt>
                <c:pt idx="2932">
                  <c:v>244.33333333333374</c:v>
                </c:pt>
                <c:pt idx="2933">
                  <c:v>244.41666666666652</c:v>
                </c:pt>
                <c:pt idx="2934">
                  <c:v>244.5</c:v>
                </c:pt>
                <c:pt idx="2935">
                  <c:v>244.58333333333374</c:v>
                </c:pt>
                <c:pt idx="2936">
                  <c:v>244.66666666666652</c:v>
                </c:pt>
                <c:pt idx="2937">
                  <c:v>244.75</c:v>
                </c:pt>
                <c:pt idx="2938">
                  <c:v>244.83333333333374</c:v>
                </c:pt>
                <c:pt idx="2939">
                  <c:v>244.91666666666652</c:v>
                </c:pt>
                <c:pt idx="2940">
                  <c:v>245</c:v>
                </c:pt>
                <c:pt idx="2941">
                  <c:v>245.08333333333374</c:v>
                </c:pt>
                <c:pt idx="2942">
                  <c:v>245.16666666666652</c:v>
                </c:pt>
                <c:pt idx="2943">
                  <c:v>245.25</c:v>
                </c:pt>
                <c:pt idx="2944">
                  <c:v>245.33333333333374</c:v>
                </c:pt>
                <c:pt idx="2945">
                  <c:v>245.41666666666652</c:v>
                </c:pt>
                <c:pt idx="2946">
                  <c:v>245.5</c:v>
                </c:pt>
              </c:numCache>
            </c:numRef>
          </c:xVal>
          <c:yVal>
            <c:numRef>
              <c:f>'Effect of E.coli (2)'!$R$4:$R$2950</c:f>
              <c:numCache>
                <c:formatCode>0.0</c:formatCode>
                <c:ptCount val="2947"/>
                <c:pt idx="0">
                  <c:v>39.320866949999996</c:v>
                </c:pt>
                <c:pt idx="1">
                  <c:v>39.36693245</c:v>
                </c:pt>
                <c:pt idx="2">
                  <c:v>39.412997950000005</c:v>
                </c:pt>
                <c:pt idx="3">
                  <c:v>39.459063449999974</c:v>
                </c:pt>
                <c:pt idx="4">
                  <c:v>39.505128950000099</c:v>
                </c:pt>
                <c:pt idx="5">
                  <c:v>39.551194449999997</c:v>
                </c:pt>
                <c:pt idx="6">
                  <c:v>39.597259950000002</c:v>
                </c:pt>
                <c:pt idx="7">
                  <c:v>39.643325450000006</c:v>
                </c:pt>
                <c:pt idx="8">
                  <c:v>39.689390950000003</c:v>
                </c:pt>
                <c:pt idx="9">
                  <c:v>39.735456450000001</c:v>
                </c:pt>
                <c:pt idx="10">
                  <c:v>39.781521950000005</c:v>
                </c:pt>
                <c:pt idx="11">
                  <c:v>39.827587449999974</c:v>
                </c:pt>
                <c:pt idx="12">
                  <c:v>39.8736529500001</c:v>
                </c:pt>
                <c:pt idx="13">
                  <c:v>39.919718450000097</c:v>
                </c:pt>
                <c:pt idx="14">
                  <c:v>39.965783950000102</c:v>
                </c:pt>
                <c:pt idx="15">
                  <c:v>40.011849449999943</c:v>
                </c:pt>
                <c:pt idx="16">
                  <c:v>40.057914950000097</c:v>
                </c:pt>
                <c:pt idx="17">
                  <c:v>40.103980450000094</c:v>
                </c:pt>
                <c:pt idx="18">
                  <c:v>40.150045950000099</c:v>
                </c:pt>
                <c:pt idx="19">
                  <c:v>40.196111450000103</c:v>
                </c:pt>
                <c:pt idx="20">
                  <c:v>40.2421769500002</c:v>
                </c:pt>
                <c:pt idx="21">
                  <c:v>40.288242450000098</c:v>
                </c:pt>
                <c:pt idx="22">
                  <c:v>40.334307950000095</c:v>
                </c:pt>
                <c:pt idx="23">
                  <c:v>40.38037345</c:v>
                </c:pt>
                <c:pt idx="24">
                  <c:v>40.426438950000112</c:v>
                </c:pt>
                <c:pt idx="25">
                  <c:v>40.472504450000095</c:v>
                </c:pt>
                <c:pt idx="26">
                  <c:v>40.518569950000099</c:v>
                </c:pt>
                <c:pt idx="27">
                  <c:v>40.564635450000097</c:v>
                </c:pt>
                <c:pt idx="28">
                  <c:v>40.610700950000101</c:v>
                </c:pt>
                <c:pt idx="29">
                  <c:v>40.656766449999999</c:v>
                </c:pt>
                <c:pt idx="30">
                  <c:v>40.702831950000103</c:v>
                </c:pt>
                <c:pt idx="31">
                  <c:v>40.748897450000094</c:v>
                </c:pt>
                <c:pt idx="32">
                  <c:v>40.794962950000112</c:v>
                </c:pt>
                <c:pt idx="33">
                  <c:v>40.841028449999975</c:v>
                </c:pt>
                <c:pt idx="34">
                  <c:v>40.887093950000001</c:v>
                </c:pt>
                <c:pt idx="35">
                  <c:v>40.933159450000197</c:v>
                </c:pt>
                <c:pt idx="36">
                  <c:v>40.979224950000194</c:v>
                </c:pt>
                <c:pt idx="37">
                  <c:v>41.025290450000199</c:v>
                </c:pt>
                <c:pt idx="38">
                  <c:v>41.071355950000203</c:v>
                </c:pt>
                <c:pt idx="39">
                  <c:v>41.117421450000023</c:v>
                </c:pt>
                <c:pt idx="40">
                  <c:v>41.163486950000198</c:v>
                </c:pt>
                <c:pt idx="41">
                  <c:v>41.209552450000203</c:v>
                </c:pt>
                <c:pt idx="42">
                  <c:v>41.2556179500002</c:v>
                </c:pt>
                <c:pt idx="43">
                  <c:v>41.301683449999977</c:v>
                </c:pt>
                <c:pt idx="44">
                  <c:v>41.347748950000195</c:v>
                </c:pt>
                <c:pt idx="45">
                  <c:v>41.3938144500001</c:v>
                </c:pt>
                <c:pt idx="46">
                  <c:v>41.439879950000197</c:v>
                </c:pt>
                <c:pt idx="47">
                  <c:v>41.485945450000195</c:v>
                </c:pt>
                <c:pt idx="48">
                  <c:v>41.532010950000213</c:v>
                </c:pt>
                <c:pt idx="49">
                  <c:v>41.578076450000196</c:v>
                </c:pt>
                <c:pt idx="50">
                  <c:v>41.624141950000201</c:v>
                </c:pt>
                <c:pt idx="51">
                  <c:v>41.670207450000085</c:v>
                </c:pt>
                <c:pt idx="52">
                  <c:v>41.716272950000203</c:v>
                </c:pt>
                <c:pt idx="53">
                  <c:v>41.7623384500003</c:v>
                </c:pt>
                <c:pt idx="54">
                  <c:v>41.808403950000198</c:v>
                </c:pt>
                <c:pt idx="55">
                  <c:v>41.854469449999954</c:v>
                </c:pt>
                <c:pt idx="56">
                  <c:v>41.9005349500002</c:v>
                </c:pt>
                <c:pt idx="57">
                  <c:v>41.946600450000155</c:v>
                </c:pt>
                <c:pt idx="58">
                  <c:v>41.992665950000301</c:v>
                </c:pt>
                <c:pt idx="59">
                  <c:v>42.038731450000299</c:v>
                </c:pt>
                <c:pt idx="60">
                  <c:v>42.084796950000296</c:v>
                </c:pt>
                <c:pt idx="61">
                  <c:v>42.130862450000294</c:v>
                </c:pt>
                <c:pt idx="62">
                  <c:v>42.176927950000298</c:v>
                </c:pt>
                <c:pt idx="63">
                  <c:v>42.222993450000303</c:v>
                </c:pt>
                <c:pt idx="64">
                  <c:v>42.269058950000399</c:v>
                </c:pt>
                <c:pt idx="65">
                  <c:v>42.31512445000017</c:v>
                </c:pt>
                <c:pt idx="66">
                  <c:v>42.361189950000295</c:v>
                </c:pt>
                <c:pt idx="67">
                  <c:v>42.4072554500002</c:v>
                </c:pt>
                <c:pt idx="68">
                  <c:v>42.453320950000297</c:v>
                </c:pt>
                <c:pt idx="69">
                  <c:v>42.499386450000294</c:v>
                </c:pt>
                <c:pt idx="70">
                  <c:v>42.545451950000299</c:v>
                </c:pt>
                <c:pt idx="71">
                  <c:v>42.591517450000296</c:v>
                </c:pt>
                <c:pt idx="72">
                  <c:v>42.637582950000301</c:v>
                </c:pt>
                <c:pt idx="73">
                  <c:v>42.683648450000184</c:v>
                </c:pt>
                <c:pt idx="74">
                  <c:v>42.729713950000431</c:v>
                </c:pt>
                <c:pt idx="75">
                  <c:v>42.7757794500003</c:v>
                </c:pt>
                <c:pt idx="76">
                  <c:v>42.821844950000177</c:v>
                </c:pt>
                <c:pt idx="77">
                  <c:v>42.867910450000295</c:v>
                </c:pt>
                <c:pt idx="78">
                  <c:v>42.9139759500003</c:v>
                </c:pt>
                <c:pt idx="79">
                  <c:v>42.960041450000269</c:v>
                </c:pt>
                <c:pt idx="80">
                  <c:v>43.006106950000401</c:v>
                </c:pt>
                <c:pt idx="81">
                  <c:v>43.052172450000398</c:v>
                </c:pt>
                <c:pt idx="82">
                  <c:v>43.098237950000403</c:v>
                </c:pt>
                <c:pt idx="83">
                  <c:v>43.144303450000344</c:v>
                </c:pt>
                <c:pt idx="84">
                  <c:v>43.190368950000412</c:v>
                </c:pt>
                <c:pt idx="85">
                  <c:v>43.236434450000395</c:v>
                </c:pt>
                <c:pt idx="86">
                  <c:v>43.2824999500004</c:v>
                </c:pt>
                <c:pt idx="87">
                  <c:v>43.328565450000397</c:v>
                </c:pt>
                <c:pt idx="88">
                  <c:v>43.374630950000395</c:v>
                </c:pt>
                <c:pt idx="89">
                  <c:v>43.4206964500003</c:v>
                </c:pt>
                <c:pt idx="90">
                  <c:v>43.466761950000397</c:v>
                </c:pt>
                <c:pt idx="91">
                  <c:v>43.512827450000223</c:v>
                </c:pt>
                <c:pt idx="92">
                  <c:v>43.558892950000399</c:v>
                </c:pt>
                <c:pt idx="93">
                  <c:v>43.604958450000396</c:v>
                </c:pt>
                <c:pt idx="94">
                  <c:v>43.651023950000344</c:v>
                </c:pt>
                <c:pt idx="95">
                  <c:v>43.697089450000284</c:v>
                </c:pt>
                <c:pt idx="96">
                  <c:v>43.743154950000402</c:v>
                </c:pt>
                <c:pt idx="97">
                  <c:v>43.7892204500003</c:v>
                </c:pt>
                <c:pt idx="98">
                  <c:v>43.835285950000397</c:v>
                </c:pt>
                <c:pt idx="99">
                  <c:v>43.881351450000224</c:v>
                </c:pt>
                <c:pt idx="100">
                  <c:v>43.927416950000399</c:v>
                </c:pt>
                <c:pt idx="101">
                  <c:v>43.973482450000354</c:v>
                </c:pt>
                <c:pt idx="102">
                  <c:v>44.019547950000494</c:v>
                </c:pt>
                <c:pt idx="103">
                  <c:v>44.065613450000498</c:v>
                </c:pt>
                <c:pt idx="104">
                  <c:v>44.111678950000496</c:v>
                </c:pt>
                <c:pt idx="105">
                  <c:v>44.157744450000308</c:v>
                </c:pt>
                <c:pt idx="106">
                  <c:v>44.203809950000498</c:v>
                </c:pt>
                <c:pt idx="107">
                  <c:v>44.249875450000495</c:v>
                </c:pt>
                <c:pt idx="108">
                  <c:v>44.295940950000563</c:v>
                </c:pt>
                <c:pt idx="109">
                  <c:v>44.342006450000355</c:v>
                </c:pt>
                <c:pt idx="110">
                  <c:v>44.388071950000494</c:v>
                </c:pt>
                <c:pt idx="111">
                  <c:v>44.434137450000392</c:v>
                </c:pt>
                <c:pt idx="112">
                  <c:v>44.480202950000496</c:v>
                </c:pt>
                <c:pt idx="113">
                  <c:v>44.526268450000494</c:v>
                </c:pt>
                <c:pt idx="114">
                  <c:v>44.572333950000512</c:v>
                </c:pt>
                <c:pt idx="115">
                  <c:v>44.618399450000496</c:v>
                </c:pt>
                <c:pt idx="116">
                  <c:v>44.664464950000401</c:v>
                </c:pt>
                <c:pt idx="117">
                  <c:v>44.710530450000498</c:v>
                </c:pt>
                <c:pt idx="118">
                  <c:v>44.756595950000502</c:v>
                </c:pt>
                <c:pt idx="119">
                  <c:v>44.802661450000301</c:v>
                </c:pt>
                <c:pt idx="120">
                  <c:v>44.848726950000497</c:v>
                </c:pt>
                <c:pt idx="121">
                  <c:v>44.894792450000494</c:v>
                </c:pt>
                <c:pt idx="122">
                  <c:v>44.940857950000392</c:v>
                </c:pt>
                <c:pt idx="123">
                  <c:v>44.986923450000447</c:v>
                </c:pt>
                <c:pt idx="124">
                  <c:v>45.0329889500006</c:v>
                </c:pt>
                <c:pt idx="125">
                  <c:v>45.079054450000484</c:v>
                </c:pt>
                <c:pt idx="126">
                  <c:v>45.125119950000737</c:v>
                </c:pt>
                <c:pt idx="127">
                  <c:v>45.1711854500005</c:v>
                </c:pt>
                <c:pt idx="128">
                  <c:v>45.217250950000597</c:v>
                </c:pt>
                <c:pt idx="129">
                  <c:v>45.263316450000602</c:v>
                </c:pt>
                <c:pt idx="130">
                  <c:v>45.3093819500005</c:v>
                </c:pt>
                <c:pt idx="131">
                  <c:v>45.355447450000362</c:v>
                </c:pt>
                <c:pt idx="132">
                  <c:v>45.401512950000601</c:v>
                </c:pt>
                <c:pt idx="133">
                  <c:v>45.447578450000485</c:v>
                </c:pt>
                <c:pt idx="134">
                  <c:v>45.493643950000596</c:v>
                </c:pt>
                <c:pt idx="135">
                  <c:v>45.539709450000544</c:v>
                </c:pt>
                <c:pt idx="136">
                  <c:v>45.585774950000598</c:v>
                </c:pt>
                <c:pt idx="137">
                  <c:v>45.631840450000425</c:v>
                </c:pt>
                <c:pt idx="138">
                  <c:v>45.6779059500006</c:v>
                </c:pt>
                <c:pt idx="139">
                  <c:v>45.723971450000597</c:v>
                </c:pt>
                <c:pt idx="140">
                  <c:v>45.770036950000602</c:v>
                </c:pt>
                <c:pt idx="141">
                  <c:v>45.8161024500005</c:v>
                </c:pt>
                <c:pt idx="142">
                  <c:v>45.862167950000597</c:v>
                </c:pt>
                <c:pt idx="143">
                  <c:v>45.908233450000594</c:v>
                </c:pt>
                <c:pt idx="144">
                  <c:v>45.954298950000485</c:v>
                </c:pt>
                <c:pt idx="145">
                  <c:v>46.000364450000546</c:v>
                </c:pt>
                <c:pt idx="146">
                  <c:v>46.0464299500007</c:v>
                </c:pt>
                <c:pt idx="147">
                  <c:v>46.092495450000698</c:v>
                </c:pt>
                <c:pt idx="148">
                  <c:v>46.138560950000816</c:v>
                </c:pt>
                <c:pt idx="149">
                  <c:v>46.184626450000508</c:v>
                </c:pt>
                <c:pt idx="150">
                  <c:v>46.230691950000697</c:v>
                </c:pt>
                <c:pt idx="151">
                  <c:v>46.276757450000702</c:v>
                </c:pt>
                <c:pt idx="152">
                  <c:v>46.322822950000699</c:v>
                </c:pt>
                <c:pt idx="153">
                  <c:v>46.368888450000568</c:v>
                </c:pt>
                <c:pt idx="154">
                  <c:v>46.414953950000701</c:v>
                </c:pt>
                <c:pt idx="155">
                  <c:v>46.461019450000585</c:v>
                </c:pt>
                <c:pt idx="156">
                  <c:v>46.507084950000547</c:v>
                </c:pt>
                <c:pt idx="157">
                  <c:v>46.5531504500007</c:v>
                </c:pt>
                <c:pt idx="158">
                  <c:v>46.599215950000868</c:v>
                </c:pt>
                <c:pt idx="159">
                  <c:v>46.645281450000539</c:v>
                </c:pt>
                <c:pt idx="160">
                  <c:v>46.691346950000799</c:v>
                </c:pt>
                <c:pt idx="161">
                  <c:v>46.737412450000697</c:v>
                </c:pt>
                <c:pt idx="162">
                  <c:v>46.783477950000702</c:v>
                </c:pt>
                <c:pt idx="163">
                  <c:v>46.8295434500006</c:v>
                </c:pt>
                <c:pt idx="164">
                  <c:v>46.875608950000696</c:v>
                </c:pt>
                <c:pt idx="165">
                  <c:v>46.921674450000538</c:v>
                </c:pt>
                <c:pt idx="166">
                  <c:v>46.967739950000698</c:v>
                </c:pt>
                <c:pt idx="167">
                  <c:v>47.013805450000795</c:v>
                </c:pt>
                <c:pt idx="168">
                  <c:v>47.0598709500008</c:v>
                </c:pt>
                <c:pt idx="169">
                  <c:v>47.105936450000812</c:v>
                </c:pt>
                <c:pt idx="170">
                  <c:v>47.152001950000802</c:v>
                </c:pt>
                <c:pt idx="171">
                  <c:v>47.198067450000799</c:v>
                </c:pt>
                <c:pt idx="172">
                  <c:v>47.244132950000939</c:v>
                </c:pt>
                <c:pt idx="173">
                  <c:v>47.290198450000915</c:v>
                </c:pt>
                <c:pt idx="174">
                  <c:v>47.336263950000799</c:v>
                </c:pt>
                <c:pt idx="175">
                  <c:v>47.382329450000796</c:v>
                </c:pt>
                <c:pt idx="176">
                  <c:v>47.4283949500009</c:v>
                </c:pt>
                <c:pt idx="177">
                  <c:v>47.47446045000067</c:v>
                </c:pt>
                <c:pt idx="178">
                  <c:v>47.52052595000093</c:v>
                </c:pt>
                <c:pt idx="179">
                  <c:v>47.5665914500008</c:v>
                </c:pt>
                <c:pt idx="180">
                  <c:v>47.612656950000812</c:v>
                </c:pt>
                <c:pt idx="181">
                  <c:v>47.658722450000802</c:v>
                </c:pt>
                <c:pt idx="182">
                  <c:v>47.704787950000799</c:v>
                </c:pt>
                <c:pt idx="183">
                  <c:v>47.750853450000797</c:v>
                </c:pt>
                <c:pt idx="184">
                  <c:v>47.796918950001015</c:v>
                </c:pt>
                <c:pt idx="185">
                  <c:v>47.842984450000685</c:v>
                </c:pt>
                <c:pt idx="186">
                  <c:v>47.889049950000796</c:v>
                </c:pt>
                <c:pt idx="187">
                  <c:v>47.9351154500009</c:v>
                </c:pt>
                <c:pt idx="188">
                  <c:v>47.981180950000798</c:v>
                </c:pt>
                <c:pt idx="189">
                  <c:v>48.027246450000895</c:v>
                </c:pt>
                <c:pt idx="190">
                  <c:v>48.073311950000999</c:v>
                </c:pt>
                <c:pt idx="191">
                  <c:v>48.119377450000897</c:v>
                </c:pt>
                <c:pt idx="192">
                  <c:v>48.165442950001015</c:v>
                </c:pt>
                <c:pt idx="193">
                  <c:v>48.211508450000899</c:v>
                </c:pt>
                <c:pt idx="194">
                  <c:v>48.257573950000911</c:v>
                </c:pt>
                <c:pt idx="195">
                  <c:v>48.303639450000894</c:v>
                </c:pt>
                <c:pt idx="196">
                  <c:v>48.349704950000898</c:v>
                </c:pt>
                <c:pt idx="197">
                  <c:v>48.395770450000903</c:v>
                </c:pt>
                <c:pt idx="198">
                  <c:v>48.4418359500009</c:v>
                </c:pt>
                <c:pt idx="199">
                  <c:v>48.487901450000784</c:v>
                </c:pt>
                <c:pt idx="200">
                  <c:v>48.533966950000902</c:v>
                </c:pt>
                <c:pt idx="201">
                  <c:v>48.5800324500009</c:v>
                </c:pt>
                <c:pt idx="202">
                  <c:v>48.626097950000911</c:v>
                </c:pt>
                <c:pt idx="203">
                  <c:v>48.672163450000902</c:v>
                </c:pt>
                <c:pt idx="204">
                  <c:v>48.718228950000913</c:v>
                </c:pt>
                <c:pt idx="205">
                  <c:v>48.764294450000897</c:v>
                </c:pt>
                <c:pt idx="206">
                  <c:v>48.810359950000901</c:v>
                </c:pt>
                <c:pt idx="207">
                  <c:v>48.856425450000785</c:v>
                </c:pt>
                <c:pt idx="208">
                  <c:v>48.902490950000903</c:v>
                </c:pt>
                <c:pt idx="209">
                  <c:v>48.9485564500009</c:v>
                </c:pt>
                <c:pt idx="210">
                  <c:v>48.994621950000898</c:v>
                </c:pt>
                <c:pt idx="211">
                  <c:v>49.040687450000824</c:v>
                </c:pt>
                <c:pt idx="212">
                  <c:v>49.086752950001063</c:v>
                </c:pt>
                <c:pt idx="213">
                  <c:v>49.132818450001011</c:v>
                </c:pt>
                <c:pt idx="214">
                  <c:v>49.178883950001001</c:v>
                </c:pt>
                <c:pt idx="215">
                  <c:v>49.224949450000999</c:v>
                </c:pt>
                <c:pt idx="216">
                  <c:v>49.271014950001003</c:v>
                </c:pt>
                <c:pt idx="217">
                  <c:v>49.317080450000823</c:v>
                </c:pt>
                <c:pt idx="218">
                  <c:v>49.363145950001012</c:v>
                </c:pt>
                <c:pt idx="219">
                  <c:v>49.409211450000996</c:v>
                </c:pt>
                <c:pt idx="220">
                  <c:v>49.455276950001</c:v>
                </c:pt>
                <c:pt idx="221">
                  <c:v>49.501342450000998</c:v>
                </c:pt>
                <c:pt idx="222">
                  <c:v>49.547407950000995</c:v>
                </c:pt>
                <c:pt idx="223">
                  <c:v>49.593473450000999</c:v>
                </c:pt>
                <c:pt idx="224">
                  <c:v>49.639538950001146</c:v>
                </c:pt>
                <c:pt idx="225">
                  <c:v>49.685604450000994</c:v>
                </c:pt>
                <c:pt idx="226">
                  <c:v>49.731669950000999</c:v>
                </c:pt>
                <c:pt idx="227">
                  <c:v>49.777735450001003</c:v>
                </c:pt>
                <c:pt idx="228">
                  <c:v>49.823800950001001</c:v>
                </c:pt>
                <c:pt idx="229">
                  <c:v>49.869866450000885</c:v>
                </c:pt>
                <c:pt idx="230">
                  <c:v>49.915931950001003</c:v>
                </c:pt>
                <c:pt idx="231">
                  <c:v>49.961997450000901</c:v>
                </c:pt>
                <c:pt idx="232">
                  <c:v>50.008062950001111</c:v>
                </c:pt>
                <c:pt idx="233">
                  <c:v>50.054128450001095</c:v>
                </c:pt>
                <c:pt idx="234">
                  <c:v>50.100193950001113</c:v>
                </c:pt>
                <c:pt idx="235">
                  <c:v>50.146259450001097</c:v>
                </c:pt>
                <c:pt idx="236">
                  <c:v>50.192324950001208</c:v>
                </c:pt>
                <c:pt idx="237">
                  <c:v>50.238390450001113</c:v>
                </c:pt>
                <c:pt idx="238">
                  <c:v>50.284455950001103</c:v>
                </c:pt>
                <c:pt idx="239">
                  <c:v>50.330521450001044</c:v>
                </c:pt>
                <c:pt idx="240">
                  <c:v>50.376586950001098</c:v>
                </c:pt>
                <c:pt idx="241">
                  <c:v>50.422652450001102</c:v>
                </c:pt>
                <c:pt idx="242">
                  <c:v>50.468717950001199</c:v>
                </c:pt>
                <c:pt idx="243">
                  <c:v>50.514783450000969</c:v>
                </c:pt>
                <c:pt idx="244">
                  <c:v>50.560848950001102</c:v>
                </c:pt>
                <c:pt idx="245">
                  <c:v>50.606914450001099</c:v>
                </c:pt>
                <c:pt idx="246">
                  <c:v>50.652979950001111</c:v>
                </c:pt>
                <c:pt idx="247">
                  <c:v>50.699045450001101</c:v>
                </c:pt>
                <c:pt idx="248">
                  <c:v>50.745110950001269</c:v>
                </c:pt>
                <c:pt idx="249">
                  <c:v>50.791176450001103</c:v>
                </c:pt>
                <c:pt idx="250">
                  <c:v>50.837241950001044</c:v>
                </c:pt>
                <c:pt idx="251">
                  <c:v>50.883307450000984</c:v>
                </c:pt>
                <c:pt idx="252">
                  <c:v>50.92937295000123</c:v>
                </c:pt>
                <c:pt idx="253">
                  <c:v>50.9754384500011</c:v>
                </c:pt>
                <c:pt idx="254">
                  <c:v>51.021503950001211</c:v>
                </c:pt>
                <c:pt idx="255">
                  <c:v>51.067569450001194</c:v>
                </c:pt>
                <c:pt idx="256">
                  <c:v>51.113634950001199</c:v>
                </c:pt>
                <c:pt idx="257">
                  <c:v>51.159700450001196</c:v>
                </c:pt>
                <c:pt idx="258">
                  <c:v>51.2057659500013</c:v>
                </c:pt>
                <c:pt idx="259">
                  <c:v>51.251831450001085</c:v>
                </c:pt>
                <c:pt idx="260">
                  <c:v>51.297896950001203</c:v>
                </c:pt>
                <c:pt idx="261">
                  <c:v>51.343962450001101</c:v>
                </c:pt>
                <c:pt idx="262">
                  <c:v>51.390027950001198</c:v>
                </c:pt>
                <c:pt idx="263">
                  <c:v>51.436093450001195</c:v>
                </c:pt>
                <c:pt idx="264">
                  <c:v>51.482158950001299</c:v>
                </c:pt>
                <c:pt idx="265">
                  <c:v>51.528224450001197</c:v>
                </c:pt>
                <c:pt idx="266">
                  <c:v>51.574289950001194</c:v>
                </c:pt>
                <c:pt idx="267">
                  <c:v>51.620355450001213</c:v>
                </c:pt>
                <c:pt idx="268">
                  <c:v>51.666420950001203</c:v>
                </c:pt>
                <c:pt idx="269">
                  <c:v>51.712486450001194</c:v>
                </c:pt>
                <c:pt idx="270">
                  <c:v>51.758551950001213</c:v>
                </c:pt>
                <c:pt idx="271">
                  <c:v>51.804617450001039</c:v>
                </c:pt>
                <c:pt idx="272">
                  <c:v>51.981354999999901</c:v>
                </c:pt>
                <c:pt idx="273">
                  <c:v>57.0710669999999</c:v>
                </c:pt>
                <c:pt idx="274">
                  <c:v>62.160779000000012</c:v>
                </c:pt>
                <c:pt idx="275">
                  <c:v>67.250490999999982</c:v>
                </c:pt>
                <c:pt idx="276">
                  <c:v>72.340203000000244</c:v>
                </c:pt>
                <c:pt idx="277">
                  <c:v>77.429914999999994</c:v>
                </c:pt>
                <c:pt idx="278">
                  <c:v>82.519627000000199</c:v>
                </c:pt>
                <c:pt idx="279">
                  <c:v>87.609338999999665</c:v>
                </c:pt>
                <c:pt idx="280">
                  <c:v>92.699050999999983</c:v>
                </c:pt>
                <c:pt idx="281">
                  <c:v>97.788763000000003</c:v>
                </c:pt>
                <c:pt idx="282">
                  <c:v>102.87847499999975</c:v>
                </c:pt>
                <c:pt idx="283">
                  <c:v>107.968187</c:v>
                </c:pt>
                <c:pt idx="284">
                  <c:v>113.05789900000002</c:v>
                </c:pt>
                <c:pt idx="285">
                  <c:v>118.1476110000002</c:v>
                </c:pt>
                <c:pt idx="286">
                  <c:v>123.23732300000023</c:v>
                </c:pt>
                <c:pt idx="287">
                  <c:v>128.32703500000039</c:v>
                </c:pt>
                <c:pt idx="288">
                  <c:v>133.41674700000004</c:v>
                </c:pt>
                <c:pt idx="289">
                  <c:v>138.50645900000001</c:v>
                </c:pt>
                <c:pt idx="290">
                  <c:v>143.596171</c:v>
                </c:pt>
                <c:pt idx="291">
                  <c:v>148.68588299999999</c:v>
                </c:pt>
                <c:pt idx="292">
                  <c:v>153.77559499999947</c:v>
                </c:pt>
                <c:pt idx="293">
                  <c:v>158.86530700000043</c:v>
                </c:pt>
                <c:pt idx="294">
                  <c:v>163.95501900000039</c:v>
                </c:pt>
                <c:pt idx="295">
                  <c:v>169.04473099999998</c:v>
                </c:pt>
                <c:pt idx="296">
                  <c:v>174.134443</c:v>
                </c:pt>
                <c:pt idx="297">
                  <c:v>179.2241549999996</c:v>
                </c:pt>
                <c:pt idx="298">
                  <c:v>184.31386699999999</c:v>
                </c:pt>
                <c:pt idx="299">
                  <c:v>189.40357899999998</c:v>
                </c:pt>
                <c:pt idx="300">
                  <c:v>194.493291</c:v>
                </c:pt>
                <c:pt idx="301">
                  <c:v>199.58300299999999</c:v>
                </c:pt>
                <c:pt idx="302">
                  <c:v>204.67271499999998</c:v>
                </c:pt>
                <c:pt idx="303">
                  <c:v>209.76242700000046</c:v>
                </c:pt>
                <c:pt idx="304">
                  <c:v>214.85213900000079</c:v>
                </c:pt>
                <c:pt idx="305">
                  <c:v>219.94185099999999</c:v>
                </c:pt>
                <c:pt idx="306">
                  <c:v>225.03156299999998</c:v>
                </c:pt>
                <c:pt idx="307">
                  <c:v>230.121275</c:v>
                </c:pt>
                <c:pt idx="308">
                  <c:v>235.21098699999999</c:v>
                </c:pt>
                <c:pt idx="309">
                  <c:v>240.30069900000001</c:v>
                </c:pt>
                <c:pt idx="310">
                  <c:v>245.3904110000004</c:v>
                </c:pt>
                <c:pt idx="311">
                  <c:v>250.48012300000039</c:v>
                </c:pt>
                <c:pt idx="312">
                  <c:v>255.56983499999998</c:v>
                </c:pt>
                <c:pt idx="313">
                  <c:v>260.65954699999998</c:v>
                </c:pt>
                <c:pt idx="314">
                  <c:v>265.749259</c:v>
                </c:pt>
                <c:pt idx="315">
                  <c:v>270.83897099999922</c:v>
                </c:pt>
                <c:pt idx="316">
                  <c:v>275.92868299999969</c:v>
                </c:pt>
                <c:pt idx="317">
                  <c:v>281.01839499999903</c:v>
                </c:pt>
                <c:pt idx="318">
                  <c:v>286.10810699999922</c:v>
                </c:pt>
                <c:pt idx="319">
                  <c:v>291.19781899999964</c:v>
                </c:pt>
                <c:pt idx="320">
                  <c:v>296.28753099999909</c:v>
                </c:pt>
                <c:pt idx="321">
                  <c:v>301.37724300000002</c:v>
                </c:pt>
                <c:pt idx="322">
                  <c:v>306.46695499999885</c:v>
                </c:pt>
                <c:pt idx="323">
                  <c:v>311.556667</c:v>
                </c:pt>
                <c:pt idx="324">
                  <c:v>316.64637899999963</c:v>
                </c:pt>
                <c:pt idx="325">
                  <c:v>321.73609099999891</c:v>
                </c:pt>
                <c:pt idx="326">
                  <c:v>326.82580300000001</c:v>
                </c:pt>
                <c:pt idx="327">
                  <c:v>331.91551499999878</c:v>
                </c:pt>
                <c:pt idx="328">
                  <c:v>337.00522699999999</c:v>
                </c:pt>
                <c:pt idx="329">
                  <c:v>342.09493899999916</c:v>
                </c:pt>
                <c:pt idx="330">
                  <c:v>347.18465099999997</c:v>
                </c:pt>
                <c:pt idx="331">
                  <c:v>352.27436299999999</c:v>
                </c:pt>
                <c:pt idx="332">
                  <c:v>357.36407500000001</c:v>
                </c:pt>
                <c:pt idx="333">
                  <c:v>362.45378699999969</c:v>
                </c:pt>
                <c:pt idx="334">
                  <c:v>367.543499</c:v>
                </c:pt>
                <c:pt idx="335">
                  <c:v>372.63321099999922</c:v>
                </c:pt>
                <c:pt idx="336">
                  <c:v>377.72292299999964</c:v>
                </c:pt>
                <c:pt idx="337">
                  <c:v>382.812635</c:v>
                </c:pt>
                <c:pt idx="338">
                  <c:v>387.90234699999922</c:v>
                </c:pt>
                <c:pt idx="339">
                  <c:v>392.99205899999885</c:v>
                </c:pt>
                <c:pt idx="340">
                  <c:v>398.08177099999909</c:v>
                </c:pt>
                <c:pt idx="341">
                  <c:v>403.17148300000002</c:v>
                </c:pt>
                <c:pt idx="342">
                  <c:v>408.26119499999891</c:v>
                </c:pt>
                <c:pt idx="343">
                  <c:v>413.35090700000001</c:v>
                </c:pt>
                <c:pt idx="344">
                  <c:v>418.44061900000003</c:v>
                </c:pt>
                <c:pt idx="345">
                  <c:v>423.53033099999891</c:v>
                </c:pt>
                <c:pt idx="346">
                  <c:v>428.62004300000001</c:v>
                </c:pt>
                <c:pt idx="347">
                  <c:v>433.70975499999969</c:v>
                </c:pt>
                <c:pt idx="348">
                  <c:v>438.79946699999999</c:v>
                </c:pt>
                <c:pt idx="349">
                  <c:v>443.88917899999922</c:v>
                </c:pt>
                <c:pt idx="350">
                  <c:v>448.97889099999969</c:v>
                </c:pt>
                <c:pt idx="351">
                  <c:v>454.068603</c:v>
                </c:pt>
                <c:pt idx="352">
                  <c:v>459.15831499999922</c:v>
                </c:pt>
                <c:pt idx="353">
                  <c:v>464.24802699999969</c:v>
                </c:pt>
                <c:pt idx="354">
                  <c:v>469.33773899999909</c:v>
                </c:pt>
                <c:pt idx="355">
                  <c:v>474.42745099999922</c:v>
                </c:pt>
                <c:pt idx="356">
                  <c:v>479.51716299999993</c:v>
                </c:pt>
                <c:pt idx="357">
                  <c:v>484.606875</c:v>
                </c:pt>
                <c:pt idx="358">
                  <c:v>489.69658699999923</c:v>
                </c:pt>
                <c:pt idx="359">
                  <c:v>494.78629899999891</c:v>
                </c:pt>
                <c:pt idx="360">
                  <c:v>499.8760109999991</c:v>
                </c:pt>
                <c:pt idx="361">
                  <c:v>504.96572300000003</c:v>
                </c:pt>
                <c:pt idx="362">
                  <c:v>510.05543499999999</c:v>
                </c:pt>
                <c:pt idx="363">
                  <c:v>515.14514699999938</c:v>
                </c:pt>
                <c:pt idx="364">
                  <c:v>520.23485900000003</c:v>
                </c:pt>
                <c:pt idx="365">
                  <c:v>525.32457100000101</c:v>
                </c:pt>
                <c:pt idx="366">
                  <c:v>530.41428299999939</c:v>
                </c:pt>
                <c:pt idx="367">
                  <c:v>535.50399500000003</c:v>
                </c:pt>
                <c:pt idx="368">
                  <c:v>540.59370700000284</c:v>
                </c:pt>
                <c:pt idx="369">
                  <c:v>545.68341900000053</c:v>
                </c:pt>
                <c:pt idx="370">
                  <c:v>550.77313100000219</c:v>
                </c:pt>
                <c:pt idx="371">
                  <c:v>555.86284299999932</c:v>
                </c:pt>
                <c:pt idx="372">
                  <c:v>560.95255499999905</c:v>
                </c:pt>
                <c:pt idx="373">
                  <c:v>566.04226699999833</c:v>
                </c:pt>
                <c:pt idx="374">
                  <c:v>571.13197900000102</c:v>
                </c:pt>
                <c:pt idx="375">
                  <c:v>576.22169100000099</c:v>
                </c:pt>
                <c:pt idx="376">
                  <c:v>581.31140300000038</c:v>
                </c:pt>
                <c:pt idx="377">
                  <c:v>586.40111500000046</c:v>
                </c:pt>
                <c:pt idx="378">
                  <c:v>591.49082700000099</c:v>
                </c:pt>
                <c:pt idx="379">
                  <c:v>596.58053900000095</c:v>
                </c:pt>
                <c:pt idx="380">
                  <c:v>601.67025100000103</c:v>
                </c:pt>
                <c:pt idx="381">
                  <c:v>606.75996300000099</c:v>
                </c:pt>
                <c:pt idx="382">
                  <c:v>611.84967500000096</c:v>
                </c:pt>
                <c:pt idx="383">
                  <c:v>616.93938700000103</c:v>
                </c:pt>
                <c:pt idx="384">
                  <c:v>622.029099000001</c:v>
                </c:pt>
                <c:pt idx="385">
                  <c:v>627.11881100000153</c:v>
                </c:pt>
                <c:pt idx="386">
                  <c:v>633.45980599999996</c:v>
                </c:pt>
                <c:pt idx="387">
                  <c:v>634.25975999999991</c:v>
                </c:pt>
                <c:pt idx="388">
                  <c:v>634.52744500000006</c:v>
                </c:pt>
                <c:pt idx="389">
                  <c:v>635.46729099999732</c:v>
                </c:pt>
                <c:pt idx="390">
                  <c:v>636.80386499999997</c:v>
                </c:pt>
                <c:pt idx="391">
                  <c:v>637.55917499999998</c:v>
                </c:pt>
                <c:pt idx="392">
                  <c:v>638.23777400000051</c:v>
                </c:pt>
                <c:pt idx="393">
                  <c:v>639.49090200000001</c:v>
                </c:pt>
                <c:pt idx="394">
                  <c:v>640.84327200000007</c:v>
                </c:pt>
                <c:pt idx="395">
                  <c:v>641.47210099999938</c:v>
                </c:pt>
                <c:pt idx="396">
                  <c:v>642.03530599999999</c:v>
                </c:pt>
                <c:pt idx="397">
                  <c:v>643.45723399999781</c:v>
                </c:pt>
                <c:pt idx="398">
                  <c:v>644.26302899999996</c:v>
                </c:pt>
                <c:pt idx="399">
                  <c:v>644.06848000000002</c:v>
                </c:pt>
                <c:pt idx="400">
                  <c:v>646.06213599999819</c:v>
                </c:pt>
                <c:pt idx="401">
                  <c:v>646.69495800000004</c:v>
                </c:pt>
                <c:pt idx="402">
                  <c:v>646.39556399999947</c:v>
                </c:pt>
                <c:pt idx="403">
                  <c:v>647.41706799999781</c:v>
                </c:pt>
                <c:pt idx="404">
                  <c:v>649.04505000000006</c:v>
                </c:pt>
                <c:pt idx="405">
                  <c:v>648.48309800000004</c:v>
                </c:pt>
                <c:pt idx="406">
                  <c:v>649.69396599999993</c:v>
                </c:pt>
                <c:pt idx="407">
                  <c:v>649.46454799999947</c:v>
                </c:pt>
                <c:pt idx="408">
                  <c:v>650.39461899999947</c:v>
                </c:pt>
                <c:pt idx="409">
                  <c:v>650.1442790000001</c:v>
                </c:pt>
                <c:pt idx="410">
                  <c:v>651.21728199999939</c:v>
                </c:pt>
                <c:pt idx="411">
                  <c:v>651.81273199999998</c:v>
                </c:pt>
                <c:pt idx="412">
                  <c:v>651.90005299999996</c:v>
                </c:pt>
                <c:pt idx="413">
                  <c:v>652.387381</c:v>
                </c:pt>
                <c:pt idx="414">
                  <c:v>652.85789999999781</c:v>
                </c:pt>
                <c:pt idx="415">
                  <c:v>653.15645899999947</c:v>
                </c:pt>
                <c:pt idx="416">
                  <c:v>653.30487500000004</c:v>
                </c:pt>
                <c:pt idx="417">
                  <c:v>652.60589100000004</c:v>
                </c:pt>
                <c:pt idx="418">
                  <c:v>653.48112599999831</c:v>
                </c:pt>
                <c:pt idx="419">
                  <c:v>653.67925200000002</c:v>
                </c:pt>
                <c:pt idx="420">
                  <c:v>654.711366</c:v>
                </c:pt>
                <c:pt idx="421">
                  <c:v>654.31612699999755</c:v>
                </c:pt>
                <c:pt idx="422">
                  <c:v>654.18624899999998</c:v>
                </c:pt>
                <c:pt idx="423">
                  <c:v>655.83896599999946</c:v>
                </c:pt>
                <c:pt idx="424">
                  <c:v>656.1813350000017</c:v>
                </c:pt>
                <c:pt idx="425">
                  <c:v>655.46631799999807</c:v>
                </c:pt>
                <c:pt idx="426">
                  <c:v>655.37869899999998</c:v>
                </c:pt>
                <c:pt idx="427">
                  <c:v>656.165302</c:v>
                </c:pt>
                <c:pt idx="428">
                  <c:v>656.93688400000008</c:v>
                </c:pt>
                <c:pt idx="429">
                  <c:v>656.87209400000006</c:v>
                </c:pt>
                <c:pt idx="430">
                  <c:v>657.51540699999998</c:v>
                </c:pt>
                <c:pt idx="431">
                  <c:v>658.18947600000195</c:v>
                </c:pt>
                <c:pt idx="432">
                  <c:v>658.45274899999947</c:v>
                </c:pt>
                <c:pt idx="433">
                  <c:v>658.77115700000002</c:v>
                </c:pt>
                <c:pt idx="434">
                  <c:v>658.25551699999949</c:v>
                </c:pt>
                <c:pt idx="435">
                  <c:v>658.55312299999946</c:v>
                </c:pt>
                <c:pt idx="436">
                  <c:v>658.3482619999977</c:v>
                </c:pt>
                <c:pt idx="437">
                  <c:v>658.46621999999718</c:v>
                </c:pt>
                <c:pt idx="438">
                  <c:v>659.94787200000007</c:v>
                </c:pt>
                <c:pt idx="439">
                  <c:v>660.32361999999807</c:v>
                </c:pt>
                <c:pt idx="440">
                  <c:v>659.20639000000051</c:v>
                </c:pt>
                <c:pt idx="441">
                  <c:v>660.48926100000006</c:v>
                </c:pt>
                <c:pt idx="442">
                  <c:v>661.04048499999999</c:v>
                </c:pt>
                <c:pt idx="443">
                  <c:v>661.21637800000053</c:v>
                </c:pt>
                <c:pt idx="444">
                  <c:v>660.39180799999997</c:v>
                </c:pt>
                <c:pt idx="445">
                  <c:v>660.34173999999996</c:v>
                </c:pt>
                <c:pt idx="446">
                  <c:v>661.59540400000003</c:v>
                </c:pt>
                <c:pt idx="447">
                  <c:v>660.84289599999806</c:v>
                </c:pt>
                <c:pt idx="448">
                  <c:v>661.27038000000255</c:v>
                </c:pt>
                <c:pt idx="449">
                  <c:v>661.12941499999999</c:v>
                </c:pt>
                <c:pt idx="450">
                  <c:v>662.04905499999938</c:v>
                </c:pt>
                <c:pt idx="451">
                  <c:v>662.83172399999819</c:v>
                </c:pt>
                <c:pt idx="452">
                  <c:v>662.50294399999996</c:v>
                </c:pt>
                <c:pt idx="453">
                  <c:v>663.27005599999995</c:v>
                </c:pt>
                <c:pt idx="454">
                  <c:v>662.15455499999996</c:v>
                </c:pt>
                <c:pt idx="455">
                  <c:v>662.69206999999949</c:v>
                </c:pt>
                <c:pt idx="456">
                  <c:v>663.39695499999948</c:v>
                </c:pt>
                <c:pt idx="457">
                  <c:v>662.91552799999806</c:v>
                </c:pt>
                <c:pt idx="458">
                  <c:v>663.68901700000004</c:v>
                </c:pt>
                <c:pt idx="459">
                  <c:v>663.27083100000209</c:v>
                </c:pt>
                <c:pt idx="460">
                  <c:v>663.72543599999995</c:v>
                </c:pt>
                <c:pt idx="461">
                  <c:v>664.59876300000053</c:v>
                </c:pt>
                <c:pt idx="462">
                  <c:v>664.01273000000003</c:v>
                </c:pt>
                <c:pt idx="463">
                  <c:v>664.50661399999831</c:v>
                </c:pt>
                <c:pt idx="464">
                  <c:v>665.04555899999946</c:v>
                </c:pt>
                <c:pt idx="465">
                  <c:v>664.63470499999994</c:v>
                </c:pt>
                <c:pt idx="466">
                  <c:v>665.41790999999807</c:v>
                </c:pt>
                <c:pt idx="467">
                  <c:v>665.64786399999946</c:v>
                </c:pt>
                <c:pt idx="468">
                  <c:v>664.39706099999819</c:v>
                </c:pt>
                <c:pt idx="469">
                  <c:v>665.11809800000003</c:v>
                </c:pt>
                <c:pt idx="470">
                  <c:v>666.04983799999991</c:v>
                </c:pt>
                <c:pt idx="471">
                  <c:v>665.27330900000231</c:v>
                </c:pt>
                <c:pt idx="472">
                  <c:v>664.97260299999948</c:v>
                </c:pt>
                <c:pt idx="473">
                  <c:v>666.21244000000002</c:v>
                </c:pt>
                <c:pt idx="474">
                  <c:v>666.17089500000054</c:v>
                </c:pt>
                <c:pt idx="475">
                  <c:v>665.51733000000002</c:v>
                </c:pt>
                <c:pt idx="476">
                  <c:v>666.87607800000001</c:v>
                </c:pt>
                <c:pt idx="477">
                  <c:v>667.04291099999807</c:v>
                </c:pt>
                <c:pt idx="478">
                  <c:v>666.68403100000194</c:v>
                </c:pt>
                <c:pt idx="479">
                  <c:v>666.95535199999949</c:v>
                </c:pt>
                <c:pt idx="480">
                  <c:v>667.39666499999805</c:v>
                </c:pt>
                <c:pt idx="481">
                  <c:v>666.85640799999805</c:v>
                </c:pt>
                <c:pt idx="482">
                  <c:v>667.19764499999997</c:v>
                </c:pt>
                <c:pt idx="483">
                  <c:v>666.93157000000008</c:v>
                </c:pt>
                <c:pt idx="484">
                  <c:v>667.50687399999993</c:v>
                </c:pt>
                <c:pt idx="485">
                  <c:v>667.65594499999997</c:v>
                </c:pt>
                <c:pt idx="486">
                  <c:v>668.12700000000007</c:v>
                </c:pt>
                <c:pt idx="487">
                  <c:v>666.95958399999938</c:v>
                </c:pt>
                <c:pt idx="488">
                  <c:v>667.12248299999999</c:v>
                </c:pt>
                <c:pt idx="489">
                  <c:v>667.10317100000054</c:v>
                </c:pt>
                <c:pt idx="490">
                  <c:v>668.26385300000004</c:v>
                </c:pt>
                <c:pt idx="491">
                  <c:v>667.70499900000004</c:v>
                </c:pt>
                <c:pt idx="492">
                  <c:v>667.35476299999948</c:v>
                </c:pt>
                <c:pt idx="493">
                  <c:v>667.86760099999731</c:v>
                </c:pt>
                <c:pt idx="494">
                  <c:v>668.11984800000005</c:v>
                </c:pt>
                <c:pt idx="495">
                  <c:v>667.85532199999807</c:v>
                </c:pt>
                <c:pt idx="496">
                  <c:v>668.41691699999831</c:v>
                </c:pt>
                <c:pt idx="497">
                  <c:v>667.96421999999745</c:v>
                </c:pt>
                <c:pt idx="498">
                  <c:v>668.50292699999807</c:v>
                </c:pt>
                <c:pt idx="499">
                  <c:v>669.28511900000001</c:v>
                </c:pt>
                <c:pt idx="500">
                  <c:v>668.129683</c:v>
                </c:pt>
                <c:pt idx="501">
                  <c:v>669.25060700000006</c:v>
                </c:pt>
                <c:pt idx="502">
                  <c:v>668.63357999999994</c:v>
                </c:pt>
                <c:pt idx="503">
                  <c:v>669.61461300000008</c:v>
                </c:pt>
                <c:pt idx="504">
                  <c:v>669.88170100000002</c:v>
                </c:pt>
                <c:pt idx="505">
                  <c:v>669.89970200000005</c:v>
                </c:pt>
                <c:pt idx="506">
                  <c:v>669.77834700000267</c:v>
                </c:pt>
                <c:pt idx="507">
                  <c:v>669.94983000000002</c:v>
                </c:pt>
                <c:pt idx="508">
                  <c:v>669.98904900000002</c:v>
                </c:pt>
                <c:pt idx="509">
                  <c:v>669.59512200000006</c:v>
                </c:pt>
                <c:pt idx="510">
                  <c:v>669.92938500000002</c:v>
                </c:pt>
                <c:pt idx="511">
                  <c:v>669.0276859999982</c:v>
                </c:pt>
                <c:pt idx="512">
                  <c:v>668.96450499999946</c:v>
                </c:pt>
                <c:pt idx="513">
                  <c:v>669.30824499999949</c:v>
                </c:pt>
                <c:pt idx="514">
                  <c:v>669.37363100000005</c:v>
                </c:pt>
                <c:pt idx="515">
                  <c:v>669.16781699999831</c:v>
                </c:pt>
                <c:pt idx="516">
                  <c:v>669.24226299999782</c:v>
                </c:pt>
                <c:pt idx="517">
                  <c:v>669.28988700000195</c:v>
                </c:pt>
                <c:pt idx="518">
                  <c:v>670.71259000000009</c:v>
                </c:pt>
                <c:pt idx="519">
                  <c:v>670.94719399999792</c:v>
                </c:pt>
                <c:pt idx="520">
                  <c:v>670.27723800000001</c:v>
                </c:pt>
                <c:pt idx="521">
                  <c:v>670.97908299999995</c:v>
                </c:pt>
                <c:pt idx="522">
                  <c:v>670.79854000000182</c:v>
                </c:pt>
                <c:pt idx="523">
                  <c:v>671.03600499999948</c:v>
                </c:pt>
                <c:pt idx="524">
                  <c:v>670.88526499999807</c:v>
                </c:pt>
                <c:pt idx="525">
                  <c:v>670.13537899999994</c:v>
                </c:pt>
                <c:pt idx="526">
                  <c:v>671.15771799999948</c:v>
                </c:pt>
                <c:pt idx="527">
                  <c:v>669.95871099999999</c:v>
                </c:pt>
                <c:pt idx="528">
                  <c:v>671.31102099999805</c:v>
                </c:pt>
                <c:pt idx="529">
                  <c:v>670.41969299999948</c:v>
                </c:pt>
                <c:pt idx="530">
                  <c:v>671.60135500000001</c:v>
                </c:pt>
                <c:pt idx="531">
                  <c:v>671.71031199999993</c:v>
                </c:pt>
                <c:pt idx="532">
                  <c:v>670.78256599999997</c:v>
                </c:pt>
                <c:pt idx="533">
                  <c:v>670.71944500000052</c:v>
                </c:pt>
                <c:pt idx="534">
                  <c:v>670.40294399999948</c:v>
                </c:pt>
                <c:pt idx="535">
                  <c:v>670.75157200000001</c:v>
                </c:pt>
                <c:pt idx="536">
                  <c:v>671.94104199999947</c:v>
                </c:pt>
                <c:pt idx="537">
                  <c:v>671.44900599999949</c:v>
                </c:pt>
                <c:pt idx="538">
                  <c:v>671.96154599999807</c:v>
                </c:pt>
                <c:pt idx="539">
                  <c:v>671.88805300000001</c:v>
                </c:pt>
                <c:pt idx="540">
                  <c:v>670.6784960000017</c:v>
                </c:pt>
                <c:pt idx="541">
                  <c:v>670.71264999999948</c:v>
                </c:pt>
                <c:pt idx="542">
                  <c:v>671.10735199999999</c:v>
                </c:pt>
                <c:pt idx="543">
                  <c:v>672.34748599999807</c:v>
                </c:pt>
                <c:pt idx="544">
                  <c:v>671.28342400000054</c:v>
                </c:pt>
                <c:pt idx="545">
                  <c:v>672.43176699999947</c:v>
                </c:pt>
                <c:pt idx="546">
                  <c:v>670.96197599999948</c:v>
                </c:pt>
                <c:pt idx="547">
                  <c:v>671.02003100000002</c:v>
                </c:pt>
                <c:pt idx="548">
                  <c:v>671.16832699999998</c:v>
                </c:pt>
                <c:pt idx="549">
                  <c:v>671.24366800000007</c:v>
                </c:pt>
                <c:pt idx="550">
                  <c:v>672.46508599999947</c:v>
                </c:pt>
                <c:pt idx="551">
                  <c:v>671.14085</c:v>
                </c:pt>
                <c:pt idx="552">
                  <c:v>672.50716699999782</c:v>
                </c:pt>
                <c:pt idx="553">
                  <c:v>671.39357300000052</c:v>
                </c:pt>
                <c:pt idx="554">
                  <c:v>672.51658400000008</c:v>
                </c:pt>
                <c:pt idx="555">
                  <c:v>672.27649700000052</c:v>
                </c:pt>
                <c:pt idx="556">
                  <c:v>671.441734</c:v>
                </c:pt>
                <c:pt idx="557">
                  <c:v>671.60516999999948</c:v>
                </c:pt>
                <c:pt idx="558">
                  <c:v>673.02763499999946</c:v>
                </c:pt>
                <c:pt idx="559">
                  <c:v>672.87075500000003</c:v>
                </c:pt>
                <c:pt idx="560">
                  <c:v>672.87975499999993</c:v>
                </c:pt>
                <c:pt idx="561">
                  <c:v>672.80596499999831</c:v>
                </c:pt>
                <c:pt idx="562">
                  <c:v>671.77242000000001</c:v>
                </c:pt>
                <c:pt idx="563">
                  <c:v>672.992885</c:v>
                </c:pt>
                <c:pt idx="564">
                  <c:v>672.19704400000001</c:v>
                </c:pt>
                <c:pt idx="565">
                  <c:v>672.26415900000006</c:v>
                </c:pt>
                <c:pt idx="566">
                  <c:v>671.98371899999995</c:v>
                </c:pt>
                <c:pt idx="567">
                  <c:v>671.94610799999782</c:v>
                </c:pt>
                <c:pt idx="568">
                  <c:v>672.38259299999947</c:v>
                </c:pt>
                <c:pt idx="569">
                  <c:v>672.49470899999994</c:v>
                </c:pt>
                <c:pt idx="570">
                  <c:v>672.23536999999999</c:v>
                </c:pt>
                <c:pt idx="571">
                  <c:v>672.49912000000006</c:v>
                </c:pt>
                <c:pt idx="572">
                  <c:v>673.59894500000053</c:v>
                </c:pt>
                <c:pt idx="573">
                  <c:v>673.17795799999999</c:v>
                </c:pt>
                <c:pt idx="574">
                  <c:v>672.69140500000003</c:v>
                </c:pt>
                <c:pt idx="575">
                  <c:v>672.83439599999997</c:v>
                </c:pt>
                <c:pt idx="576">
                  <c:v>673.88033900000005</c:v>
                </c:pt>
                <c:pt idx="577">
                  <c:v>672.90842500000008</c:v>
                </c:pt>
                <c:pt idx="578">
                  <c:v>673.76226199999769</c:v>
                </c:pt>
                <c:pt idx="579">
                  <c:v>673.73228100000006</c:v>
                </c:pt>
                <c:pt idx="580">
                  <c:v>672.73551200000009</c:v>
                </c:pt>
                <c:pt idx="581">
                  <c:v>673.87741799999947</c:v>
                </c:pt>
                <c:pt idx="582">
                  <c:v>674.18211699999949</c:v>
                </c:pt>
                <c:pt idx="583">
                  <c:v>674.17621599999939</c:v>
                </c:pt>
                <c:pt idx="584">
                  <c:v>679.40872100000001</c:v>
                </c:pt>
                <c:pt idx="585">
                  <c:v>674.174666</c:v>
                </c:pt>
                <c:pt idx="586">
                  <c:v>674.21472100000005</c:v>
                </c:pt>
                <c:pt idx="587">
                  <c:v>674.102306</c:v>
                </c:pt>
                <c:pt idx="588">
                  <c:v>673.21443600000055</c:v>
                </c:pt>
                <c:pt idx="589">
                  <c:v>673.69318000000055</c:v>
                </c:pt>
                <c:pt idx="590">
                  <c:v>673.50590199999999</c:v>
                </c:pt>
                <c:pt idx="591">
                  <c:v>673.35784399999807</c:v>
                </c:pt>
                <c:pt idx="592">
                  <c:v>674.69036600000004</c:v>
                </c:pt>
                <c:pt idx="593">
                  <c:v>673.74515499999939</c:v>
                </c:pt>
                <c:pt idx="594">
                  <c:v>673.4496949999982</c:v>
                </c:pt>
                <c:pt idx="595">
                  <c:v>674.72958600000004</c:v>
                </c:pt>
                <c:pt idx="596">
                  <c:v>674.62581399999999</c:v>
                </c:pt>
                <c:pt idx="597">
                  <c:v>673.62940299999991</c:v>
                </c:pt>
                <c:pt idx="598">
                  <c:v>674.92669799999817</c:v>
                </c:pt>
                <c:pt idx="599">
                  <c:v>674.82829099999947</c:v>
                </c:pt>
                <c:pt idx="600">
                  <c:v>674.62849599999993</c:v>
                </c:pt>
                <c:pt idx="601">
                  <c:v>674.11619399999938</c:v>
                </c:pt>
                <c:pt idx="602">
                  <c:v>674.60286599999949</c:v>
                </c:pt>
                <c:pt idx="603">
                  <c:v>674.27974900000231</c:v>
                </c:pt>
                <c:pt idx="604">
                  <c:v>674.18432199999995</c:v>
                </c:pt>
                <c:pt idx="605">
                  <c:v>674.14605599999948</c:v>
                </c:pt>
                <c:pt idx="606">
                  <c:v>674.84807999999998</c:v>
                </c:pt>
                <c:pt idx="607">
                  <c:v>674.98207099999991</c:v>
                </c:pt>
                <c:pt idx="608">
                  <c:v>674.85922599999731</c:v>
                </c:pt>
                <c:pt idx="609">
                  <c:v>674.85922599999731</c:v>
                </c:pt>
                <c:pt idx="610">
                  <c:v>674.85922599999731</c:v>
                </c:pt>
                <c:pt idx="611">
                  <c:v>674.85922599999731</c:v>
                </c:pt>
                <c:pt idx="612">
                  <c:v>674.85922599999731</c:v>
                </c:pt>
                <c:pt idx="613">
                  <c:v>674.85922599999731</c:v>
                </c:pt>
                <c:pt idx="614">
                  <c:v>674.85922599999731</c:v>
                </c:pt>
                <c:pt idx="615">
                  <c:v>674.85922599999731</c:v>
                </c:pt>
                <c:pt idx="616">
                  <c:v>674.85922599999731</c:v>
                </c:pt>
                <c:pt idx="617">
                  <c:v>674.85922599999731</c:v>
                </c:pt>
                <c:pt idx="618">
                  <c:v>674.85922599999731</c:v>
                </c:pt>
                <c:pt idx="619">
                  <c:v>674.85922599999731</c:v>
                </c:pt>
                <c:pt idx="620">
                  <c:v>674.85922599999731</c:v>
                </c:pt>
                <c:pt idx="621">
                  <c:v>674.85922599999731</c:v>
                </c:pt>
                <c:pt idx="622">
                  <c:v>674.85922599999731</c:v>
                </c:pt>
                <c:pt idx="623">
                  <c:v>674.85922599999731</c:v>
                </c:pt>
                <c:pt idx="624">
                  <c:v>674.85922599999731</c:v>
                </c:pt>
                <c:pt idx="625">
                  <c:v>674.85922599999731</c:v>
                </c:pt>
                <c:pt idx="626">
                  <c:v>674.85922599999731</c:v>
                </c:pt>
                <c:pt idx="627">
                  <c:v>674.85922599999731</c:v>
                </c:pt>
                <c:pt idx="628">
                  <c:v>674.85922599999731</c:v>
                </c:pt>
                <c:pt idx="629">
                  <c:v>674.85922599999731</c:v>
                </c:pt>
                <c:pt idx="630">
                  <c:v>674.85922599999731</c:v>
                </c:pt>
                <c:pt idx="631">
                  <c:v>674.85922599999731</c:v>
                </c:pt>
                <c:pt idx="632">
                  <c:v>674.85922599999731</c:v>
                </c:pt>
                <c:pt idx="633">
                  <c:v>674.85922599999731</c:v>
                </c:pt>
                <c:pt idx="634">
                  <c:v>674.85922599999731</c:v>
                </c:pt>
                <c:pt idx="635">
                  <c:v>674.85922599999731</c:v>
                </c:pt>
                <c:pt idx="636">
                  <c:v>674.85922599999731</c:v>
                </c:pt>
                <c:pt idx="637">
                  <c:v>674.85922599999731</c:v>
                </c:pt>
                <c:pt idx="638">
                  <c:v>674.85922599999731</c:v>
                </c:pt>
                <c:pt idx="639">
                  <c:v>674.85922599999731</c:v>
                </c:pt>
                <c:pt idx="640">
                  <c:v>674.85922599999731</c:v>
                </c:pt>
                <c:pt idx="641">
                  <c:v>674.85922599999731</c:v>
                </c:pt>
                <c:pt idx="642">
                  <c:v>674.85922599999731</c:v>
                </c:pt>
                <c:pt idx="643">
                  <c:v>674.85922599999731</c:v>
                </c:pt>
                <c:pt idx="644">
                  <c:v>674.85922599999731</c:v>
                </c:pt>
                <c:pt idx="645">
                  <c:v>674.85922599999731</c:v>
                </c:pt>
                <c:pt idx="646">
                  <c:v>674.85922599999731</c:v>
                </c:pt>
                <c:pt idx="647">
                  <c:v>674.85922599999731</c:v>
                </c:pt>
                <c:pt idx="648">
                  <c:v>674.85922599999731</c:v>
                </c:pt>
                <c:pt idx="649">
                  <c:v>674.85922599999731</c:v>
                </c:pt>
                <c:pt idx="650">
                  <c:v>674.17776600000002</c:v>
                </c:pt>
                <c:pt idx="651">
                  <c:v>674.58707100000004</c:v>
                </c:pt>
                <c:pt idx="652">
                  <c:v>675.49383600000169</c:v>
                </c:pt>
                <c:pt idx="653">
                  <c:v>675.97788600000001</c:v>
                </c:pt>
                <c:pt idx="654">
                  <c:v>676.41609899999946</c:v>
                </c:pt>
                <c:pt idx="655">
                  <c:v>676.72115600000006</c:v>
                </c:pt>
                <c:pt idx="656">
                  <c:v>676.97185300000001</c:v>
                </c:pt>
                <c:pt idx="657">
                  <c:v>676.97525000000007</c:v>
                </c:pt>
                <c:pt idx="658">
                  <c:v>677.738607</c:v>
                </c:pt>
                <c:pt idx="659">
                  <c:v>678.07024699999999</c:v>
                </c:pt>
                <c:pt idx="660">
                  <c:v>682.75099999999998</c:v>
                </c:pt>
                <c:pt idx="661">
                  <c:v>688.65221699999756</c:v>
                </c:pt>
                <c:pt idx="662">
                  <c:v>691.20413100000053</c:v>
                </c:pt>
                <c:pt idx="663">
                  <c:v>692.29543200000194</c:v>
                </c:pt>
                <c:pt idx="664">
                  <c:v>694.27651199999991</c:v>
                </c:pt>
                <c:pt idx="665">
                  <c:v>697.01510700000006</c:v>
                </c:pt>
                <c:pt idx="666">
                  <c:v>699.49835500000052</c:v>
                </c:pt>
                <c:pt idx="667">
                  <c:v>710.11829399999999</c:v>
                </c:pt>
                <c:pt idx="668">
                  <c:v>711.94809699999996</c:v>
                </c:pt>
                <c:pt idx="669">
                  <c:v>712.75818300000003</c:v>
                </c:pt>
                <c:pt idx="670">
                  <c:v>713.476181</c:v>
                </c:pt>
                <c:pt idx="671">
                  <c:v>713.43022599999756</c:v>
                </c:pt>
                <c:pt idx="672">
                  <c:v>713.69534700000054</c:v>
                </c:pt>
                <c:pt idx="673">
                  <c:v>713.04160399999819</c:v>
                </c:pt>
                <c:pt idx="674">
                  <c:v>713.88638000000003</c:v>
                </c:pt>
                <c:pt idx="675">
                  <c:v>713.95981299999949</c:v>
                </c:pt>
                <c:pt idx="676">
                  <c:v>713.13172599999996</c:v>
                </c:pt>
                <c:pt idx="677">
                  <c:v>713.21678200000053</c:v>
                </c:pt>
                <c:pt idx="678">
                  <c:v>712.900758</c:v>
                </c:pt>
                <c:pt idx="679">
                  <c:v>712.81170800000007</c:v>
                </c:pt>
                <c:pt idx="680">
                  <c:v>712.14657999999997</c:v>
                </c:pt>
                <c:pt idx="681">
                  <c:v>711.63630499999999</c:v>
                </c:pt>
                <c:pt idx="682">
                  <c:v>710.68537200000219</c:v>
                </c:pt>
                <c:pt idx="683">
                  <c:v>711.22425799999996</c:v>
                </c:pt>
                <c:pt idx="684">
                  <c:v>710.25162899999805</c:v>
                </c:pt>
                <c:pt idx="685">
                  <c:v>710.41673400000002</c:v>
                </c:pt>
                <c:pt idx="686">
                  <c:v>710.37381899999991</c:v>
                </c:pt>
                <c:pt idx="687">
                  <c:v>710.1243730000017</c:v>
                </c:pt>
                <c:pt idx="688">
                  <c:v>709.49768999999947</c:v>
                </c:pt>
                <c:pt idx="689">
                  <c:v>708.74911500000007</c:v>
                </c:pt>
                <c:pt idx="690">
                  <c:v>708.94396299999948</c:v>
                </c:pt>
                <c:pt idx="691">
                  <c:v>708.38433500000053</c:v>
                </c:pt>
                <c:pt idx="692">
                  <c:v>708.67717300000004</c:v>
                </c:pt>
                <c:pt idx="693">
                  <c:v>707.5476049999977</c:v>
                </c:pt>
                <c:pt idx="694">
                  <c:v>708.03761499999757</c:v>
                </c:pt>
                <c:pt idx="695">
                  <c:v>707.98653400000001</c:v>
                </c:pt>
                <c:pt idx="696">
                  <c:v>707.36467799999946</c:v>
                </c:pt>
                <c:pt idx="697">
                  <c:v>707.17287100000055</c:v>
                </c:pt>
                <c:pt idx="698">
                  <c:v>707.33553199999949</c:v>
                </c:pt>
                <c:pt idx="699">
                  <c:v>706.14665699999807</c:v>
                </c:pt>
                <c:pt idx="700">
                  <c:v>706.85189999999807</c:v>
                </c:pt>
                <c:pt idx="701">
                  <c:v>705.4666879999977</c:v>
                </c:pt>
                <c:pt idx="702">
                  <c:v>706.33667699999819</c:v>
                </c:pt>
                <c:pt idx="703">
                  <c:v>705.14804099999992</c:v>
                </c:pt>
                <c:pt idx="704">
                  <c:v>704.90294699999947</c:v>
                </c:pt>
                <c:pt idx="705">
                  <c:v>705.15626699999757</c:v>
                </c:pt>
                <c:pt idx="706">
                  <c:v>705.11955</c:v>
                </c:pt>
                <c:pt idx="707">
                  <c:v>705.29091400000004</c:v>
                </c:pt>
                <c:pt idx="708">
                  <c:v>704.65528999999947</c:v>
                </c:pt>
                <c:pt idx="709">
                  <c:v>704.61344699999995</c:v>
                </c:pt>
                <c:pt idx="710">
                  <c:v>704.29551599999991</c:v>
                </c:pt>
                <c:pt idx="711">
                  <c:v>704.96588900000006</c:v>
                </c:pt>
                <c:pt idx="712">
                  <c:v>703.92441699999949</c:v>
                </c:pt>
                <c:pt idx="713">
                  <c:v>704.67871400000195</c:v>
                </c:pt>
                <c:pt idx="714">
                  <c:v>704.35374999999999</c:v>
                </c:pt>
                <c:pt idx="715">
                  <c:v>704.2005059999999</c:v>
                </c:pt>
                <c:pt idx="716">
                  <c:v>702.9472589999973</c:v>
                </c:pt>
                <c:pt idx="717">
                  <c:v>703.87434999999994</c:v>
                </c:pt>
                <c:pt idx="718">
                  <c:v>703.436375</c:v>
                </c:pt>
                <c:pt idx="719">
                  <c:v>703.53013299999998</c:v>
                </c:pt>
                <c:pt idx="720">
                  <c:v>702.77071000000194</c:v>
                </c:pt>
                <c:pt idx="721">
                  <c:v>702.87150099999997</c:v>
                </c:pt>
                <c:pt idx="722">
                  <c:v>703.04977899999994</c:v>
                </c:pt>
                <c:pt idx="723">
                  <c:v>701.91550300000006</c:v>
                </c:pt>
                <c:pt idx="724">
                  <c:v>702.92645699999946</c:v>
                </c:pt>
                <c:pt idx="725">
                  <c:v>701.63983100000053</c:v>
                </c:pt>
                <c:pt idx="726">
                  <c:v>701.63035400000001</c:v>
                </c:pt>
                <c:pt idx="727">
                  <c:v>701.79736600000001</c:v>
                </c:pt>
                <c:pt idx="728">
                  <c:v>701.31176699999946</c:v>
                </c:pt>
                <c:pt idx="729">
                  <c:v>701.53850299999999</c:v>
                </c:pt>
                <c:pt idx="730">
                  <c:v>701.14964199999997</c:v>
                </c:pt>
                <c:pt idx="731">
                  <c:v>701.17211300000008</c:v>
                </c:pt>
                <c:pt idx="732">
                  <c:v>701.06476500000008</c:v>
                </c:pt>
                <c:pt idx="733">
                  <c:v>700.64544699999999</c:v>
                </c:pt>
                <c:pt idx="734">
                  <c:v>701.37035800000001</c:v>
                </c:pt>
                <c:pt idx="735">
                  <c:v>700.433314</c:v>
                </c:pt>
                <c:pt idx="736">
                  <c:v>700.51962099999946</c:v>
                </c:pt>
                <c:pt idx="737">
                  <c:v>701.24965900000007</c:v>
                </c:pt>
                <c:pt idx="738">
                  <c:v>701.15304000000003</c:v>
                </c:pt>
                <c:pt idx="739">
                  <c:v>701.11167399999999</c:v>
                </c:pt>
                <c:pt idx="740">
                  <c:v>700.00642499999947</c:v>
                </c:pt>
                <c:pt idx="741">
                  <c:v>699.91666099999782</c:v>
                </c:pt>
                <c:pt idx="742">
                  <c:v>700.52450899999997</c:v>
                </c:pt>
                <c:pt idx="743">
                  <c:v>699.77694700000052</c:v>
                </c:pt>
                <c:pt idx="744">
                  <c:v>700.28418300000055</c:v>
                </c:pt>
                <c:pt idx="745">
                  <c:v>700.12247600000001</c:v>
                </c:pt>
                <c:pt idx="746">
                  <c:v>699.38880199999994</c:v>
                </c:pt>
                <c:pt idx="747">
                  <c:v>700.20347800000195</c:v>
                </c:pt>
                <c:pt idx="748">
                  <c:v>699.26345300000003</c:v>
                </c:pt>
                <c:pt idx="749">
                  <c:v>699.88334200000054</c:v>
                </c:pt>
                <c:pt idx="750">
                  <c:v>699.08720299999948</c:v>
                </c:pt>
                <c:pt idx="751">
                  <c:v>699.8284460000001</c:v>
                </c:pt>
                <c:pt idx="752">
                  <c:v>698.94826399999806</c:v>
                </c:pt>
                <c:pt idx="753">
                  <c:v>698.81188900000006</c:v>
                </c:pt>
                <c:pt idx="754">
                  <c:v>699.72258799999997</c:v>
                </c:pt>
                <c:pt idx="755">
                  <c:v>699.53268799999819</c:v>
                </c:pt>
                <c:pt idx="756">
                  <c:v>699.48625599999946</c:v>
                </c:pt>
                <c:pt idx="757">
                  <c:v>699.4238499999999</c:v>
                </c:pt>
                <c:pt idx="758">
                  <c:v>699.25886400000002</c:v>
                </c:pt>
                <c:pt idx="759">
                  <c:v>698.48501699999997</c:v>
                </c:pt>
                <c:pt idx="760">
                  <c:v>699.2338299999999</c:v>
                </c:pt>
                <c:pt idx="761">
                  <c:v>698.28796399999999</c:v>
                </c:pt>
                <c:pt idx="762">
                  <c:v>698.83590899999831</c:v>
                </c:pt>
                <c:pt idx="763">
                  <c:v>697.90035499999999</c:v>
                </c:pt>
                <c:pt idx="764">
                  <c:v>698.87495000000001</c:v>
                </c:pt>
                <c:pt idx="765">
                  <c:v>697.81929299999831</c:v>
                </c:pt>
                <c:pt idx="766">
                  <c:v>698.60667000000001</c:v>
                </c:pt>
                <c:pt idx="767">
                  <c:v>697.73268700000006</c:v>
                </c:pt>
                <c:pt idx="768">
                  <c:v>697.535753</c:v>
                </c:pt>
                <c:pt idx="769">
                  <c:v>698.5166069999982</c:v>
                </c:pt>
                <c:pt idx="770">
                  <c:v>698.28534100000184</c:v>
                </c:pt>
                <c:pt idx="771">
                  <c:v>697.30311599999948</c:v>
                </c:pt>
                <c:pt idx="772">
                  <c:v>697.25364400000001</c:v>
                </c:pt>
                <c:pt idx="773">
                  <c:v>697.14582000000007</c:v>
                </c:pt>
                <c:pt idx="774">
                  <c:v>697.44163799999831</c:v>
                </c:pt>
                <c:pt idx="775">
                  <c:v>697.02184199999999</c:v>
                </c:pt>
                <c:pt idx="776">
                  <c:v>697.79026499999998</c:v>
                </c:pt>
                <c:pt idx="777">
                  <c:v>696.86567799999807</c:v>
                </c:pt>
                <c:pt idx="778">
                  <c:v>697.51644099999999</c:v>
                </c:pt>
                <c:pt idx="779">
                  <c:v>697.62861699999996</c:v>
                </c:pt>
                <c:pt idx="780">
                  <c:v>696.58827800000051</c:v>
                </c:pt>
                <c:pt idx="781">
                  <c:v>696.72513000000004</c:v>
                </c:pt>
                <c:pt idx="782">
                  <c:v>696.52295099999947</c:v>
                </c:pt>
                <c:pt idx="783">
                  <c:v>696.44337899999994</c:v>
                </c:pt>
                <c:pt idx="784">
                  <c:v>697.31527599999947</c:v>
                </c:pt>
                <c:pt idx="785">
                  <c:v>696.54482600000006</c:v>
                </c:pt>
                <c:pt idx="786">
                  <c:v>697.18474100000219</c:v>
                </c:pt>
                <c:pt idx="787">
                  <c:v>697.23302100000001</c:v>
                </c:pt>
                <c:pt idx="788">
                  <c:v>696.2094310000017</c:v>
                </c:pt>
                <c:pt idx="789">
                  <c:v>696.23827900000003</c:v>
                </c:pt>
                <c:pt idx="790">
                  <c:v>696.76309800000001</c:v>
                </c:pt>
                <c:pt idx="791">
                  <c:v>696.03353700000002</c:v>
                </c:pt>
                <c:pt idx="792">
                  <c:v>696.19393300000195</c:v>
                </c:pt>
                <c:pt idx="793">
                  <c:v>696.66653899999949</c:v>
                </c:pt>
                <c:pt idx="794">
                  <c:v>695.53679199999999</c:v>
                </c:pt>
                <c:pt idx="795">
                  <c:v>696.27022699999998</c:v>
                </c:pt>
                <c:pt idx="796">
                  <c:v>696.60878200000195</c:v>
                </c:pt>
                <c:pt idx="797">
                  <c:v>696.53743499999996</c:v>
                </c:pt>
                <c:pt idx="798">
                  <c:v>696.23935199999994</c:v>
                </c:pt>
                <c:pt idx="799">
                  <c:v>695.22947100000169</c:v>
                </c:pt>
                <c:pt idx="800">
                  <c:v>696.18755600000009</c:v>
                </c:pt>
                <c:pt idx="801">
                  <c:v>695.12093100000004</c:v>
                </c:pt>
                <c:pt idx="802">
                  <c:v>696.21467599999994</c:v>
                </c:pt>
                <c:pt idx="803">
                  <c:v>695.41811899999948</c:v>
                </c:pt>
                <c:pt idx="804">
                  <c:v>694.994867</c:v>
                </c:pt>
                <c:pt idx="805">
                  <c:v>695.03313300000002</c:v>
                </c:pt>
                <c:pt idx="806">
                  <c:v>695.65469000000007</c:v>
                </c:pt>
                <c:pt idx="807">
                  <c:v>695.11723499999948</c:v>
                </c:pt>
                <c:pt idx="808">
                  <c:v>695.621848</c:v>
                </c:pt>
                <c:pt idx="809">
                  <c:v>695.59031699999991</c:v>
                </c:pt>
                <c:pt idx="810">
                  <c:v>694.71395000000052</c:v>
                </c:pt>
                <c:pt idx="811">
                  <c:v>694.62275499999998</c:v>
                </c:pt>
                <c:pt idx="812">
                  <c:v>695.53232199999832</c:v>
                </c:pt>
                <c:pt idx="813">
                  <c:v>694.25255099999947</c:v>
                </c:pt>
                <c:pt idx="814">
                  <c:v>694.55462699999782</c:v>
                </c:pt>
                <c:pt idx="815">
                  <c:v>694.21500000000003</c:v>
                </c:pt>
                <c:pt idx="816">
                  <c:v>695.10298999999998</c:v>
                </c:pt>
                <c:pt idx="817">
                  <c:v>694.01603899999998</c:v>
                </c:pt>
                <c:pt idx="818">
                  <c:v>693.95214299999782</c:v>
                </c:pt>
                <c:pt idx="819">
                  <c:v>694.30106899999805</c:v>
                </c:pt>
                <c:pt idx="820">
                  <c:v>694.88769799999807</c:v>
                </c:pt>
                <c:pt idx="821">
                  <c:v>694.99230399999999</c:v>
                </c:pt>
                <c:pt idx="822">
                  <c:v>694.14806399999998</c:v>
                </c:pt>
                <c:pt idx="823">
                  <c:v>693.76897800000052</c:v>
                </c:pt>
                <c:pt idx="824">
                  <c:v>694.85628599999757</c:v>
                </c:pt>
                <c:pt idx="825">
                  <c:v>694.78726399999948</c:v>
                </c:pt>
                <c:pt idx="826">
                  <c:v>694.76980000000003</c:v>
                </c:pt>
                <c:pt idx="827">
                  <c:v>694.48727399999996</c:v>
                </c:pt>
                <c:pt idx="828">
                  <c:v>694.48798899999997</c:v>
                </c:pt>
                <c:pt idx="829">
                  <c:v>694.49526099999946</c:v>
                </c:pt>
                <c:pt idx="830">
                  <c:v>694.00906599999996</c:v>
                </c:pt>
                <c:pt idx="831">
                  <c:v>693.74453999999992</c:v>
                </c:pt>
                <c:pt idx="832">
                  <c:v>694.42200699999819</c:v>
                </c:pt>
                <c:pt idx="833">
                  <c:v>694.42033800000002</c:v>
                </c:pt>
                <c:pt idx="834">
                  <c:v>694.31579099999999</c:v>
                </c:pt>
                <c:pt idx="835">
                  <c:v>694.02176099999997</c:v>
                </c:pt>
                <c:pt idx="836">
                  <c:v>693.97103800000002</c:v>
                </c:pt>
                <c:pt idx="837">
                  <c:v>694.05114699999831</c:v>
                </c:pt>
                <c:pt idx="838">
                  <c:v>693.75210999999831</c:v>
                </c:pt>
                <c:pt idx="839">
                  <c:v>693.76856099999998</c:v>
                </c:pt>
                <c:pt idx="840">
                  <c:v>693.67677000000219</c:v>
                </c:pt>
                <c:pt idx="841">
                  <c:v>693.52656599999807</c:v>
                </c:pt>
                <c:pt idx="842">
                  <c:v>693.268597</c:v>
                </c:pt>
                <c:pt idx="843">
                  <c:v>693.61776100000009</c:v>
                </c:pt>
                <c:pt idx="844">
                  <c:v>692.66152399999805</c:v>
                </c:pt>
                <c:pt idx="845">
                  <c:v>692.47394799999995</c:v>
                </c:pt>
                <c:pt idx="846">
                  <c:v>692.63720499999806</c:v>
                </c:pt>
                <c:pt idx="847">
                  <c:v>692.691147</c:v>
                </c:pt>
                <c:pt idx="848">
                  <c:v>692.31712799999718</c:v>
                </c:pt>
                <c:pt idx="849">
                  <c:v>693.25077500000054</c:v>
                </c:pt>
                <c:pt idx="850">
                  <c:v>693.21936399999993</c:v>
                </c:pt>
                <c:pt idx="851">
                  <c:v>693.01849600000003</c:v>
                </c:pt>
                <c:pt idx="852">
                  <c:v>693.30710199999805</c:v>
                </c:pt>
                <c:pt idx="853">
                  <c:v>693.11875100000054</c:v>
                </c:pt>
                <c:pt idx="854">
                  <c:v>692.12913499999991</c:v>
                </c:pt>
                <c:pt idx="855">
                  <c:v>692.30347900000004</c:v>
                </c:pt>
                <c:pt idx="856">
                  <c:v>692.46739099999832</c:v>
                </c:pt>
                <c:pt idx="857">
                  <c:v>693.12864500000001</c:v>
                </c:pt>
                <c:pt idx="858">
                  <c:v>692.86173599999938</c:v>
                </c:pt>
                <c:pt idx="859">
                  <c:v>691.95574499999998</c:v>
                </c:pt>
                <c:pt idx="860">
                  <c:v>692.390084</c:v>
                </c:pt>
                <c:pt idx="861">
                  <c:v>693.014681</c:v>
                </c:pt>
                <c:pt idx="862">
                  <c:v>691.8446419999982</c:v>
                </c:pt>
                <c:pt idx="863">
                  <c:v>691.81811799999946</c:v>
                </c:pt>
                <c:pt idx="864">
                  <c:v>692.85255699999732</c:v>
                </c:pt>
                <c:pt idx="865">
                  <c:v>692.98571300000003</c:v>
                </c:pt>
                <c:pt idx="866">
                  <c:v>692.51149899999996</c:v>
                </c:pt>
                <c:pt idx="867">
                  <c:v>692.77411700000005</c:v>
                </c:pt>
                <c:pt idx="868">
                  <c:v>693.04168199999947</c:v>
                </c:pt>
                <c:pt idx="869">
                  <c:v>692.10606799999948</c:v>
                </c:pt>
                <c:pt idx="870">
                  <c:v>691.97005000000001</c:v>
                </c:pt>
                <c:pt idx="871">
                  <c:v>691.5833950000017</c:v>
                </c:pt>
                <c:pt idx="872">
                  <c:v>692.61550899999997</c:v>
                </c:pt>
                <c:pt idx="873">
                  <c:v>692.49451199999999</c:v>
                </c:pt>
                <c:pt idx="874">
                  <c:v>692.58826999999997</c:v>
                </c:pt>
                <c:pt idx="875">
                  <c:v>691.91348600000003</c:v>
                </c:pt>
                <c:pt idx="876">
                  <c:v>692.282915</c:v>
                </c:pt>
                <c:pt idx="877">
                  <c:v>693.04633100000001</c:v>
                </c:pt>
                <c:pt idx="878">
                  <c:v>693.72183099999995</c:v>
                </c:pt>
                <c:pt idx="879">
                  <c:v>694.22894700000052</c:v>
                </c:pt>
                <c:pt idx="880">
                  <c:v>693.98093199999994</c:v>
                </c:pt>
                <c:pt idx="881">
                  <c:v>695.26547200000005</c:v>
                </c:pt>
                <c:pt idx="882">
                  <c:v>695.88363200000003</c:v>
                </c:pt>
                <c:pt idx="883">
                  <c:v>696.42305400000009</c:v>
                </c:pt>
                <c:pt idx="884">
                  <c:v>696.95907799999998</c:v>
                </c:pt>
                <c:pt idx="885">
                  <c:v>698.43220699999756</c:v>
                </c:pt>
                <c:pt idx="886">
                  <c:v>698.92781999999806</c:v>
                </c:pt>
                <c:pt idx="887">
                  <c:v>698.67318900000055</c:v>
                </c:pt>
                <c:pt idx="888">
                  <c:v>700.11091199999998</c:v>
                </c:pt>
                <c:pt idx="889">
                  <c:v>699.92017699999997</c:v>
                </c:pt>
                <c:pt idx="890">
                  <c:v>701.72309899999993</c:v>
                </c:pt>
                <c:pt idx="891">
                  <c:v>701.42316799999946</c:v>
                </c:pt>
                <c:pt idx="892">
                  <c:v>702.99160499999948</c:v>
                </c:pt>
                <c:pt idx="893">
                  <c:v>703.56363099999999</c:v>
                </c:pt>
                <c:pt idx="894">
                  <c:v>702.974558</c:v>
                </c:pt>
                <c:pt idx="895">
                  <c:v>703.75698799999998</c:v>
                </c:pt>
                <c:pt idx="896">
                  <c:v>705.04444799999999</c:v>
                </c:pt>
                <c:pt idx="897">
                  <c:v>705.77544000000182</c:v>
                </c:pt>
                <c:pt idx="898">
                  <c:v>706.17848600000195</c:v>
                </c:pt>
                <c:pt idx="899">
                  <c:v>705.81257299999947</c:v>
                </c:pt>
                <c:pt idx="900">
                  <c:v>706.80487199999993</c:v>
                </c:pt>
                <c:pt idx="901">
                  <c:v>706.97808300000054</c:v>
                </c:pt>
                <c:pt idx="902">
                  <c:v>707.80438199999992</c:v>
                </c:pt>
                <c:pt idx="903">
                  <c:v>707.61763999999948</c:v>
                </c:pt>
                <c:pt idx="904">
                  <c:v>708.10002099999997</c:v>
                </c:pt>
                <c:pt idx="905">
                  <c:v>708.8510989999977</c:v>
                </c:pt>
                <c:pt idx="906">
                  <c:v>709.55300299999999</c:v>
                </c:pt>
                <c:pt idx="907">
                  <c:v>710.48957100000052</c:v>
                </c:pt>
                <c:pt idx="908">
                  <c:v>710.510492</c:v>
                </c:pt>
                <c:pt idx="909">
                  <c:v>711.61818499999993</c:v>
                </c:pt>
                <c:pt idx="910">
                  <c:v>710.84463599999947</c:v>
                </c:pt>
                <c:pt idx="911">
                  <c:v>711.86709399999756</c:v>
                </c:pt>
                <c:pt idx="912">
                  <c:v>712.35597100000007</c:v>
                </c:pt>
                <c:pt idx="913">
                  <c:v>712.27312099999995</c:v>
                </c:pt>
                <c:pt idx="914">
                  <c:v>712.66084899999998</c:v>
                </c:pt>
                <c:pt idx="915">
                  <c:v>714.08182399999998</c:v>
                </c:pt>
                <c:pt idx="916">
                  <c:v>714.49530100000004</c:v>
                </c:pt>
                <c:pt idx="917">
                  <c:v>714.839339</c:v>
                </c:pt>
                <c:pt idx="918">
                  <c:v>715.03269699999817</c:v>
                </c:pt>
                <c:pt idx="919">
                  <c:v>714.24072999999999</c:v>
                </c:pt>
                <c:pt idx="920">
                  <c:v>715.4921289999977</c:v>
                </c:pt>
                <c:pt idx="921">
                  <c:v>715.82269699999767</c:v>
                </c:pt>
                <c:pt idx="922">
                  <c:v>716.41093499999999</c:v>
                </c:pt>
                <c:pt idx="923">
                  <c:v>716.89128899999946</c:v>
                </c:pt>
                <c:pt idx="924">
                  <c:v>716.42619399999819</c:v>
                </c:pt>
                <c:pt idx="925">
                  <c:v>716.50326299999949</c:v>
                </c:pt>
                <c:pt idx="926">
                  <c:v>717.40692899999806</c:v>
                </c:pt>
                <c:pt idx="927">
                  <c:v>717.82970399999999</c:v>
                </c:pt>
                <c:pt idx="928">
                  <c:v>717.86516899999731</c:v>
                </c:pt>
                <c:pt idx="929">
                  <c:v>718.27507000000219</c:v>
                </c:pt>
                <c:pt idx="930">
                  <c:v>718.220055</c:v>
                </c:pt>
                <c:pt idx="931">
                  <c:v>718.19186200000001</c:v>
                </c:pt>
                <c:pt idx="932">
                  <c:v>718.91969399999948</c:v>
                </c:pt>
                <c:pt idx="933">
                  <c:v>719.54959600000007</c:v>
                </c:pt>
                <c:pt idx="934">
                  <c:v>719.69252799999947</c:v>
                </c:pt>
                <c:pt idx="935">
                  <c:v>719.21449900000005</c:v>
                </c:pt>
                <c:pt idx="936">
                  <c:v>719.42782399999817</c:v>
                </c:pt>
                <c:pt idx="937">
                  <c:v>720.61157200000002</c:v>
                </c:pt>
                <c:pt idx="938">
                  <c:v>720.76123999999948</c:v>
                </c:pt>
                <c:pt idx="939">
                  <c:v>720.99423400000001</c:v>
                </c:pt>
                <c:pt idx="940">
                  <c:v>720.40301599999998</c:v>
                </c:pt>
                <c:pt idx="941">
                  <c:v>721.48871400000053</c:v>
                </c:pt>
                <c:pt idx="942">
                  <c:v>721.55886899999996</c:v>
                </c:pt>
                <c:pt idx="943">
                  <c:v>721.63253999999949</c:v>
                </c:pt>
                <c:pt idx="944">
                  <c:v>721.05842799999948</c:v>
                </c:pt>
                <c:pt idx="945">
                  <c:v>721.84902399999805</c:v>
                </c:pt>
                <c:pt idx="946">
                  <c:v>721.80199599999946</c:v>
                </c:pt>
                <c:pt idx="947">
                  <c:v>722.38522799999816</c:v>
                </c:pt>
                <c:pt idx="948">
                  <c:v>722.92304000000001</c:v>
                </c:pt>
                <c:pt idx="949">
                  <c:v>722.82165299999781</c:v>
                </c:pt>
                <c:pt idx="950">
                  <c:v>722.55855800000006</c:v>
                </c:pt>
                <c:pt idx="951">
                  <c:v>722.39881800000001</c:v>
                </c:pt>
                <c:pt idx="952">
                  <c:v>722.12195399999996</c:v>
                </c:pt>
                <c:pt idx="953">
                  <c:v>722.14448499999992</c:v>
                </c:pt>
                <c:pt idx="954">
                  <c:v>722.82391799999948</c:v>
                </c:pt>
                <c:pt idx="955">
                  <c:v>723.47927099999993</c:v>
                </c:pt>
                <c:pt idx="956">
                  <c:v>723.464787</c:v>
                </c:pt>
                <c:pt idx="957">
                  <c:v>722.76288299999999</c:v>
                </c:pt>
                <c:pt idx="958">
                  <c:v>723.91223899999807</c:v>
                </c:pt>
                <c:pt idx="959">
                  <c:v>723.34849800000006</c:v>
                </c:pt>
                <c:pt idx="960">
                  <c:v>722.79793000000052</c:v>
                </c:pt>
                <c:pt idx="961">
                  <c:v>723.64699799999948</c:v>
                </c:pt>
                <c:pt idx="962">
                  <c:v>723.02484500000003</c:v>
                </c:pt>
                <c:pt idx="963">
                  <c:v>723.46967499999948</c:v>
                </c:pt>
                <c:pt idx="964">
                  <c:v>724.17318800000055</c:v>
                </c:pt>
                <c:pt idx="965">
                  <c:v>723.88750299999947</c:v>
                </c:pt>
                <c:pt idx="966">
                  <c:v>724.01225599999782</c:v>
                </c:pt>
                <c:pt idx="967">
                  <c:v>722.79697700000054</c:v>
                </c:pt>
                <c:pt idx="968">
                  <c:v>723.86139599999831</c:v>
                </c:pt>
                <c:pt idx="969">
                  <c:v>723.55037900000002</c:v>
                </c:pt>
                <c:pt idx="970">
                  <c:v>723.99902299999997</c:v>
                </c:pt>
                <c:pt idx="971">
                  <c:v>723.78367200000196</c:v>
                </c:pt>
                <c:pt idx="972">
                  <c:v>723.48183399999994</c:v>
                </c:pt>
                <c:pt idx="973">
                  <c:v>723.05101199999831</c:v>
                </c:pt>
                <c:pt idx="974">
                  <c:v>724.18528800000001</c:v>
                </c:pt>
                <c:pt idx="975">
                  <c:v>722.27335000000267</c:v>
                </c:pt>
                <c:pt idx="976">
                  <c:v>723.15609499999948</c:v>
                </c:pt>
                <c:pt idx="977">
                  <c:v>723.00505599999997</c:v>
                </c:pt>
                <c:pt idx="978">
                  <c:v>723.71220599999947</c:v>
                </c:pt>
                <c:pt idx="979">
                  <c:v>724.201322</c:v>
                </c:pt>
                <c:pt idx="980">
                  <c:v>724.13057100000003</c:v>
                </c:pt>
                <c:pt idx="981">
                  <c:v>723.40816299999949</c:v>
                </c:pt>
                <c:pt idx="982">
                  <c:v>723.76471800000002</c:v>
                </c:pt>
                <c:pt idx="983">
                  <c:v>723.73634600000003</c:v>
                </c:pt>
                <c:pt idx="984">
                  <c:v>722.86701199999732</c:v>
                </c:pt>
                <c:pt idx="985">
                  <c:v>723.39904300000001</c:v>
                </c:pt>
                <c:pt idx="986">
                  <c:v>723.52284200000008</c:v>
                </c:pt>
                <c:pt idx="987">
                  <c:v>723.47658899999999</c:v>
                </c:pt>
                <c:pt idx="988">
                  <c:v>723.37609499999996</c:v>
                </c:pt>
                <c:pt idx="989">
                  <c:v>723.90967599999999</c:v>
                </c:pt>
                <c:pt idx="990">
                  <c:v>723.99359900000002</c:v>
                </c:pt>
                <c:pt idx="991">
                  <c:v>724.48897400000055</c:v>
                </c:pt>
                <c:pt idx="992">
                  <c:v>725.00860699999998</c:v>
                </c:pt>
                <c:pt idx="993">
                  <c:v>725.06725799999731</c:v>
                </c:pt>
                <c:pt idx="994">
                  <c:v>724.260986</c:v>
                </c:pt>
                <c:pt idx="995">
                  <c:v>725.13842599999998</c:v>
                </c:pt>
                <c:pt idx="996">
                  <c:v>724.87997999999993</c:v>
                </c:pt>
                <c:pt idx="997">
                  <c:v>725.08716599999946</c:v>
                </c:pt>
                <c:pt idx="998">
                  <c:v>725.10480899999993</c:v>
                </c:pt>
                <c:pt idx="999">
                  <c:v>726.00370600000053</c:v>
                </c:pt>
                <c:pt idx="1000">
                  <c:v>726.16767899999832</c:v>
                </c:pt>
                <c:pt idx="1001">
                  <c:v>726.39852800000006</c:v>
                </c:pt>
                <c:pt idx="1002">
                  <c:v>725.46088699999996</c:v>
                </c:pt>
                <c:pt idx="1003">
                  <c:v>725.97604999999999</c:v>
                </c:pt>
                <c:pt idx="1004">
                  <c:v>725.8123159999983</c:v>
                </c:pt>
                <c:pt idx="1005">
                  <c:v>727.11098200000004</c:v>
                </c:pt>
                <c:pt idx="1006">
                  <c:v>727.11849200000051</c:v>
                </c:pt>
                <c:pt idx="1007">
                  <c:v>726.94683099999997</c:v>
                </c:pt>
                <c:pt idx="1008">
                  <c:v>726.86511299999745</c:v>
                </c:pt>
                <c:pt idx="1009">
                  <c:v>727.29450500000053</c:v>
                </c:pt>
                <c:pt idx="1010">
                  <c:v>726.62878000000194</c:v>
                </c:pt>
                <c:pt idx="1011">
                  <c:v>727.87231199999997</c:v>
                </c:pt>
                <c:pt idx="1012">
                  <c:v>726.95457900000008</c:v>
                </c:pt>
                <c:pt idx="1013">
                  <c:v>727.70780300000001</c:v>
                </c:pt>
                <c:pt idx="1014">
                  <c:v>728.16830899999991</c:v>
                </c:pt>
                <c:pt idx="1015">
                  <c:v>728.84988799999996</c:v>
                </c:pt>
                <c:pt idx="1016">
                  <c:v>728.64395400000001</c:v>
                </c:pt>
                <c:pt idx="1017">
                  <c:v>729.05123199999946</c:v>
                </c:pt>
                <c:pt idx="1018">
                  <c:v>727.71859199999994</c:v>
                </c:pt>
                <c:pt idx="1019">
                  <c:v>728.70582300000001</c:v>
                </c:pt>
                <c:pt idx="1020">
                  <c:v>728.65962999999806</c:v>
                </c:pt>
                <c:pt idx="1021">
                  <c:v>728.52247999999997</c:v>
                </c:pt>
                <c:pt idx="1022">
                  <c:v>728.24597400000005</c:v>
                </c:pt>
                <c:pt idx="1023">
                  <c:v>728.62452300000007</c:v>
                </c:pt>
                <c:pt idx="1024">
                  <c:v>729.18802500000004</c:v>
                </c:pt>
                <c:pt idx="1025">
                  <c:v>728.30110799999807</c:v>
                </c:pt>
                <c:pt idx="1026">
                  <c:v>728.84786099999781</c:v>
                </c:pt>
                <c:pt idx="1027">
                  <c:v>729.60597299999995</c:v>
                </c:pt>
                <c:pt idx="1028">
                  <c:v>728.95127499999819</c:v>
                </c:pt>
                <c:pt idx="1029">
                  <c:v>729.89583000000005</c:v>
                </c:pt>
                <c:pt idx="1030">
                  <c:v>729.38871400000005</c:v>
                </c:pt>
                <c:pt idx="1031">
                  <c:v>729.66861699999947</c:v>
                </c:pt>
                <c:pt idx="1032">
                  <c:v>729.33638099999996</c:v>
                </c:pt>
                <c:pt idx="1033">
                  <c:v>730.26818000000003</c:v>
                </c:pt>
                <c:pt idx="1034">
                  <c:v>730.134726</c:v>
                </c:pt>
                <c:pt idx="1035">
                  <c:v>730.69363800000053</c:v>
                </c:pt>
                <c:pt idx="1036">
                  <c:v>730.75485200000003</c:v>
                </c:pt>
                <c:pt idx="1037">
                  <c:v>731.33325599999819</c:v>
                </c:pt>
                <c:pt idx="1038">
                  <c:v>731.59700599999996</c:v>
                </c:pt>
                <c:pt idx="1039">
                  <c:v>731.00781399999948</c:v>
                </c:pt>
                <c:pt idx="1040">
                  <c:v>731.85765699999706</c:v>
                </c:pt>
                <c:pt idx="1041">
                  <c:v>731.93776599999831</c:v>
                </c:pt>
                <c:pt idx="1042">
                  <c:v>731.23681500000009</c:v>
                </c:pt>
                <c:pt idx="1043">
                  <c:v>730.81600699999831</c:v>
                </c:pt>
                <c:pt idx="1044">
                  <c:v>731.61202699999831</c:v>
                </c:pt>
                <c:pt idx="1045">
                  <c:v>731.03624599999796</c:v>
                </c:pt>
                <c:pt idx="1046">
                  <c:v>732.24902199999997</c:v>
                </c:pt>
                <c:pt idx="1047">
                  <c:v>731.68432699999994</c:v>
                </c:pt>
                <c:pt idx="1048">
                  <c:v>730.86523999999781</c:v>
                </c:pt>
                <c:pt idx="1049">
                  <c:v>732.04213399999946</c:v>
                </c:pt>
                <c:pt idx="1050">
                  <c:v>732.41895399999999</c:v>
                </c:pt>
                <c:pt idx="1051">
                  <c:v>732.39475499999992</c:v>
                </c:pt>
                <c:pt idx="1052">
                  <c:v>731.97704599999997</c:v>
                </c:pt>
                <c:pt idx="1053">
                  <c:v>732.59723200000008</c:v>
                </c:pt>
                <c:pt idx="1054">
                  <c:v>731.66942599999948</c:v>
                </c:pt>
                <c:pt idx="1055">
                  <c:v>732.825875</c:v>
                </c:pt>
                <c:pt idx="1056">
                  <c:v>732.64729999999781</c:v>
                </c:pt>
                <c:pt idx="1057">
                  <c:v>732.69635400000004</c:v>
                </c:pt>
                <c:pt idx="1058">
                  <c:v>731.62031200000001</c:v>
                </c:pt>
                <c:pt idx="1059">
                  <c:v>733.16073400000005</c:v>
                </c:pt>
                <c:pt idx="1060">
                  <c:v>732.50472500000001</c:v>
                </c:pt>
                <c:pt idx="1061">
                  <c:v>733.16359499999999</c:v>
                </c:pt>
                <c:pt idx="1062">
                  <c:v>732.57356900000002</c:v>
                </c:pt>
                <c:pt idx="1063">
                  <c:v>732.90789099999949</c:v>
                </c:pt>
                <c:pt idx="1064">
                  <c:v>733.08509600000002</c:v>
                </c:pt>
                <c:pt idx="1065">
                  <c:v>733.83885599999996</c:v>
                </c:pt>
                <c:pt idx="1066">
                  <c:v>733.72328300000004</c:v>
                </c:pt>
                <c:pt idx="1067">
                  <c:v>733.3549259999977</c:v>
                </c:pt>
                <c:pt idx="1068">
                  <c:v>733.74372700000004</c:v>
                </c:pt>
                <c:pt idx="1069">
                  <c:v>733.51448799999991</c:v>
                </c:pt>
                <c:pt idx="1070">
                  <c:v>732.81001999999808</c:v>
                </c:pt>
                <c:pt idx="1071">
                  <c:v>732.69700999999998</c:v>
                </c:pt>
                <c:pt idx="1072">
                  <c:v>734.30478600000004</c:v>
                </c:pt>
                <c:pt idx="1073">
                  <c:v>732.68395700000053</c:v>
                </c:pt>
                <c:pt idx="1074">
                  <c:v>732.74552799999947</c:v>
                </c:pt>
                <c:pt idx="1075">
                  <c:v>733.47264499999949</c:v>
                </c:pt>
                <c:pt idx="1076">
                  <c:v>733.06888299999991</c:v>
                </c:pt>
                <c:pt idx="1077">
                  <c:v>733.29532100000051</c:v>
                </c:pt>
                <c:pt idx="1078">
                  <c:v>733.28810900000053</c:v>
                </c:pt>
                <c:pt idx="1079">
                  <c:v>734.038591</c:v>
                </c:pt>
                <c:pt idx="1080">
                  <c:v>734.49713000000008</c:v>
                </c:pt>
                <c:pt idx="1081">
                  <c:v>733.36505899999781</c:v>
                </c:pt>
                <c:pt idx="1082">
                  <c:v>733.13283899999999</c:v>
                </c:pt>
                <c:pt idx="1083">
                  <c:v>733.47002299999997</c:v>
                </c:pt>
                <c:pt idx="1084">
                  <c:v>734.01635899999997</c:v>
                </c:pt>
                <c:pt idx="1085">
                  <c:v>734.19648400000005</c:v>
                </c:pt>
                <c:pt idx="1086">
                  <c:v>734.69340800000055</c:v>
                </c:pt>
                <c:pt idx="1087">
                  <c:v>734.25608899999997</c:v>
                </c:pt>
                <c:pt idx="1088">
                  <c:v>733.480096</c:v>
                </c:pt>
                <c:pt idx="1089">
                  <c:v>735.14914499999998</c:v>
                </c:pt>
                <c:pt idx="1090">
                  <c:v>735.27115600000002</c:v>
                </c:pt>
                <c:pt idx="1091">
                  <c:v>735.06605599999807</c:v>
                </c:pt>
                <c:pt idx="1092">
                  <c:v>735.18139100000053</c:v>
                </c:pt>
                <c:pt idx="1093">
                  <c:v>734.17604000000051</c:v>
                </c:pt>
                <c:pt idx="1094">
                  <c:v>734.616399</c:v>
                </c:pt>
                <c:pt idx="1095">
                  <c:v>734.07393700000182</c:v>
                </c:pt>
                <c:pt idx="1096">
                  <c:v>735.606134</c:v>
                </c:pt>
                <c:pt idx="1097">
                  <c:v>734.41266999999732</c:v>
                </c:pt>
                <c:pt idx="1098">
                  <c:v>734.08162599999946</c:v>
                </c:pt>
                <c:pt idx="1099">
                  <c:v>734.39383500000054</c:v>
                </c:pt>
                <c:pt idx="1100">
                  <c:v>735.50713099999996</c:v>
                </c:pt>
                <c:pt idx="1101">
                  <c:v>735.26459899999998</c:v>
                </c:pt>
                <c:pt idx="1102">
                  <c:v>734.46923499999946</c:v>
                </c:pt>
                <c:pt idx="1103">
                  <c:v>735.85349300000007</c:v>
                </c:pt>
                <c:pt idx="1104">
                  <c:v>734.40206099999807</c:v>
                </c:pt>
                <c:pt idx="1105">
                  <c:v>735.68898400000194</c:v>
                </c:pt>
                <c:pt idx="1106">
                  <c:v>734.27462600000001</c:v>
                </c:pt>
                <c:pt idx="1107">
                  <c:v>734.76022499999806</c:v>
                </c:pt>
                <c:pt idx="1108">
                  <c:v>735.80199499999947</c:v>
                </c:pt>
                <c:pt idx="1109">
                  <c:v>735.49175300000002</c:v>
                </c:pt>
                <c:pt idx="1110">
                  <c:v>735.89950800000008</c:v>
                </c:pt>
                <c:pt idx="1111">
                  <c:v>736.23383000000194</c:v>
                </c:pt>
                <c:pt idx="1112">
                  <c:v>736.28824899999995</c:v>
                </c:pt>
                <c:pt idx="1113">
                  <c:v>736.05710299999816</c:v>
                </c:pt>
                <c:pt idx="1114">
                  <c:v>734.64912199999947</c:v>
                </c:pt>
                <c:pt idx="1115">
                  <c:v>735.74793299999999</c:v>
                </c:pt>
                <c:pt idx="1116">
                  <c:v>736.16170899999997</c:v>
                </c:pt>
                <c:pt idx="1117">
                  <c:v>735.22210099999938</c:v>
                </c:pt>
                <c:pt idx="1118">
                  <c:v>736.29283900000053</c:v>
                </c:pt>
                <c:pt idx="1119">
                  <c:v>736.23543999999993</c:v>
                </c:pt>
                <c:pt idx="1120">
                  <c:v>735.86982499999806</c:v>
                </c:pt>
                <c:pt idx="1121">
                  <c:v>734.51656099999946</c:v>
                </c:pt>
                <c:pt idx="1122">
                  <c:v>736.181915</c:v>
                </c:pt>
                <c:pt idx="1123">
                  <c:v>736.053944</c:v>
                </c:pt>
                <c:pt idx="1124">
                  <c:v>736.01055099999996</c:v>
                </c:pt>
                <c:pt idx="1125">
                  <c:v>735.70358800000054</c:v>
                </c:pt>
                <c:pt idx="1126">
                  <c:v>735.62449200000003</c:v>
                </c:pt>
                <c:pt idx="1127">
                  <c:v>735.37367600000005</c:v>
                </c:pt>
                <c:pt idx="1128">
                  <c:v>734.43347199999994</c:v>
                </c:pt>
                <c:pt idx="1129">
                  <c:v>734.1262699999977</c:v>
                </c:pt>
                <c:pt idx="1130">
                  <c:v>736.26005599999996</c:v>
                </c:pt>
                <c:pt idx="1131">
                  <c:v>736.28020299999991</c:v>
                </c:pt>
                <c:pt idx="1132">
                  <c:v>735.86332799999946</c:v>
                </c:pt>
                <c:pt idx="1133">
                  <c:v>735.00770299999999</c:v>
                </c:pt>
                <c:pt idx="1134">
                  <c:v>736.099243</c:v>
                </c:pt>
                <c:pt idx="1135">
                  <c:v>735.70257400000003</c:v>
                </c:pt>
                <c:pt idx="1136">
                  <c:v>734.15565499999946</c:v>
                </c:pt>
                <c:pt idx="1137">
                  <c:v>734.08335400000055</c:v>
                </c:pt>
                <c:pt idx="1138">
                  <c:v>734.29173200000196</c:v>
                </c:pt>
                <c:pt idx="1139">
                  <c:v>735.48096399999997</c:v>
                </c:pt>
                <c:pt idx="1140">
                  <c:v>735.61584900000003</c:v>
                </c:pt>
                <c:pt idx="1141">
                  <c:v>735.31061399999805</c:v>
                </c:pt>
                <c:pt idx="1142">
                  <c:v>735.59147100000052</c:v>
                </c:pt>
                <c:pt idx="1143">
                  <c:v>734.21990900000003</c:v>
                </c:pt>
                <c:pt idx="1144">
                  <c:v>733.93434300000001</c:v>
                </c:pt>
                <c:pt idx="1145">
                  <c:v>735.60178299999995</c:v>
                </c:pt>
                <c:pt idx="1146">
                  <c:v>735.63265799999806</c:v>
                </c:pt>
                <c:pt idx="1147">
                  <c:v>734.56347000000005</c:v>
                </c:pt>
                <c:pt idx="1148">
                  <c:v>734.70431599999995</c:v>
                </c:pt>
                <c:pt idx="1149">
                  <c:v>735.48763999999949</c:v>
                </c:pt>
                <c:pt idx="1150">
                  <c:v>735.88669299999947</c:v>
                </c:pt>
                <c:pt idx="1151">
                  <c:v>734.46607599999948</c:v>
                </c:pt>
                <c:pt idx="1152">
                  <c:v>735.95839699999999</c:v>
                </c:pt>
                <c:pt idx="1153">
                  <c:v>735.22365100000002</c:v>
                </c:pt>
                <c:pt idx="1154">
                  <c:v>735.82345199999997</c:v>
                </c:pt>
                <c:pt idx="1155">
                  <c:v>735.64988399999993</c:v>
                </c:pt>
                <c:pt idx="1156">
                  <c:v>734.42614099999946</c:v>
                </c:pt>
                <c:pt idx="1157">
                  <c:v>735.4419229999977</c:v>
                </c:pt>
                <c:pt idx="1158">
                  <c:v>734.45296299999745</c:v>
                </c:pt>
                <c:pt idx="1159">
                  <c:v>735.29261399999996</c:v>
                </c:pt>
                <c:pt idx="1160">
                  <c:v>734.02696799999831</c:v>
                </c:pt>
                <c:pt idx="1161">
                  <c:v>734.45522799999731</c:v>
                </c:pt>
                <c:pt idx="1162">
                  <c:v>733.92593899999997</c:v>
                </c:pt>
                <c:pt idx="1163">
                  <c:v>734.07530799999995</c:v>
                </c:pt>
                <c:pt idx="1164">
                  <c:v>733.97535100000005</c:v>
                </c:pt>
                <c:pt idx="1165">
                  <c:v>733.72036200000002</c:v>
                </c:pt>
                <c:pt idx="1166">
                  <c:v>734.04073700000004</c:v>
                </c:pt>
                <c:pt idx="1167">
                  <c:v>732.15556099999947</c:v>
                </c:pt>
                <c:pt idx="1168">
                  <c:v>732.30999699999938</c:v>
                </c:pt>
                <c:pt idx="1169">
                  <c:v>733.03353800000002</c:v>
                </c:pt>
                <c:pt idx="1170">
                  <c:v>732.68657900000005</c:v>
                </c:pt>
                <c:pt idx="1171">
                  <c:v>733.03437200000053</c:v>
                </c:pt>
                <c:pt idx="1172">
                  <c:v>731.83536499999946</c:v>
                </c:pt>
                <c:pt idx="1173">
                  <c:v>731.25278900000001</c:v>
                </c:pt>
                <c:pt idx="1174">
                  <c:v>732.12438800000052</c:v>
                </c:pt>
                <c:pt idx="1175">
                  <c:v>730.75646199999949</c:v>
                </c:pt>
                <c:pt idx="1176">
                  <c:v>732.18774799999994</c:v>
                </c:pt>
                <c:pt idx="1177">
                  <c:v>730.48770400000001</c:v>
                </c:pt>
                <c:pt idx="1178">
                  <c:v>730.56763399999807</c:v>
                </c:pt>
                <c:pt idx="1179">
                  <c:v>731.60809299999994</c:v>
                </c:pt>
                <c:pt idx="1180">
                  <c:v>731.41896699999938</c:v>
                </c:pt>
                <c:pt idx="1181">
                  <c:v>731.29540699999995</c:v>
                </c:pt>
                <c:pt idx="1182">
                  <c:v>731.03737799999999</c:v>
                </c:pt>
                <c:pt idx="1183">
                  <c:v>731.42015899999831</c:v>
                </c:pt>
                <c:pt idx="1184">
                  <c:v>730.89546000000007</c:v>
                </c:pt>
                <c:pt idx="1185">
                  <c:v>730.495632</c:v>
                </c:pt>
                <c:pt idx="1186">
                  <c:v>729.69746599999996</c:v>
                </c:pt>
                <c:pt idx="1187">
                  <c:v>729.49969800000008</c:v>
                </c:pt>
                <c:pt idx="1188">
                  <c:v>730.08811500000002</c:v>
                </c:pt>
                <c:pt idx="1189">
                  <c:v>728.63334400000053</c:v>
                </c:pt>
                <c:pt idx="1190">
                  <c:v>728.12116099999946</c:v>
                </c:pt>
                <c:pt idx="1191">
                  <c:v>728.18929000000003</c:v>
                </c:pt>
                <c:pt idx="1192">
                  <c:v>728.73437400000182</c:v>
                </c:pt>
                <c:pt idx="1193">
                  <c:v>728.44684100000006</c:v>
                </c:pt>
                <c:pt idx="1194">
                  <c:v>729.0217879999999</c:v>
                </c:pt>
                <c:pt idx="1195">
                  <c:v>728.06167599999947</c:v>
                </c:pt>
                <c:pt idx="1196">
                  <c:v>728.38276599999949</c:v>
                </c:pt>
                <c:pt idx="1197">
                  <c:v>727.97644100000002</c:v>
                </c:pt>
                <c:pt idx="1198">
                  <c:v>728.08617400000003</c:v>
                </c:pt>
                <c:pt idx="1199">
                  <c:v>727.66894100000002</c:v>
                </c:pt>
                <c:pt idx="1200">
                  <c:v>727.76925599999947</c:v>
                </c:pt>
                <c:pt idx="1201">
                  <c:v>726.93073700000002</c:v>
                </c:pt>
                <c:pt idx="1202">
                  <c:v>726.76896999999997</c:v>
                </c:pt>
                <c:pt idx="1203">
                  <c:v>725.17091000000005</c:v>
                </c:pt>
                <c:pt idx="1204">
                  <c:v>726.11075599999992</c:v>
                </c:pt>
                <c:pt idx="1205">
                  <c:v>726.09221899999807</c:v>
                </c:pt>
                <c:pt idx="1206">
                  <c:v>727.80120399999805</c:v>
                </c:pt>
                <c:pt idx="1207">
                  <c:v>727.29194200000052</c:v>
                </c:pt>
                <c:pt idx="1208">
                  <c:v>727.77146100000004</c:v>
                </c:pt>
                <c:pt idx="1209">
                  <c:v>724.65473400000053</c:v>
                </c:pt>
                <c:pt idx="1210">
                  <c:v>725.69996100000003</c:v>
                </c:pt>
                <c:pt idx="1211">
                  <c:v>724.83670699999948</c:v>
                </c:pt>
                <c:pt idx="1212">
                  <c:v>727.53953899999999</c:v>
                </c:pt>
                <c:pt idx="1213">
                  <c:v>727.13905599999998</c:v>
                </c:pt>
                <c:pt idx="1214">
                  <c:v>725.03894600000001</c:v>
                </c:pt>
                <c:pt idx="1215">
                  <c:v>726.43488599999989</c:v>
                </c:pt>
                <c:pt idx="1216">
                  <c:v>727.48571600000002</c:v>
                </c:pt>
                <c:pt idx="1217">
                  <c:v>728.35737499999948</c:v>
                </c:pt>
                <c:pt idx="1218">
                  <c:v>726.60946799999999</c:v>
                </c:pt>
                <c:pt idx="1219">
                  <c:v>725.98040100000003</c:v>
                </c:pt>
                <c:pt idx="1220">
                  <c:v>726.98181899999997</c:v>
                </c:pt>
                <c:pt idx="1221">
                  <c:v>730.07368999999994</c:v>
                </c:pt>
                <c:pt idx="1222">
                  <c:v>728.62231700000007</c:v>
                </c:pt>
                <c:pt idx="1223">
                  <c:v>730.56143500000007</c:v>
                </c:pt>
                <c:pt idx="1224">
                  <c:v>728.36083199999996</c:v>
                </c:pt>
                <c:pt idx="1225">
                  <c:v>731.74846200000002</c:v>
                </c:pt>
                <c:pt idx="1226">
                  <c:v>730.16941499999996</c:v>
                </c:pt>
                <c:pt idx="1227">
                  <c:v>731.11444699999993</c:v>
                </c:pt>
                <c:pt idx="1228">
                  <c:v>730.50302299999998</c:v>
                </c:pt>
                <c:pt idx="1229">
                  <c:v>731.61119200000007</c:v>
                </c:pt>
                <c:pt idx="1230">
                  <c:v>732.06967099999997</c:v>
                </c:pt>
                <c:pt idx="1231">
                  <c:v>731.3377259999977</c:v>
                </c:pt>
                <c:pt idx="1232">
                  <c:v>729.62480799999992</c:v>
                </c:pt>
                <c:pt idx="1233">
                  <c:v>730.21894700000053</c:v>
                </c:pt>
                <c:pt idx="1234">
                  <c:v>730.49557200000004</c:v>
                </c:pt>
                <c:pt idx="1235">
                  <c:v>730.67754500000001</c:v>
                </c:pt>
                <c:pt idx="1236">
                  <c:v>734.97605299999998</c:v>
                </c:pt>
                <c:pt idx="1237">
                  <c:v>732.84250499999769</c:v>
                </c:pt>
                <c:pt idx="1238">
                  <c:v>735.750496</c:v>
                </c:pt>
                <c:pt idx="1239">
                  <c:v>733.64055199999996</c:v>
                </c:pt>
                <c:pt idx="1240">
                  <c:v>737.51586700000007</c:v>
                </c:pt>
                <c:pt idx="1241">
                  <c:v>735.661745</c:v>
                </c:pt>
                <c:pt idx="1242">
                  <c:v>736.28419599999995</c:v>
                </c:pt>
                <c:pt idx="1243">
                  <c:v>733.34532999999806</c:v>
                </c:pt>
                <c:pt idx="1244">
                  <c:v>733.98381499999994</c:v>
                </c:pt>
                <c:pt idx="1245">
                  <c:v>734.08079100000054</c:v>
                </c:pt>
                <c:pt idx="1246">
                  <c:v>737.86270599999807</c:v>
                </c:pt>
                <c:pt idx="1247">
                  <c:v>738.80672499999946</c:v>
                </c:pt>
                <c:pt idx="1248">
                  <c:v>739.18700200000001</c:v>
                </c:pt>
                <c:pt idx="1249">
                  <c:v>735.65489100000002</c:v>
                </c:pt>
                <c:pt idx="1250">
                  <c:v>738.37035900000001</c:v>
                </c:pt>
                <c:pt idx="1251">
                  <c:v>735.22675000000004</c:v>
                </c:pt>
                <c:pt idx="1252">
                  <c:v>737.18500099999994</c:v>
                </c:pt>
                <c:pt idx="1253">
                  <c:v>735.52763499999946</c:v>
                </c:pt>
                <c:pt idx="1254">
                  <c:v>738.44236099999807</c:v>
                </c:pt>
                <c:pt idx="1255">
                  <c:v>735.77642400000002</c:v>
                </c:pt>
                <c:pt idx="1256">
                  <c:v>739.97986299999991</c:v>
                </c:pt>
                <c:pt idx="1257">
                  <c:v>739.04281899999819</c:v>
                </c:pt>
                <c:pt idx="1258">
                  <c:v>738.58910800000001</c:v>
                </c:pt>
                <c:pt idx="1259">
                  <c:v>739.86142899999732</c:v>
                </c:pt>
                <c:pt idx="1260">
                  <c:v>736.63061899999946</c:v>
                </c:pt>
                <c:pt idx="1261">
                  <c:v>736.07748700000002</c:v>
                </c:pt>
                <c:pt idx="1262">
                  <c:v>737.241805</c:v>
                </c:pt>
                <c:pt idx="1263">
                  <c:v>737.085283</c:v>
                </c:pt>
                <c:pt idx="1264">
                  <c:v>739.25769299999831</c:v>
                </c:pt>
                <c:pt idx="1265">
                  <c:v>739.487886</c:v>
                </c:pt>
                <c:pt idx="1266">
                  <c:v>740.66609099999948</c:v>
                </c:pt>
                <c:pt idx="1267">
                  <c:v>740.24224299999946</c:v>
                </c:pt>
                <c:pt idx="1268">
                  <c:v>740.38976400000001</c:v>
                </c:pt>
                <c:pt idx="1269">
                  <c:v>739.65472</c:v>
                </c:pt>
                <c:pt idx="1270">
                  <c:v>740.72444400000052</c:v>
                </c:pt>
                <c:pt idx="1271">
                  <c:v>741.12993500000005</c:v>
                </c:pt>
                <c:pt idx="1272">
                  <c:v>740.90957600000002</c:v>
                </c:pt>
                <c:pt idx="1273">
                  <c:v>736.68658700000003</c:v>
                </c:pt>
                <c:pt idx="1274">
                  <c:v>737.66446100000007</c:v>
                </c:pt>
                <c:pt idx="1275">
                  <c:v>740.423858</c:v>
                </c:pt>
                <c:pt idx="1276">
                  <c:v>740.58794999999998</c:v>
                </c:pt>
                <c:pt idx="1277">
                  <c:v>737.225235</c:v>
                </c:pt>
                <c:pt idx="1278">
                  <c:v>740.58079700000053</c:v>
                </c:pt>
                <c:pt idx="1279">
                  <c:v>740.30697300000008</c:v>
                </c:pt>
                <c:pt idx="1280">
                  <c:v>739.079654</c:v>
                </c:pt>
                <c:pt idx="1281">
                  <c:v>736.87177900000052</c:v>
                </c:pt>
                <c:pt idx="1282">
                  <c:v>736.70518399999992</c:v>
                </c:pt>
                <c:pt idx="1283">
                  <c:v>741.07831700000054</c:v>
                </c:pt>
                <c:pt idx="1284">
                  <c:v>737.83695699999805</c:v>
                </c:pt>
                <c:pt idx="1285">
                  <c:v>737.2828720000017</c:v>
                </c:pt>
                <c:pt idx="1286">
                  <c:v>739.73894100000052</c:v>
                </c:pt>
                <c:pt idx="1287">
                  <c:v>741.80853400000001</c:v>
                </c:pt>
                <c:pt idx="1288">
                  <c:v>738.39849199999992</c:v>
                </c:pt>
                <c:pt idx="1289">
                  <c:v>739.87495899999999</c:v>
                </c:pt>
                <c:pt idx="1290">
                  <c:v>739.55738500000007</c:v>
                </c:pt>
                <c:pt idx="1291">
                  <c:v>737.57296800000006</c:v>
                </c:pt>
                <c:pt idx="1292">
                  <c:v>740.35429999999781</c:v>
                </c:pt>
                <c:pt idx="1293">
                  <c:v>738.29752199999996</c:v>
                </c:pt>
                <c:pt idx="1294">
                  <c:v>741.87386000000004</c:v>
                </c:pt>
                <c:pt idx="1295">
                  <c:v>740.62836200000004</c:v>
                </c:pt>
                <c:pt idx="1296">
                  <c:v>737.40714799999819</c:v>
                </c:pt>
                <c:pt idx="1297">
                  <c:v>737.28901100000053</c:v>
                </c:pt>
                <c:pt idx="1298">
                  <c:v>741.98049300000002</c:v>
                </c:pt>
                <c:pt idx="1299">
                  <c:v>740.038455</c:v>
                </c:pt>
                <c:pt idx="1300">
                  <c:v>739.23885800000005</c:v>
                </c:pt>
                <c:pt idx="1301">
                  <c:v>738.61765899999807</c:v>
                </c:pt>
                <c:pt idx="1302">
                  <c:v>738.37703499999998</c:v>
                </c:pt>
                <c:pt idx="1303">
                  <c:v>741.95212099999731</c:v>
                </c:pt>
                <c:pt idx="1304">
                  <c:v>737.83278500000006</c:v>
                </c:pt>
                <c:pt idx="1305">
                  <c:v>741.59324200000003</c:v>
                </c:pt>
                <c:pt idx="1306">
                  <c:v>741.93453799999997</c:v>
                </c:pt>
                <c:pt idx="1307">
                  <c:v>741.77902900000004</c:v>
                </c:pt>
                <c:pt idx="1308">
                  <c:v>741.84590599999831</c:v>
                </c:pt>
                <c:pt idx="1309">
                  <c:v>741.08135700000003</c:v>
                </c:pt>
                <c:pt idx="1310">
                  <c:v>741.62900400000001</c:v>
                </c:pt>
                <c:pt idx="1311">
                  <c:v>738.68697900000052</c:v>
                </c:pt>
                <c:pt idx="1312">
                  <c:v>738.15625899999782</c:v>
                </c:pt>
                <c:pt idx="1313">
                  <c:v>740.89562899999805</c:v>
                </c:pt>
                <c:pt idx="1314">
                  <c:v>742.00159300000007</c:v>
                </c:pt>
                <c:pt idx="1315">
                  <c:v>741.65815099999998</c:v>
                </c:pt>
                <c:pt idx="1316">
                  <c:v>742.95067799999947</c:v>
                </c:pt>
                <c:pt idx="1317">
                  <c:v>742.1788570000017</c:v>
                </c:pt>
                <c:pt idx="1318">
                  <c:v>739.55905399999949</c:v>
                </c:pt>
                <c:pt idx="1319">
                  <c:v>741.36614799999745</c:v>
                </c:pt>
                <c:pt idx="1320">
                  <c:v>738.64924899999949</c:v>
                </c:pt>
                <c:pt idx="1321">
                  <c:v>741.02866599999948</c:v>
                </c:pt>
                <c:pt idx="1322">
                  <c:v>740.08881999999994</c:v>
                </c:pt>
                <c:pt idx="1323">
                  <c:v>740.87649600000009</c:v>
                </c:pt>
                <c:pt idx="1324">
                  <c:v>742.31755699999781</c:v>
                </c:pt>
                <c:pt idx="1325">
                  <c:v>743.48753699999997</c:v>
                </c:pt>
                <c:pt idx="1326">
                  <c:v>740.26519099999996</c:v>
                </c:pt>
                <c:pt idx="1327">
                  <c:v>742.81877300000053</c:v>
                </c:pt>
                <c:pt idx="1328">
                  <c:v>742.42442799999947</c:v>
                </c:pt>
                <c:pt idx="1329">
                  <c:v>741.63621699999806</c:v>
                </c:pt>
                <c:pt idx="1330">
                  <c:v>744.115949</c:v>
                </c:pt>
                <c:pt idx="1331">
                  <c:v>743.73090300000001</c:v>
                </c:pt>
                <c:pt idx="1332">
                  <c:v>743.11250399999949</c:v>
                </c:pt>
                <c:pt idx="1333">
                  <c:v>741.79405000000054</c:v>
                </c:pt>
                <c:pt idx="1334">
                  <c:v>743.39771300000007</c:v>
                </c:pt>
                <c:pt idx="1335">
                  <c:v>740.11295999999948</c:v>
                </c:pt>
                <c:pt idx="1336">
                  <c:v>744.67837800000279</c:v>
                </c:pt>
                <c:pt idx="1337">
                  <c:v>744.32533999999998</c:v>
                </c:pt>
                <c:pt idx="1338">
                  <c:v>742.94590999999946</c:v>
                </c:pt>
                <c:pt idx="1339">
                  <c:v>743.65091299999949</c:v>
                </c:pt>
                <c:pt idx="1340">
                  <c:v>740.77987700000267</c:v>
                </c:pt>
                <c:pt idx="1341">
                  <c:v>740.92560999999819</c:v>
                </c:pt>
                <c:pt idx="1342">
                  <c:v>740.76223399999947</c:v>
                </c:pt>
                <c:pt idx="1343">
                  <c:v>740.47291299999949</c:v>
                </c:pt>
                <c:pt idx="1344">
                  <c:v>744.87769599999831</c:v>
                </c:pt>
                <c:pt idx="1345">
                  <c:v>745.235682</c:v>
                </c:pt>
                <c:pt idx="1346">
                  <c:v>745.15241399999832</c:v>
                </c:pt>
                <c:pt idx="1347">
                  <c:v>745.08154400000001</c:v>
                </c:pt>
                <c:pt idx="1348">
                  <c:v>742.22642199999996</c:v>
                </c:pt>
                <c:pt idx="1349">
                  <c:v>741.83285199999807</c:v>
                </c:pt>
                <c:pt idx="1350">
                  <c:v>745.38290499999948</c:v>
                </c:pt>
                <c:pt idx="1351">
                  <c:v>743.387878</c:v>
                </c:pt>
                <c:pt idx="1352">
                  <c:v>741.96726099999705</c:v>
                </c:pt>
                <c:pt idx="1353">
                  <c:v>745.50646499999948</c:v>
                </c:pt>
                <c:pt idx="1354">
                  <c:v>745.14245999999946</c:v>
                </c:pt>
                <c:pt idx="1355">
                  <c:v>744.22496599999999</c:v>
                </c:pt>
                <c:pt idx="1356">
                  <c:v>744.5040939999999</c:v>
                </c:pt>
                <c:pt idx="1357">
                  <c:v>745.63646299999948</c:v>
                </c:pt>
                <c:pt idx="1358">
                  <c:v>742.21020899999996</c:v>
                </c:pt>
                <c:pt idx="1359">
                  <c:v>745.31662499999732</c:v>
                </c:pt>
                <c:pt idx="1360">
                  <c:v>741.30302699999947</c:v>
                </c:pt>
                <c:pt idx="1361">
                  <c:v>741.21445399999993</c:v>
                </c:pt>
                <c:pt idx="1362">
                  <c:v>741.83922999999731</c:v>
                </c:pt>
                <c:pt idx="1363">
                  <c:v>745.83023799999819</c:v>
                </c:pt>
                <c:pt idx="1364">
                  <c:v>745.69672300000002</c:v>
                </c:pt>
                <c:pt idx="1365">
                  <c:v>742.303133</c:v>
                </c:pt>
                <c:pt idx="1366">
                  <c:v>742.93315400000006</c:v>
                </c:pt>
                <c:pt idx="1367">
                  <c:v>744.50015999999948</c:v>
                </c:pt>
                <c:pt idx="1368">
                  <c:v>746.85513999999819</c:v>
                </c:pt>
                <c:pt idx="1369">
                  <c:v>742.21765999999946</c:v>
                </c:pt>
                <c:pt idx="1370">
                  <c:v>741.92673000000002</c:v>
                </c:pt>
                <c:pt idx="1371">
                  <c:v>746.59985299999994</c:v>
                </c:pt>
                <c:pt idx="1372">
                  <c:v>746.57571300000052</c:v>
                </c:pt>
                <c:pt idx="1373">
                  <c:v>745.96428899999819</c:v>
                </c:pt>
                <c:pt idx="1374">
                  <c:v>746.04338400000051</c:v>
                </c:pt>
                <c:pt idx="1375">
                  <c:v>745.55951399999947</c:v>
                </c:pt>
                <c:pt idx="1376">
                  <c:v>746.80268799999817</c:v>
                </c:pt>
                <c:pt idx="1377">
                  <c:v>742.02948800000001</c:v>
                </c:pt>
                <c:pt idx="1378">
                  <c:v>745.98991899999999</c:v>
                </c:pt>
                <c:pt idx="1379">
                  <c:v>745.41038299999991</c:v>
                </c:pt>
                <c:pt idx="1380">
                  <c:v>743.05218499999819</c:v>
                </c:pt>
                <c:pt idx="1381">
                  <c:v>746.96665999999732</c:v>
                </c:pt>
                <c:pt idx="1382">
                  <c:v>745.71758499999999</c:v>
                </c:pt>
                <c:pt idx="1383">
                  <c:v>744.02439600000002</c:v>
                </c:pt>
                <c:pt idx="1384">
                  <c:v>745.37372599999992</c:v>
                </c:pt>
                <c:pt idx="1385">
                  <c:v>744.51273700000002</c:v>
                </c:pt>
                <c:pt idx="1386">
                  <c:v>746.11777099999995</c:v>
                </c:pt>
                <c:pt idx="1387">
                  <c:v>747.48140599999999</c:v>
                </c:pt>
                <c:pt idx="1388">
                  <c:v>743.79807700000219</c:v>
                </c:pt>
                <c:pt idx="1389">
                  <c:v>743.79509700000051</c:v>
                </c:pt>
                <c:pt idx="1390">
                  <c:v>746.28645199999994</c:v>
                </c:pt>
                <c:pt idx="1391">
                  <c:v>743.38394399999993</c:v>
                </c:pt>
                <c:pt idx="1392">
                  <c:v>743.109286</c:v>
                </c:pt>
                <c:pt idx="1393">
                  <c:v>748.43281499999807</c:v>
                </c:pt>
                <c:pt idx="1394">
                  <c:v>747.88129299999946</c:v>
                </c:pt>
                <c:pt idx="1395">
                  <c:v>745.23901899999998</c:v>
                </c:pt>
                <c:pt idx="1396">
                  <c:v>745.54187100000001</c:v>
                </c:pt>
                <c:pt idx="1397">
                  <c:v>745.64731100000006</c:v>
                </c:pt>
                <c:pt idx="1398">
                  <c:v>746.11550599999998</c:v>
                </c:pt>
                <c:pt idx="1399">
                  <c:v>744.91625999999781</c:v>
                </c:pt>
                <c:pt idx="1400">
                  <c:v>748.77232299999991</c:v>
                </c:pt>
                <c:pt idx="1401">
                  <c:v>748.07810799999993</c:v>
                </c:pt>
                <c:pt idx="1402">
                  <c:v>748.3967540000001</c:v>
                </c:pt>
                <c:pt idx="1403">
                  <c:v>747.60347600000182</c:v>
                </c:pt>
                <c:pt idx="1404">
                  <c:v>746.73050599999999</c:v>
                </c:pt>
                <c:pt idx="1405">
                  <c:v>746.37872000000004</c:v>
                </c:pt>
                <c:pt idx="1406">
                  <c:v>745.35572499999819</c:v>
                </c:pt>
                <c:pt idx="1407">
                  <c:v>747.41834399999993</c:v>
                </c:pt>
                <c:pt idx="1408">
                  <c:v>746.53655299999946</c:v>
                </c:pt>
                <c:pt idx="1409">
                  <c:v>743.21752799999831</c:v>
                </c:pt>
                <c:pt idx="1410">
                  <c:v>747.28256499999998</c:v>
                </c:pt>
                <c:pt idx="1411">
                  <c:v>748.55387200000052</c:v>
                </c:pt>
                <c:pt idx="1412">
                  <c:v>748.32838800000002</c:v>
                </c:pt>
                <c:pt idx="1413">
                  <c:v>748.02929199999949</c:v>
                </c:pt>
                <c:pt idx="1414">
                  <c:v>748.78025100000002</c:v>
                </c:pt>
                <c:pt idx="1415">
                  <c:v>743.47490100000005</c:v>
                </c:pt>
                <c:pt idx="1416">
                  <c:v>744.07714599999997</c:v>
                </c:pt>
                <c:pt idx="1417">
                  <c:v>749.00346999999999</c:v>
                </c:pt>
                <c:pt idx="1418">
                  <c:v>745.66203399999949</c:v>
                </c:pt>
                <c:pt idx="1419">
                  <c:v>744.625092</c:v>
                </c:pt>
                <c:pt idx="1420">
                  <c:v>746.24162899999806</c:v>
                </c:pt>
                <c:pt idx="1421">
                  <c:v>745.79060100000004</c:v>
                </c:pt>
                <c:pt idx="1422">
                  <c:v>749.30471199999999</c:v>
                </c:pt>
                <c:pt idx="1423">
                  <c:v>748.22896700000001</c:v>
                </c:pt>
                <c:pt idx="1424">
                  <c:v>743.692994</c:v>
                </c:pt>
                <c:pt idx="1425">
                  <c:v>744.11553100000003</c:v>
                </c:pt>
                <c:pt idx="1426">
                  <c:v>748.92753399999947</c:v>
                </c:pt>
                <c:pt idx="1427">
                  <c:v>744.78155400000003</c:v>
                </c:pt>
                <c:pt idx="1428">
                  <c:v>744.56703699999946</c:v>
                </c:pt>
                <c:pt idx="1429">
                  <c:v>748.63195400000006</c:v>
                </c:pt>
                <c:pt idx="1430">
                  <c:v>745.26703400000008</c:v>
                </c:pt>
                <c:pt idx="1431">
                  <c:v>744.26019200000007</c:v>
                </c:pt>
                <c:pt idx="1432">
                  <c:v>746.72979100000055</c:v>
                </c:pt>
                <c:pt idx="1433">
                  <c:v>744.00222299999757</c:v>
                </c:pt>
                <c:pt idx="1434">
                  <c:v>746.43230399999948</c:v>
                </c:pt>
                <c:pt idx="1435">
                  <c:v>746.75160599999947</c:v>
                </c:pt>
                <c:pt idx="1436">
                  <c:v>749.34405099999947</c:v>
                </c:pt>
                <c:pt idx="1437">
                  <c:v>746.4351059999982</c:v>
                </c:pt>
                <c:pt idx="1438">
                  <c:v>750.12546800000007</c:v>
                </c:pt>
                <c:pt idx="1439">
                  <c:v>747.85906099999806</c:v>
                </c:pt>
                <c:pt idx="1440">
                  <c:v>745.07749100000001</c:v>
                </c:pt>
                <c:pt idx="1441">
                  <c:v>744.82327699999996</c:v>
                </c:pt>
                <c:pt idx="1442">
                  <c:v>750.46777699999996</c:v>
                </c:pt>
                <c:pt idx="1443">
                  <c:v>749.22901400000001</c:v>
                </c:pt>
                <c:pt idx="1444">
                  <c:v>747.66260399999805</c:v>
                </c:pt>
                <c:pt idx="1445">
                  <c:v>749.25923299999999</c:v>
                </c:pt>
                <c:pt idx="1446">
                  <c:v>747.20007200000055</c:v>
                </c:pt>
                <c:pt idx="1447">
                  <c:v>743.89791499999831</c:v>
                </c:pt>
                <c:pt idx="1448">
                  <c:v>748.91775799999948</c:v>
                </c:pt>
                <c:pt idx="1449">
                  <c:v>750.28806899999995</c:v>
                </c:pt>
                <c:pt idx="1450">
                  <c:v>744.12220699999807</c:v>
                </c:pt>
                <c:pt idx="1451">
                  <c:v>746.43373500000052</c:v>
                </c:pt>
                <c:pt idx="1452">
                  <c:v>748.34793799999807</c:v>
                </c:pt>
                <c:pt idx="1453">
                  <c:v>747.69097600000055</c:v>
                </c:pt>
                <c:pt idx="1454">
                  <c:v>749.11695700000007</c:v>
                </c:pt>
                <c:pt idx="1455">
                  <c:v>751.13338200000055</c:v>
                </c:pt>
                <c:pt idx="1456">
                  <c:v>745.65005299999996</c:v>
                </c:pt>
                <c:pt idx="1457">
                  <c:v>745.63670200000001</c:v>
                </c:pt>
                <c:pt idx="1458">
                  <c:v>745.49627299999997</c:v>
                </c:pt>
                <c:pt idx="1459">
                  <c:v>747.38717099999997</c:v>
                </c:pt>
                <c:pt idx="1460">
                  <c:v>747.26623299999949</c:v>
                </c:pt>
                <c:pt idx="1461">
                  <c:v>743.87937800000054</c:v>
                </c:pt>
                <c:pt idx="1462">
                  <c:v>748.57872700000053</c:v>
                </c:pt>
                <c:pt idx="1463">
                  <c:v>743.40784500000007</c:v>
                </c:pt>
                <c:pt idx="1464">
                  <c:v>743.69233800000052</c:v>
                </c:pt>
                <c:pt idx="1465">
                  <c:v>743.95149899999831</c:v>
                </c:pt>
                <c:pt idx="1466">
                  <c:v>747.32530100000008</c:v>
                </c:pt>
                <c:pt idx="1467">
                  <c:v>745.53352599999948</c:v>
                </c:pt>
                <c:pt idx="1468">
                  <c:v>740.90218499999946</c:v>
                </c:pt>
                <c:pt idx="1469">
                  <c:v>745.84090699999831</c:v>
                </c:pt>
                <c:pt idx="1470">
                  <c:v>746.33324099999948</c:v>
                </c:pt>
                <c:pt idx="1471">
                  <c:v>743.7865139999999</c:v>
                </c:pt>
                <c:pt idx="1472">
                  <c:v>741.463482</c:v>
                </c:pt>
                <c:pt idx="1473">
                  <c:v>744.11380300000053</c:v>
                </c:pt>
                <c:pt idx="1474">
                  <c:v>743.60316999999998</c:v>
                </c:pt>
                <c:pt idx="1475">
                  <c:v>740.22060599999998</c:v>
                </c:pt>
                <c:pt idx="1476">
                  <c:v>739.22801000000004</c:v>
                </c:pt>
                <c:pt idx="1477">
                  <c:v>739.18211499999938</c:v>
                </c:pt>
                <c:pt idx="1478">
                  <c:v>741.766572</c:v>
                </c:pt>
                <c:pt idx="1479">
                  <c:v>743.27290099999993</c:v>
                </c:pt>
                <c:pt idx="1480">
                  <c:v>742.09410000000003</c:v>
                </c:pt>
                <c:pt idx="1481">
                  <c:v>742.69634500000052</c:v>
                </c:pt>
                <c:pt idx="1482">
                  <c:v>743.02577999999994</c:v>
                </c:pt>
                <c:pt idx="1483">
                  <c:v>738.45910999999819</c:v>
                </c:pt>
                <c:pt idx="1484">
                  <c:v>741.49775499999998</c:v>
                </c:pt>
                <c:pt idx="1485">
                  <c:v>736.08309000000054</c:v>
                </c:pt>
                <c:pt idx="1486">
                  <c:v>736.49299099999996</c:v>
                </c:pt>
                <c:pt idx="1487">
                  <c:v>739.48496599999999</c:v>
                </c:pt>
                <c:pt idx="1488">
                  <c:v>738.62719499999946</c:v>
                </c:pt>
                <c:pt idx="1489">
                  <c:v>735.15874100000053</c:v>
                </c:pt>
                <c:pt idx="1490">
                  <c:v>741.01310999999998</c:v>
                </c:pt>
                <c:pt idx="1491">
                  <c:v>739.72791400000006</c:v>
                </c:pt>
                <c:pt idx="1492">
                  <c:v>733.87640699999997</c:v>
                </c:pt>
                <c:pt idx="1493">
                  <c:v>737.05720899999767</c:v>
                </c:pt>
                <c:pt idx="1494">
                  <c:v>733.26307500000053</c:v>
                </c:pt>
                <c:pt idx="1495">
                  <c:v>738.475144</c:v>
                </c:pt>
                <c:pt idx="1496">
                  <c:v>733.28983800000219</c:v>
                </c:pt>
                <c:pt idx="1497">
                  <c:v>737.42377800000054</c:v>
                </c:pt>
                <c:pt idx="1498">
                  <c:v>731.89121499999806</c:v>
                </c:pt>
                <c:pt idx="1499">
                  <c:v>736.759365</c:v>
                </c:pt>
                <c:pt idx="1500">
                  <c:v>737.57696199999998</c:v>
                </c:pt>
                <c:pt idx="1501">
                  <c:v>731.79376100000184</c:v>
                </c:pt>
                <c:pt idx="1502">
                  <c:v>736.31960199999946</c:v>
                </c:pt>
                <c:pt idx="1503">
                  <c:v>730.48132699999996</c:v>
                </c:pt>
                <c:pt idx="1504">
                  <c:v>730.67843900000184</c:v>
                </c:pt>
                <c:pt idx="1505">
                  <c:v>735.692859</c:v>
                </c:pt>
                <c:pt idx="1506">
                  <c:v>732.65713499999947</c:v>
                </c:pt>
                <c:pt idx="1507">
                  <c:v>734.14432999999997</c:v>
                </c:pt>
                <c:pt idx="1508">
                  <c:v>729.52485100000001</c:v>
                </c:pt>
                <c:pt idx="1509">
                  <c:v>734.42387600000052</c:v>
                </c:pt>
                <c:pt idx="1510">
                  <c:v>729.43401299999948</c:v>
                </c:pt>
                <c:pt idx="1511">
                  <c:v>731.91887100000054</c:v>
                </c:pt>
                <c:pt idx="1512">
                  <c:v>732.82712699999706</c:v>
                </c:pt>
                <c:pt idx="1513">
                  <c:v>732.47098899999992</c:v>
                </c:pt>
                <c:pt idx="1514">
                  <c:v>731.685698</c:v>
                </c:pt>
                <c:pt idx="1515">
                  <c:v>733.21032500000001</c:v>
                </c:pt>
                <c:pt idx="1516">
                  <c:v>728.748918</c:v>
                </c:pt>
                <c:pt idx="1517">
                  <c:v>726.12351200000001</c:v>
                </c:pt>
                <c:pt idx="1518">
                  <c:v>729.14665899999807</c:v>
                </c:pt>
                <c:pt idx="1519">
                  <c:v>727.75626199999806</c:v>
                </c:pt>
                <c:pt idx="1520">
                  <c:v>726.90439200000003</c:v>
                </c:pt>
                <c:pt idx="1521">
                  <c:v>727.31101499999806</c:v>
                </c:pt>
                <c:pt idx="1522">
                  <c:v>731.76622399999781</c:v>
                </c:pt>
                <c:pt idx="1523">
                  <c:v>730.88735299999996</c:v>
                </c:pt>
                <c:pt idx="1524">
                  <c:v>724.75671799999998</c:v>
                </c:pt>
                <c:pt idx="1525">
                  <c:v>728.24841700000002</c:v>
                </c:pt>
                <c:pt idx="1526">
                  <c:v>724.43443500000001</c:v>
                </c:pt>
                <c:pt idx="1527">
                  <c:v>727.69623999999999</c:v>
                </c:pt>
                <c:pt idx="1528">
                  <c:v>729.53599700000007</c:v>
                </c:pt>
                <c:pt idx="1529">
                  <c:v>728.96093100000007</c:v>
                </c:pt>
                <c:pt idx="1530">
                  <c:v>727.96761999999705</c:v>
                </c:pt>
                <c:pt idx="1531">
                  <c:v>722.77361200000053</c:v>
                </c:pt>
                <c:pt idx="1532">
                  <c:v>723.33264399999757</c:v>
                </c:pt>
                <c:pt idx="1533">
                  <c:v>724.24471400000004</c:v>
                </c:pt>
                <c:pt idx="1534">
                  <c:v>725.07142999999996</c:v>
                </c:pt>
                <c:pt idx="1535">
                  <c:v>723.144948</c:v>
                </c:pt>
                <c:pt idx="1536">
                  <c:v>723.38861200000008</c:v>
                </c:pt>
                <c:pt idx="1537">
                  <c:v>721.50242299999832</c:v>
                </c:pt>
                <c:pt idx="1538">
                  <c:v>728.86908099999948</c:v>
                </c:pt>
                <c:pt idx="1539">
                  <c:v>721.46302499999831</c:v>
                </c:pt>
                <c:pt idx="1540">
                  <c:v>727.09375600000055</c:v>
                </c:pt>
                <c:pt idx="1541">
                  <c:v>727.26142399999947</c:v>
                </c:pt>
                <c:pt idx="1542">
                  <c:v>721.98438600000054</c:v>
                </c:pt>
                <c:pt idx="1543">
                  <c:v>724.02459399999998</c:v>
                </c:pt>
                <c:pt idx="1544">
                  <c:v>721.73333200000195</c:v>
                </c:pt>
                <c:pt idx="1545">
                  <c:v>720.15249699999947</c:v>
                </c:pt>
                <c:pt idx="1546">
                  <c:v>726.32360499999947</c:v>
                </c:pt>
                <c:pt idx="1547">
                  <c:v>721.17567100000053</c:v>
                </c:pt>
                <c:pt idx="1548">
                  <c:v>722.48679400000003</c:v>
                </c:pt>
                <c:pt idx="1549">
                  <c:v>724.90066299999819</c:v>
                </c:pt>
                <c:pt idx="1550">
                  <c:v>725.04621699999768</c:v>
                </c:pt>
                <c:pt idx="1551">
                  <c:v>720.58332000000053</c:v>
                </c:pt>
                <c:pt idx="1552">
                  <c:v>724.68531100000052</c:v>
                </c:pt>
                <c:pt idx="1553">
                  <c:v>719.60830700000054</c:v>
                </c:pt>
                <c:pt idx="1554">
                  <c:v>724.50602099999946</c:v>
                </c:pt>
                <c:pt idx="1555">
                  <c:v>719.26868000000002</c:v>
                </c:pt>
                <c:pt idx="1556">
                  <c:v>723.64962099999946</c:v>
                </c:pt>
                <c:pt idx="1557">
                  <c:v>724.873424</c:v>
                </c:pt>
                <c:pt idx="1558">
                  <c:v>723.44535600000006</c:v>
                </c:pt>
                <c:pt idx="1559">
                  <c:v>721.13674900000001</c:v>
                </c:pt>
                <c:pt idx="1560">
                  <c:v>724.13712699999769</c:v>
                </c:pt>
                <c:pt idx="1561">
                  <c:v>721.25744800000007</c:v>
                </c:pt>
                <c:pt idx="1562">
                  <c:v>717.90385199999992</c:v>
                </c:pt>
                <c:pt idx="1563">
                  <c:v>718.07199700000001</c:v>
                </c:pt>
                <c:pt idx="1564">
                  <c:v>722.25928299999998</c:v>
                </c:pt>
                <c:pt idx="1565">
                  <c:v>722.15074300000003</c:v>
                </c:pt>
                <c:pt idx="1566">
                  <c:v>721.66872000000001</c:v>
                </c:pt>
                <c:pt idx="1567">
                  <c:v>722.98508900000002</c:v>
                </c:pt>
                <c:pt idx="1568">
                  <c:v>722.93454399999996</c:v>
                </c:pt>
                <c:pt idx="1569">
                  <c:v>722.19675800000005</c:v>
                </c:pt>
                <c:pt idx="1570">
                  <c:v>722.55516099999807</c:v>
                </c:pt>
                <c:pt idx="1571">
                  <c:v>717.83733400000006</c:v>
                </c:pt>
                <c:pt idx="1572">
                  <c:v>718.80179600000008</c:v>
                </c:pt>
                <c:pt idx="1573">
                  <c:v>717.54282699999817</c:v>
                </c:pt>
                <c:pt idx="1574">
                  <c:v>721.67205799999999</c:v>
                </c:pt>
                <c:pt idx="1575">
                  <c:v>720.115542</c:v>
                </c:pt>
                <c:pt idx="1576">
                  <c:v>720.78418700000054</c:v>
                </c:pt>
                <c:pt idx="1577">
                  <c:v>719.12288699999999</c:v>
                </c:pt>
                <c:pt idx="1578">
                  <c:v>716.62062399999832</c:v>
                </c:pt>
                <c:pt idx="1579">
                  <c:v>720.33649699999819</c:v>
                </c:pt>
                <c:pt idx="1580">
                  <c:v>715.89821599999948</c:v>
                </c:pt>
                <c:pt idx="1581">
                  <c:v>720.25126199999806</c:v>
                </c:pt>
                <c:pt idx="1582">
                  <c:v>715.82490200000007</c:v>
                </c:pt>
                <c:pt idx="1583">
                  <c:v>717.10217</c:v>
                </c:pt>
                <c:pt idx="1584">
                  <c:v>718.66226199999767</c:v>
                </c:pt>
                <c:pt idx="1585">
                  <c:v>715.60925200000008</c:v>
                </c:pt>
                <c:pt idx="1586">
                  <c:v>720.44336799999996</c:v>
                </c:pt>
                <c:pt idx="1587">
                  <c:v>717.195153</c:v>
                </c:pt>
                <c:pt idx="1588">
                  <c:v>716.36682699999756</c:v>
                </c:pt>
                <c:pt idx="1589">
                  <c:v>715.54631000000006</c:v>
                </c:pt>
                <c:pt idx="1590">
                  <c:v>715.95764199999769</c:v>
                </c:pt>
                <c:pt idx="1591">
                  <c:v>719.21312799999998</c:v>
                </c:pt>
                <c:pt idx="1592">
                  <c:v>714.586139</c:v>
                </c:pt>
                <c:pt idx="1593">
                  <c:v>718.84202999999718</c:v>
                </c:pt>
                <c:pt idx="1594">
                  <c:v>718.54484100000002</c:v>
                </c:pt>
                <c:pt idx="1595">
                  <c:v>716.23778299999992</c:v>
                </c:pt>
                <c:pt idx="1596">
                  <c:v>716.35901899999806</c:v>
                </c:pt>
                <c:pt idx="1597">
                  <c:v>715.17872800000055</c:v>
                </c:pt>
                <c:pt idx="1598">
                  <c:v>717.415571</c:v>
                </c:pt>
                <c:pt idx="1599">
                  <c:v>716.28063900000052</c:v>
                </c:pt>
                <c:pt idx="1600">
                  <c:v>714.045703</c:v>
                </c:pt>
                <c:pt idx="1601">
                  <c:v>715.86680399999807</c:v>
                </c:pt>
                <c:pt idx="1602">
                  <c:v>713.60337700000196</c:v>
                </c:pt>
                <c:pt idx="1603">
                  <c:v>716.59350399999994</c:v>
                </c:pt>
                <c:pt idx="1604">
                  <c:v>717.43065099999831</c:v>
                </c:pt>
                <c:pt idx="1605">
                  <c:v>713.2988570000017</c:v>
                </c:pt>
                <c:pt idx="1606">
                  <c:v>712.96352099999831</c:v>
                </c:pt>
                <c:pt idx="1607">
                  <c:v>715.03406799999948</c:v>
                </c:pt>
                <c:pt idx="1608">
                  <c:v>712.61149599999999</c:v>
                </c:pt>
                <c:pt idx="1609">
                  <c:v>717.55677500000002</c:v>
                </c:pt>
                <c:pt idx="1610">
                  <c:v>712.67169699999999</c:v>
                </c:pt>
                <c:pt idx="1611">
                  <c:v>712.68361800000002</c:v>
                </c:pt>
                <c:pt idx="1612">
                  <c:v>713.53906399999948</c:v>
                </c:pt>
                <c:pt idx="1613">
                  <c:v>715.84850499999948</c:v>
                </c:pt>
                <c:pt idx="1614">
                  <c:v>713.00113199999998</c:v>
                </c:pt>
                <c:pt idx="1615">
                  <c:v>715.29179800000054</c:v>
                </c:pt>
                <c:pt idx="1616">
                  <c:v>711.704612</c:v>
                </c:pt>
                <c:pt idx="1617">
                  <c:v>716.53240899999946</c:v>
                </c:pt>
                <c:pt idx="1618">
                  <c:v>712.24677599999995</c:v>
                </c:pt>
                <c:pt idx="1619">
                  <c:v>713.15598499999999</c:v>
                </c:pt>
                <c:pt idx="1620">
                  <c:v>712.27687600000195</c:v>
                </c:pt>
                <c:pt idx="1621">
                  <c:v>716.48740799999996</c:v>
                </c:pt>
                <c:pt idx="1622">
                  <c:v>711.21585400000004</c:v>
                </c:pt>
                <c:pt idx="1623">
                  <c:v>713.64647200000002</c:v>
                </c:pt>
                <c:pt idx="1624">
                  <c:v>712.97067400000003</c:v>
                </c:pt>
                <c:pt idx="1625">
                  <c:v>711.33977199999993</c:v>
                </c:pt>
                <c:pt idx="1626">
                  <c:v>713.72884500000055</c:v>
                </c:pt>
                <c:pt idx="1627">
                  <c:v>715.25609499999996</c:v>
                </c:pt>
                <c:pt idx="1628">
                  <c:v>713.24062299999946</c:v>
                </c:pt>
                <c:pt idx="1629">
                  <c:v>714.59585400000003</c:v>
                </c:pt>
                <c:pt idx="1630">
                  <c:v>711.14468599999998</c:v>
                </c:pt>
                <c:pt idx="1631">
                  <c:v>710.75695799999949</c:v>
                </c:pt>
                <c:pt idx="1632">
                  <c:v>716.26395000000002</c:v>
                </c:pt>
                <c:pt idx="1633">
                  <c:v>711.79157500000053</c:v>
                </c:pt>
                <c:pt idx="1634">
                  <c:v>710.87169599999947</c:v>
                </c:pt>
                <c:pt idx="1635">
                  <c:v>711.34674499999949</c:v>
                </c:pt>
                <c:pt idx="1636">
                  <c:v>715.09003599999994</c:v>
                </c:pt>
                <c:pt idx="1637">
                  <c:v>714.80023899999946</c:v>
                </c:pt>
                <c:pt idx="1638">
                  <c:v>711.09414100000004</c:v>
                </c:pt>
                <c:pt idx="1639">
                  <c:v>714.91759999999806</c:v>
                </c:pt>
                <c:pt idx="1640">
                  <c:v>710.01177999999993</c:v>
                </c:pt>
                <c:pt idx="1641">
                  <c:v>715.03549799999996</c:v>
                </c:pt>
                <c:pt idx="1642">
                  <c:v>711.97819700000002</c:v>
                </c:pt>
                <c:pt idx="1643">
                  <c:v>712.26882899999998</c:v>
                </c:pt>
                <c:pt idx="1644">
                  <c:v>712.03064899999947</c:v>
                </c:pt>
                <c:pt idx="1645">
                  <c:v>712.97186599999998</c:v>
                </c:pt>
                <c:pt idx="1646">
                  <c:v>711.00228999999831</c:v>
                </c:pt>
                <c:pt idx="1647">
                  <c:v>715.31975299999999</c:v>
                </c:pt>
                <c:pt idx="1648">
                  <c:v>709.87695500000007</c:v>
                </c:pt>
                <c:pt idx="1649">
                  <c:v>714.82336499999997</c:v>
                </c:pt>
                <c:pt idx="1650">
                  <c:v>712.90957900000001</c:v>
                </c:pt>
                <c:pt idx="1651">
                  <c:v>714.62947100000054</c:v>
                </c:pt>
                <c:pt idx="1652">
                  <c:v>714.75964799999997</c:v>
                </c:pt>
                <c:pt idx="1653">
                  <c:v>714.57850899999994</c:v>
                </c:pt>
                <c:pt idx="1654">
                  <c:v>709.94722799999693</c:v>
                </c:pt>
                <c:pt idx="1655">
                  <c:v>709.34474499999999</c:v>
                </c:pt>
                <c:pt idx="1656">
                  <c:v>713.83887500000003</c:v>
                </c:pt>
                <c:pt idx="1657">
                  <c:v>713.34111699999755</c:v>
                </c:pt>
                <c:pt idx="1658">
                  <c:v>709.25384800000052</c:v>
                </c:pt>
                <c:pt idx="1659">
                  <c:v>710.02769499999806</c:v>
                </c:pt>
                <c:pt idx="1660">
                  <c:v>711.98761499999807</c:v>
                </c:pt>
                <c:pt idx="1661">
                  <c:v>709.42199199999948</c:v>
                </c:pt>
                <c:pt idx="1662">
                  <c:v>711.389184</c:v>
                </c:pt>
                <c:pt idx="1663">
                  <c:v>712.96423699999946</c:v>
                </c:pt>
                <c:pt idx="1664">
                  <c:v>712.92716299999756</c:v>
                </c:pt>
                <c:pt idx="1665">
                  <c:v>710.63023800000008</c:v>
                </c:pt>
                <c:pt idx="1666">
                  <c:v>710.61223699999948</c:v>
                </c:pt>
                <c:pt idx="1667">
                  <c:v>713.78493300000196</c:v>
                </c:pt>
                <c:pt idx="1668">
                  <c:v>713.51993100000004</c:v>
                </c:pt>
                <c:pt idx="1669">
                  <c:v>713.58674799999994</c:v>
                </c:pt>
                <c:pt idx="1670">
                  <c:v>713.99134400000003</c:v>
                </c:pt>
                <c:pt idx="1671">
                  <c:v>711.03686099999948</c:v>
                </c:pt>
                <c:pt idx="1672">
                  <c:v>714.19668200000001</c:v>
                </c:pt>
                <c:pt idx="1673">
                  <c:v>710.92659199999946</c:v>
                </c:pt>
                <c:pt idx="1674">
                  <c:v>710.02292599999817</c:v>
                </c:pt>
                <c:pt idx="1675">
                  <c:v>711.21096599999998</c:v>
                </c:pt>
                <c:pt idx="1676">
                  <c:v>709.20538900000054</c:v>
                </c:pt>
                <c:pt idx="1677">
                  <c:v>713.2592800000001</c:v>
                </c:pt>
                <c:pt idx="1678">
                  <c:v>708.23919799999999</c:v>
                </c:pt>
                <c:pt idx="1679">
                  <c:v>713.73939500000051</c:v>
                </c:pt>
                <c:pt idx="1680">
                  <c:v>707.615137</c:v>
                </c:pt>
                <c:pt idx="1681">
                  <c:v>713.86116699999718</c:v>
                </c:pt>
                <c:pt idx="1682">
                  <c:v>713.14555400000006</c:v>
                </c:pt>
                <c:pt idx="1683">
                  <c:v>708.62746199999947</c:v>
                </c:pt>
                <c:pt idx="1684">
                  <c:v>709.77538800000184</c:v>
                </c:pt>
                <c:pt idx="1685">
                  <c:v>709.92213499999946</c:v>
                </c:pt>
                <c:pt idx="1686">
                  <c:v>710.069478</c:v>
                </c:pt>
                <c:pt idx="1687">
                  <c:v>712.44764299999781</c:v>
                </c:pt>
                <c:pt idx="1688">
                  <c:v>708.52333300000055</c:v>
                </c:pt>
                <c:pt idx="1689">
                  <c:v>712.66162399999769</c:v>
                </c:pt>
                <c:pt idx="1690">
                  <c:v>710.10959100000002</c:v>
                </c:pt>
                <c:pt idx="1691">
                  <c:v>711.3500239999978</c:v>
                </c:pt>
                <c:pt idx="1692">
                  <c:v>712.3909000000001</c:v>
                </c:pt>
                <c:pt idx="1693">
                  <c:v>708.85938400000009</c:v>
                </c:pt>
                <c:pt idx="1694">
                  <c:v>709.58542799999998</c:v>
                </c:pt>
                <c:pt idx="1695">
                  <c:v>712.364733</c:v>
                </c:pt>
                <c:pt idx="1696">
                  <c:v>707.26215799999807</c:v>
                </c:pt>
                <c:pt idx="1697">
                  <c:v>710.38192499999946</c:v>
                </c:pt>
                <c:pt idx="1698">
                  <c:v>709.94973200000004</c:v>
                </c:pt>
                <c:pt idx="1699">
                  <c:v>708.21458099999995</c:v>
                </c:pt>
                <c:pt idx="1700">
                  <c:v>708.33182299999805</c:v>
                </c:pt>
                <c:pt idx="1701">
                  <c:v>707.58473900000195</c:v>
                </c:pt>
                <c:pt idx="1702">
                  <c:v>713.076055</c:v>
                </c:pt>
                <c:pt idx="1703">
                  <c:v>708.25874800000054</c:v>
                </c:pt>
                <c:pt idx="1704">
                  <c:v>712.90999699999998</c:v>
                </c:pt>
                <c:pt idx="1705">
                  <c:v>712.76551499999948</c:v>
                </c:pt>
                <c:pt idx="1706">
                  <c:v>712.75353399999995</c:v>
                </c:pt>
                <c:pt idx="1707">
                  <c:v>710.18594499999995</c:v>
                </c:pt>
                <c:pt idx="1708">
                  <c:v>707.50445100000002</c:v>
                </c:pt>
                <c:pt idx="1709">
                  <c:v>710.55352699999946</c:v>
                </c:pt>
                <c:pt idx="1710">
                  <c:v>708.99862099999996</c:v>
                </c:pt>
                <c:pt idx="1711">
                  <c:v>709.30707499999949</c:v>
                </c:pt>
                <c:pt idx="1712">
                  <c:v>709.33872499999939</c:v>
                </c:pt>
                <c:pt idx="1713">
                  <c:v>710.81787299999996</c:v>
                </c:pt>
                <c:pt idx="1714">
                  <c:v>712.20219100000008</c:v>
                </c:pt>
                <c:pt idx="1715">
                  <c:v>708.06240999999807</c:v>
                </c:pt>
                <c:pt idx="1716">
                  <c:v>707.12649800000008</c:v>
                </c:pt>
                <c:pt idx="1717">
                  <c:v>711.69418100000053</c:v>
                </c:pt>
                <c:pt idx="1718">
                  <c:v>712.60643000000005</c:v>
                </c:pt>
                <c:pt idx="1719">
                  <c:v>707.88586099999998</c:v>
                </c:pt>
                <c:pt idx="1720">
                  <c:v>708.86075499999947</c:v>
                </c:pt>
                <c:pt idx="1721">
                  <c:v>705.72286799999949</c:v>
                </c:pt>
                <c:pt idx="1722">
                  <c:v>709.90872400000001</c:v>
                </c:pt>
                <c:pt idx="1723">
                  <c:v>706.37565899999947</c:v>
                </c:pt>
                <c:pt idx="1724">
                  <c:v>707.32605499999806</c:v>
                </c:pt>
                <c:pt idx="1725">
                  <c:v>711.725235</c:v>
                </c:pt>
                <c:pt idx="1726">
                  <c:v>711.50088300000004</c:v>
                </c:pt>
                <c:pt idx="1727">
                  <c:v>705.43837499999995</c:v>
                </c:pt>
                <c:pt idx="1728">
                  <c:v>711.38954200000001</c:v>
                </c:pt>
                <c:pt idx="1729">
                  <c:v>708.243966</c:v>
                </c:pt>
                <c:pt idx="1730">
                  <c:v>711.1446259999982</c:v>
                </c:pt>
                <c:pt idx="1731">
                  <c:v>711.55172599999946</c:v>
                </c:pt>
                <c:pt idx="1732">
                  <c:v>709.2727420000017</c:v>
                </c:pt>
                <c:pt idx="1733">
                  <c:v>705.40910999999949</c:v>
                </c:pt>
                <c:pt idx="1734">
                  <c:v>708.87398700000051</c:v>
                </c:pt>
                <c:pt idx="1735">
                  <c:v>710.04795999999806</c:v>
                </c:pt>
                <c:pt idx="1736">
                  <c:v>710.13706899999806</c:v>
                </c:pt>
                <c:pt idx="1737">
                  <c:v>706.92199499999947</c:v>
                </c:pt>
                <c:pt idx="1738">
                  <c:v>710.47049799999991</c:v>
                </c:pt>
                <c:pt idx="1739">
                  <c:v>707.47840399999995</c:v>
                </c:pt>
                <c:pt idx="1740">
                  <c:v>707.81785199999831</c:v>
                </c:pt>
                <c:pt idx="1741">
                  <c:v>706.35330699999997</c:v>
                </c:pt>
                <c:pt idx="1742">
                  <c:v>710.33734099999947</c:v>
                </c:pt>
                <c:pt idx="1743">
                  <c:v>704.30326499999831</c:v>
                </c:pt>
                <c:pt idx="1744">
                  <c:v>707.58563300000003</c:v>
                </c:pt>
                <c:pt idx="1745">
                  <c:v>704.95098799999948</c:v>
                </c:pt>
                <c:pt idx="1746">
                  <c:v>705.71595400000001</c:v>
                </c:pt>
                <c:pt idx="1747">
                  <c:v>706.32356399999946</c:v>
                </c:pt>
                <c:pt idx="1748">
                  <c:v>711.66896800000006</c:v>
                </c:pt>
                <c:pt idx="1749">
                  <c:v>704.67448200000194</c:v>
                </c:pt>
                <c:pt idx="1750">
                  <c:v>712.17441599999995</c:v>
                </c:pt>
                <c:pt idx="1751">
                  <c:v>705.23977300000195</c:v>
                </c:pt>
                <c:pt idx="1752">
                  <c:v>703.97984999999994</c:v>
                </c:pt>
                <c:pt idx="1753">
                  <c:v>704.50395300000002</c:v>
                </c:pt>
                <c:pt idx="1754">
                  <c:v>705.79171200000053</c:v>
                </c:pt>
                <c:pt idx="1755">
                  <c:v>705.3040269999982</c:v>
                </c:pt>
                <c:pt idx="1756">
                  <c:v>705.82306399999948</c:v>
                </c:pt>
                <c:pt idx="1757">
                  <c:v>704.90390100000002</c:v>
                </c:pt>
                <c:pt idx="1758">
                  <c:v>707.62991900000009</c:v>
                </c:pt>
                <c:pt idx="1759">
                  <c:v>708.85038399999996</c:v>
                </c:pt>
                <c:pt idx="1760">
                  <c:v>707.98552000000007</c:v>
                </c:pt>
                <c:pt idx="1761">
                  <c:v>704.82587799999999</c:v>
                </c:pt>
                <c:pt idx="1762">
                  <c:v>709.22488000000055</c:v>
                </c:pt>
                <c:pt idx="1763">
                  <c:v>710.11114099999998</c:v>
                </c:pt>
                <c:pt idx="1764">
                  <c:v>709.62285999999949</c:v>
                </c:pt>
                <c:pt idx="1765">
                  <c:v>704.33354400000007</c:v>
                </c:pt>
                <c:pt idx="1766">
                  <c:v>708.72449900000004</c:v>
                </c:pt>
                <c:pt idx="1767">
                  <c:v>703.38702199999807</c:v>
                </c:pt>
                <c:pt idx="1768">
                  <c:v>706.22223599999938</c:v>
                </c:pt>
                <c:pt idx="1769">
                  <c:v>710.34300299999938</c:v>
                </c:pt>
                <c:pt idx="1770">
                  <c:v>708.66018500000007</c:v>
                </c:pt>
                <c:pt idx="1771">
                  <c:v>710.01380700000004</c:v>
                </c:pt>
                <c:pt idx="1772">
                  <c:v>703.7743330000028</c:v>
                </c:pt>
                <c:pt idx="1773">
                  <c:v>703.68474700000195</c:v>
                </c:pt>
                <c:pt idx="1774">
                  <c:v>706.58302300000003</c:v>
                </c:pt>
                <c:pt idx="1775">
                  <c:v>703.584969</c:v>
                </c:pt>
                <c:pt idx="1776">
                  <c:v>708.63592599999947</c:v>
                </c:pt>
                <c:pt idx="1777">
                  <c:v>708.62579299999993</c:v>
                </c:pt>
                <c:pt idx="1778">
                  <c:v>709.65272199999947</c:v>
                </c:pt>
                <c:pt idx="1779">
                  <c:v>704.2633300000017</c:v>
                </c:pt>
                <c:pt idx="1780">
                  <c:v>708.19610399999999</c:v>
                </c:pt>
                <c:pt idx="1781">
                  <c:v>710.19440899999995</c:v>
                </c:pt>
                <c:pt idx="1782">
                  <c:v>704.13947100000053</c:v>
                </c:pt>
                <c:pt idx="1783">
                  <c:v>703.37635299999999</c:v>
                </c:pt>
                <c:pt idx="1784">
                  <c:v>709.91814099999999</c:v>
                </c:pt>
                <c:pt idx="1785">
                  <c:v>709.33109499999807</c:v>
                </c:pt>
                <c:pt idx="1786">
                  <c:v>706.97474500000055</c:v>
                </c:pt>
                <c:pt idx="1787">
                  <c:v>707.06188700000007</c:v>
                </c:pt>
                <c:pt idx="1788">
                  <c:v>705.19024100000001</c:v>
                </c:pt>
                <c:pt idx="1789">
                  <c:v>709.40047500000003</c:v>
                </c:pt>
                <c:pt idx="1790">
                  <c:v>709.97577900000169</c:v>
                </c:pt>
                <c:pt idx="1791">
                  <c:v>704.96672399999807</c:v>
                </c:pt>
                <c:pt idx="1792">
                  <c:v>705.66785299999947</c:v>
                </c:pt>
                <c:pt idx="1793">
                  <c:v>704.92577599999993</c:v>
                </c:pt>
                <c:pt idx="1794">
                  <c:v>707.38720899999805</c:v>
                </c:pt>
                <c:pt idx="1795">
                  <c:v>704.56415399999946</c:v>
                </c:pt>
                <c:pt idx="1796">
                  <c:v>706.12424599999997</c:v>
                </c:pt>
                <c:pt idx="1797">
                  <c:v>709.79064700000004</c:v>
                </c:pt>
                <c:pt idx="1798">
                  <c:v>707.33934600000009</c:v>
                </c:pt>
                <c:pt idx="1799">
                  <c:v>707.56363899999997</c:v>
                </c:pt>
                <c:pt idx="1800">
                  <c:v>702.90791999999806</c:v>
                </c:pt>
                <c:pt idx="1801">
                  <c:v>706.004143</c:v>
                </c:pt>
                <c:pt idx="1802">
                  <c:v>706.04723699999806</c:v>
                </c:pt>
                <c:pt idx="1803">
                  <c:v>707.88449000000003</c:v>
                </c:pt>
                <c:pt idx="1804">
                  <c:v>705.6139710000017</c:v>
                </c:pt>
                <c:pt idx="1805">
                  <c:v>709.09649100000001</c:v>
                </c:pt>
                <c:pt idx="1806">
                  <c:v>707.20696400000008</c:v>
                </c:pt>
                <c:pt idx="1807">
                  <c:v>709.40840200000002</c:v>
                </c:pt>
                <c:pt idx="1808">
                  <c:v>703.38875100000052</c:v>
                </c:pt>
                <c:pt idx="1809">
                  <c:v>708.20486500000004</c:v>
                </c:pt>
                <c:pt idx="1810">
                  <c:v>702.78990300000055</c:v>
                </c:pt>
                <c:pt idx="1811">
                  <c:v>705.76631999999938</c:v>
                </c:pt>
                <c:pt idx="1812">
                  <c:v>704.12355700000001</c:v>
                </c:pt>
                <c:pt idx="1813">
                  <c:v>709.16944699999999</c:v>
                </c:pt>
                <c:pt idx="1814">
                  <c:v>706.89654400000006</c:v>
                </c:pt>
                <c:pt idx="1815">
                  <c:v>709.240317</c:v>
                </c:pt>
                <c:pt idx="1816">
                  <c:v>705.69407900000169</c:v>
                </c:pt>
                <c:pt idx="1817">
                  <c:v>707.746804</c:v>
                </c:pt>
                <c:pt idx="1818">
                  <c:v>703.12339100000054</c:v>
                </c:pt>
                <c:pt idx="1819">
                  <c:v>705.82467299999996</c:v>
                </c:pt>
                <c:pt idx="1820">
                  <c:v>706.40140799999949</c:v>
                </c:pt>
                <c:pt idx="1821">
                  <c:v>707.8217269999983</c:v>
                </c:pt>
                <c:pt idx="1822">
                  <c:v>708.39875900000004</c:v>
                </c:pt>
                <c:pt idx="1823">
                  <c:v>704.34939900000006</c:v>
                </c:pt>
                <c:pt idx="1824">
                  <c:v>703.31156299999782</c:v>
                </c:pt>
                <c:pt idx="1825">
                  <c:v>708.07820600000002</c:v>
                </c:pt>
                <c:pt idx="1826">
                  <c:v>708.39095100000009</c:v>
                </c:pt>
                <c:pt idx="1827">
                  <c:v>705.89804599999991</c:v>
                </c:pt>
                <c:pt idx="1828">
                  <c:v>702.99845900000003</c:v>
                </c:pt>
                <c:pt idx="1829">
                  <c:v>705.91461699999832</c:v>
                </c:pt>
                <c:pt idx="1830">
                  <c:v>707.410574</c:v>
                </c:pt>
                <c:pt idx="1831">
                  <c:v>705.11084800000003</c:v>
                </c:pt>
                <c:pt idx="1832">
                  <c:v>705.17051200000003</c:v>
                </c:pt>
                <c:pt idx="1833">
                  <c:v>703.120589</c:v>
                </c:pt>
                <c:pt idx="1834">
                  <c:v>706.84945599999946</c:v>
                </c:pt>
                <c:pt idx="1835">
                  <c:v>705.25002499999948</c:v>
                </c:pt>
                <c:pt idx="1836">
                  <c:v>706.35718099999781</c:v>
                </c:pt>
                <c:pt idx="1837">
                  <c:v>707.01801799999998</c:v>
                </c:pt>
                <c:pt idx="1838">
                  <c:v>702.26281899999947</c:v>
                </c:pt>
                <c:pt idx="1839">
                  <c:v>704.07319099999995</c:v>
                </c:pt>
                <c:pt idx="1840">
                  <c:v>706.43603799999948</c:v>
                </c:pt>
                <c:pt idx="1841">
                  <c:v>707.50725299999806</c:v>
                </c:pt>
                <c:pt idx="1842">
                  <c:v>706.56824100000006</c:v>
                </c:pt>
                <c:pt idx="1843">
                  <c:v>700.730324</c:v>
                </c:pt>
                <c:pt idx="1844">
                  <c:v>701.80147899999997</c:v>
                </c:pt>
                <c:pt idx="1845">
                  <c:v>707.66609899999946</c:v>
                </c:pt>
                <c:pt idx="1846">
                  <c:v>707.11207400000001</c:v>
                </c:pt>
                <c:pt idx="1847">
                  <c:v>703.65041500000007</c:v>
                </c:pt>
                <c:pt idx="1848">
                  <c:v>703.99427400000002</c:v>
                </c:pt>
                <c:pt idx="1849">
                  <c:v>701.69812400000001</c:v>
                </c:pt>
                <c:pt idx="1850">
                  <c:v>701.88027599999998</c:v>
                </c:pt>
                <c:pt idx="1851">
                  <c:v>704.58602899999948</c:v>
                </c:pt>
                <c:pt idx="1852">
                  <c:v>701.77942500000051</c:v>
                </c:pt>
                <c:pt idx="1853">
                  <c:v>701.24757299999999</c:v>
                </c:pt>
                <c:pt idx="1854">
                  <c:v>701.59000200000003</c:v>
                </c:pt>
                <c:pt idx="1855">
                  <c:v>707.30161699999792</c:v>
                </c:pt>
                <c:pt idx="1856">
                  <c:v>703.78166399999998</c:v>
                </c:pt>
                <c:pt idx="1857">
                  <c:v>701.13539700000001</c:v>
                </c:pt>
                <c:pt idx="1858">
                  <c:v>706.94887600000004</c:v>
                </c:pt>
                <c:pt idx="1859">
                  <c:v>704.57571699999994</c:v>
                </c:pt>
                <c:pt idx="1860">
                  <c:v>706.83401799999831</c:v>
                </c:pt>
                <c:pt idx="1861">
                  <c:v>704.73146399999996</c:v>
                </c:pt>
                <c:pt idx="1862">
                  <c:v>701.02155199999947</c:v>
                </c:pt>
                <c:pt idx="1863">
                  <c:v>706.224918</c:v>
                </c:pt>
                <c:pt idx="1864">
                  <c:v>704.55497500000001</c:v>
                </c:pt>
                <c:pt idx="1865">
                  <c:v>703.67705799999999</c:v>
                </c:pt>
                <c:pt idx="1866">
                  <c:v>705.3925989999982</c:v>
                </c:pt>
                <c:pt idx="1867">
                  <c:v>700.19584899999995</c:v>
                </c:pt>
                <c:pt idx="1868">
                  <c:v>706.634998</c:v>
                </c:pt>
                <c:pt idx="1869">
                  <c:v>700.71035599999993</c:v>
                </c:pt>
                <c:pt idx="1870">
                  <c:v>700.54513199999997</c:v>
                </c:pt>
                <c:pt idx="1871">
                  <c:v>707.88860299999999</c:v>
                </c:pt>
                <c:pt idx="1872">
                  <c:v>707.80467999999996</c:v>
                </c:pt>
                <c:pt idx="1873">
                  <c:v>708.78493800000194</c:v>
                </c:pt>
                <c:pt idx="1874">
                  <c:v>703.86499199999946</c:v>
                </c:pt>
                <c:pt idx="1875">
                  <c:v>699.61333300000183</c:v>
                </c:pt>
                <c:pt idx="1876">
                  <c:v>707.309842</c:v>
                </c:pt>
                <c:pt idx="1877">
                  <c:v>703.34213999999781</c:v>
                </c:pt>
                <c:pt idx="1878">
                  <c:v>702.03423499999997</c:v>
                </c:pt>
                <c:pt idx="1879">
                  <c:v>702.25977900000055</c:v>
                </c:pt>
                <c:pt idx="1880">
                  <c:v>701.18462999999997</c:v>
                </c:pt>
                <c:pt idx="1881">
                  <c:v>704.28097200000184</c:v>
                </c:pt>
                <c:pt idx="1882">
                  <c:v>704.47719099999949</c:v>
                </c:pt>
                <c:pt idx="1883">
                  <c:v>699.54639699999996</c:v>
                </c:pt>
                <c:pt idx="1884">
                  <c:v>707.14515399999948</c:v>
                </c:pt>
                <c:pt idx="1885">
                  <c:v>707.06135000000006</c:v>
                </c:pt>
                <c:pt idx="1886">
                  <c:v>706.73835300000053</c:v>
                </c:pt>
                <c:pt idx="1887">
                  <c:v>706.62587899999994</c:v>
                </c:pt>
                <c:pt idx="1888">
                  <c:v>699.76067500000011</c:v>
                </c:pt>
                <c:pt idx="1889">
                  <c:v>709.79690600000004</c:v>
                </c:pt>
                <c:pt idx="1890">
                  <c:v>710.08527300000003</c:v>
                </c:pt>
                <c:pt idx="1891">
                  <c:v>701.36135799999806</c:v>
                </c:pt>
                <c:pt idx="1892">
                  <c:v>699.97084099999995</c:v>
                </c:pt>
                <c:pt idx="1893">
                  <c:v>706.98601000000008</c:v>
                </c:pt>
                <c:pt idx="1894">
                  <c:v>706.37601599999948</c:v>
                </c:pt>
                <c:pt idx="1895">
                  <c:v>703.41896999999949</c:v>
                </c:pt>
                <c:pt idx="1896">
                  <c:v>701.72011899999939</c:v>
                </c:pt>
                <c:pt idx="1897">
                  <c:v>700.34557599999948</c:v>
                </c:pt>
                <c:pt idx="1898">
                  <c:v>698.42094200000008</c:v>
                </c:pt>
                <c:pt idx="1899">
                  <c:v>704.56922099999781</c:v>
                </c:pt>
                <c:pt idx="1900">
                  <c:v>704.39690399999949</c:v>
                </c:pt>
                <c:pt idx="1901">
                  <c:v>703.93866299999831</c:v>
                </c:pt>
                <c:pt idx="1902">
                  <c:v>707.32539900000006</c:v>
                </c:pt>
                <c:pt idx="1903">
                  <c:v>707.49771599999997</c:v>
                </c:pt>
                <c:pt idx="1904">
                  <c:v>707.69786799999997</c:v>
                </c:pt>
                <c:pt idx="1905">
                  <c:v>695.42819300000008</c:v>
                </c:pt>
                <c:pt idx="1906">
                  <c:v>697.73042199999998</c:v>
                </c:pt>
                <c:pt idx="1907">
                  <c:v>698.50170600000001</c:v>
                </c:pt>
                <c:pt idx="1908">
                  <c:v>700.46645399999807</c:v>
                </c:pt>
                <c:pt idx="1909">
                  <c:v>700.80012099999806</c:v>
                </c:pt>
                <c:pt idx="1910">
                  <c:v>699.57023900000002</c:v>
                </c:pt>
                <c:pt idx="1911">
                  <c:v>707.72814799999992</c:v>
                </c:pt>
                <c:pt idx="1912">
                  <c:v>709.97488500000054</c:v>
                </c:pt>
                <c:pt idx="1913">
                  <c:v>695.42735799999946</c:v>
                </c:pt>
                <c:pt idx="1914">
                  <c:v>700.98978300000169</c:v>
                </c:pt>
                <c:pt idx="1915">
                  <c:v>703.93329899999947</c:v>
                </c:pt>
                <c:pt idx="1916">
                  <c:v>706.84367400000008</c:v>
                </c:pt>
                <c:pt idx="1917">
                  <c:v>699.76276199999938</c:v>
                </c:pt>
                <c:pt idx="1918">
                  <c:v>703.02039400000001</c:v>
                </c:pt>
                <c:pt idx="1919">
                  <c:v>702.16482899999949</c:v>
                </c:pt>
                <c:pt idx="1920">
                  <c:v>710.14183800000001</c:v>
                </c:pt>
                <c:pt idx="1921">
                  <c:v>706.11274199999991</c:v>
                </c:pt>
                <c:pt idx="1922">
                  <c:v>695.16509800000006</c:v>
                </c:pt>
                <c:pt idx="1923">
                  <c:v>699.97578900000053</c:v>
                </c:pt>
                <c:pt idx="1924">
                  <c:v>704.56475</c:v>
                </c:pt>
                <c:pt idx="1925">
                  <c:v>702.89248199999997</c:v>
                </c:pt>
                <c:pt idx="1926">
                  <c:v>700.03694299999938</c:v>
                </c:pt>
                <c:pt idx="1927">
                  <c:v>700.27208299999995</c:v>
                </c:pt>
                <c:pt idx="1928">
                  <c:v>696.23035200000004</c:v>
                </c:pt>
                <c:pt idx="1929">
                  <c:v>695.10108200000002</c:v>
                </c:pt>
                <c:pt idx="1930">
                  <c:v>703.33880199999999</c:v>
                </c:pt>
                <c:pt idx="1931">
                  <c:v>699.00757099999998</c:v>
                </c:pt>
                <c:pt idx="1932">
                  <c:v>703.76133900000002</c:v>
                </c:pt>
                <c:pt idx="1933">
                  <c:v>705.55764399999782</c:v>
                </c:pt>
                <c:pt idx="1934">
                  <c:v>704.7768830000017</c:v>
                </c:pt>
                <c:pt idx="1935">
                  <c:v>696.92748799999947</c:v>
                </c:pt>
                <c:pt idx="1936">
                  <c:v>709.87069599999938</c:v>
                </c:pt>
                <c:pt idx="1937">
                  <c:v>708.25266799999781</c:v>
                </c:pt>
                <c:pt idx="1938">
                  <c:v>697.39717199999996</c:v>
                </c:pt>
                <c:pt idx="1939">
                  <c:v>704.55974300000003</c:v>
                </c:pt>
                <c:pt idx="1940">
                  <c:v>700.96921899999745</c:v>
                </c:pt>
                <c:pt idx="1941">
                  <c:v>699.11611099999948</c:v>
                </c:pt>
                <c:pt idx="1942">
                  <c:v>703.35674299999948</c:v>
                </c:pt>
                <c:pt idx="1943">
                  <c:v>705.57278400000052</c:v>
                </c:pt>
                <c:pt idx="1944">
                  <c:v>710.49791599999946</c:v>
                </c:pt>
                <c:pt idx="1945">
                  <c:v>711.01069500000006</c:v>
                </c:pt>
                <c:pt idx="1946">
                  <c:v>702.98993600000051</c:v>
                </c:pt>
                <c:pt idx="1947">
                  <c:v>700.07640100000003</c:v>
                </c:pt>
                <c:pt idx="1948">
                  <c:v>699.39547800000003</c:v>
                </c:pt>
                <c:pt idx="1949">
                  <c:v>701.51650899999947</c:v>
                </c:pt>
                <c:pt idx="1950">
                  <c:v>700.72448300000053</c:v>
                </c:pt>
                <c:pt idx="1951">
                  <c:v>701.33596699999782</c:v>
                </c:pt>
                <c:pt idx="1952">
                  <c:v>703.96214699999769</c:v>
                </c:pt>
                <c:pt idx="1953">
                  <c:v>695.34879899999999</c:v>
                </c:pt>
                <c:pt idx="1954">
                  <c:v>706.977844</c:v>
                </c:pt>
                <c:pt idx="1955">
                  <c:v>706.33310100000006</c:v>
                </c:pt>
                <c:pt idx="1956">
                  <c:v>700.3622649999968</c:v>
                </c:pt>
                <c:pt idx="1957">
                  <c:v>700.82718099999806</c:v>
                </c:pt>
                <c:pt idx="1958">
                  <c:v>707.24511099999938</c:v>
                </c:pt>
                <c:pt idx="1959">
                  <c:v>703.01735399999939</c:v>
                </c:pt>
                <c:pt idx="1960">
                  <c:v>709.52290299999947</c:v>
                </c:pt>
                <c:pt idx="1961">
                  <c:v>709.68770999999992</c:v>
                </c:pt>
                <c:pt idx="1962">
                  <c:v>700.95628499999782</c:v>
                </c:pt>
                <c:pt idx="1963">
                  <c:v>702.99255799999946</c:v>
                </c:pt>
                <c:pt idx="1964">
                  <c:v>702.023506</c:v>
                </c:pt>
                <c:pt idx="1965">
                  <c:v>705.89995400000009</c:v>
                </c:pt>
                <c:pt idx="1966">
                  <c:v>699.1893050000017</c:v>
                </c:pt>
                <c:pt idx="1967">
                  <c:v>698.91375300000004</c:v>
                </c:pt>
                <c:pt idx="1968">
                  <c:v>695.22994800000004</c:v>
                </c:pt>
                <c:pt idx="1969">
                  <c:v>697.74550199999999</c:v>
                </c:pt>
                <c:pt idx="1970">
                  <c:v>705.31177500000001</c:v>
                </c:pt>
                <c:pt idx="1971">
                  <c:v>706.04860800000006</c:v>
                </c:pt>
                <c:pt idx="1972">
                  <c:v>704.91635799999949</c:v>
                </c:pt>
                <c:pt idx="1973">
                  <c:v>700.76018599999998</c:v>
                </c:pt>
                <c:pt idx="1974">
                  <c:v>707.67152299999998</c:v>
                </c:pt>
                <c:pt idx="1975">
                  <c:v>708.63145599999996</c:v>
                </c:pt>
                <c:pt idx="1976">
                  <c:v>706.37112899999806</c:v>
                </c:pt>
                <c:pt idx="1977">
                  <c:v>708.19222899999806</c:v>
                </c:pt>
                <c:pt idx="1978">
                  <c:v>701.13557600000001</c:v>
                </c:pt>
                <c:pt idx="1979">
                  <c:v>702.26281899999947</c:v>
                </c:pt>
                <c:pt idx="1980">
                  <c:v>705.1370139999982</c:v>
                </c:pt>
                <c:pt idx="1981">
                  <c:v>701.33876799999996</c:v>
                </c:pt>
                <c:pt idx="1982">
                  <c:v>698.62741199999948</c:v>
                </c:pt>
                <c:pt idx="1983">
                  <c:v>700.36166899999705</c:v>
                </c:pt>
                <c:pt idx="1984">
                  <c:v>703.74578200000053</c:v>
                </c:pt>
                <c:pt idx="1985">
                  <c:v>707.40181199999938</c:v>
                </c:pt>
                <c:pt idx="1986">
                  <c:v>704.66417100000001</c:v>
                </c:pt>
                <c:pt idx="1987">
                  <c:v>701.6676069999977</c:v>
                </c:pt>
                <c:pt idx="1988">
                  <c:v>701.05421499999807</c:v>
                </c:pt>
                <c:pt idx="1989">
                  <c:v>699.5601059999982</c:v>
                </c:pt>
                <c:pt idx="1990">
                  <c:v>698.63063099999999</c:v>
                </c:pt>
                <c:pt idx="1991">
                  <c:v>698.85581699999807</c:v>
                </c:pt>
                <c:pt idx="1992">
                  <c:v>708.52571699999999</c:v>
                </c:pt>
                <c:pt idx="1993">
                  <c:v>706.17324100000053</c:v>
                </c:pt>
                <c:pt idx="1994">
                  <c:v>705.94948499999998</c:v>
                </c:pt>
                <c:pt idx="1995">
                  <c:v>705.696642</c:v>
                </c:pt>
                <c:pt idx="1996">
                  <c:v>699.62400200000002</c:v>
                </c:pt>
                <c:pt idx="1997">
                  <c:v>701.17092100000002</c:v>
                </c:pt>
                <c:pt idx="1998">
                  <c:v>700.74868199999992</c:v>
                </c:pt>
                <c:pt idx="1999">
                  <c:v>707.540572</c:v>
                </c:pt>
                <c:pt idx="2000">
                  <c:v>698.28075200000183</c:v>
                </c:pt>
                <c:pt idx="2001">
                  <c:v>699.93305199999998</c:v>
                </c:pt>
                <c:pt idx="2002">
                  <c:v>699.15169499999831</c:v>
                </c:pt>
                <c:pt idx="2003">
                  <c:v>699.25838700000054</c:v>
                </c:pt>
                <c:pt idx="2004">
                  <c:v>704.46848899999998</c:v>
                </c:pt>
                <c:pt idx="2005">
                  <c:v>698.60762399999805</c:v>
                </c:pt>
                <c:pt idx="2006">
                  <c:v>699.3432639999977</c:v>
                </c:pt>
                <c:pt idx="2007">
                  <c:v>708.23442899999998</c:v>
                </c:pt>
                <c:pt idx="2008">
                  <c:v>698.54360800000006</c:v>
                </c:pt>
                <c:pt idx="2009">
                  <c:v>706.15851900000007</c:v>
                </c:pt>
                <c:pt idx="2010">
                  <c:v>699.15020499999946</c:v>
                </c:pt>
                <c:pt idx="2011">
                  <c:v>699.1708870000017</c:v>
                </c:pt>
                <c:pt idx="2012">
                  <c:v>699.69481200000052</c:v>
                </c:pt>
                <c:pt idx="2013">
                  <c:v>698.95392699999832</c:v>
                </c:pt>
                <c:pt idx="2014">
                  <c:v>703.41819499999997</c:v>
                </c:pt>
                <c:pt idx="2015">
                  <c:v>696.19441000000052</c:v>
                </c:pt>
                <c:pt idx="2016">
                  <c:v>706.15285599999947</c:v>
                </c:pt>
                <c:pt idx="2017">
                  <c:v>705.39349300000003</c:v>
                </c:pt>
                <c:pt idx="2018">
                  <c:v>706.43281899999806</c:v>
                </c:pt>
                <c:pt idx="2019">
                  <c:v>703.82618899999807</c:v>
                </c:pt>
                <c:pt idx="2020">
                  <c:v>702.85189199999832</c:v>
                </c:pt>
                <c:pt idx="2021">
                  <c:v>701.91258199999947</c:v>
                </c:pt>
                <c:pt idx="2022">
                  <c:v>703.15039200000001</c:v>
                </c:pt>
                <c:pt idx="2023">
                  <c:v>699.22465099999999</c:v>
                </c:pt>
                <c:pt idx="2024">
                  <c:v>703.139365</c:v>
                </c:pt>
                <c:pt idx="2025">
                  <c:v>702.508509</c:v>
                </c:pt>
                <c:pt idx="2026">
                  <c:v>705.72549100000003</c:v>
                </c:pt>
                <c:pt idx="2027">
                  <c:v>704.49900600000001</c:v>
                </c:pt>
                <c:pt idx="2028">
                  <c:v>701.12878100000182</c:v>
                </c:pt>
                <c:pt idx="2029">
                  <c:v>700.86091799999792</c:v>
                </c:pt>
                <c:pt idx="2030">
                  <c:v>706.69424500000002</c:v>
                </c:pt>
                <c:pt idx="2031">
                  <c:v>699.11605099999997</c:v>
                </c:pt>
                <c:pt idx="2032">
                  <c:v>701.68381900000054</c:v>
                </c:pt>
                <c:pt idx="2033">
                  <c:v>703.06080599999996</c:v>
                </c:pt>
                <c:pt idx="2034">
                  <c:v>699.18978200000231</c:v>
                </c:pt>
                <c:pt idx="2035">
                  <c:v>703.16308700000002</c:v>
                </c:pt>
                <c:pt idx="2036">
                  <c:v>706.23618399999998</c:v>
                </c:pt>
                <c:pt idx="2037">
                  <c:v>703.78083000000231</c:v>
                </c:pt>
                <c:pt idx="2038">
                  <c:v>699.30481899999938</c:v>
                </c:pt>
                <c:pt idx="2039">
                  <c:v>708.07462899999996</c:v>
                </c:pt>
                <c:pt idx="2040">
                  <c:v>706.07471500000054</c:v>
                </c:pt>
                <c:pt idx="2041">
                  <c:v>701.39032599999996</c:v>
                </c:pt>
                <c:pt idx="2042">
                  <c:v>706.10731800000008</c:v>
                </c:pt>
                <c:pt idx="2043">
                  <c:v>701.08443500000055</c:v>
                </c:pt>
                <c:pt idx="2044">
                  <c:v>705.29544400000054</c:v>
                </c:pt>
                <c:pt idx="2045">
                  <c:v>698.64898900000003</c:v>
                </c:pt>
                <c:pt idx="2046">
                  <c:v>700.67518900000005</c:v>
                </c:pt>
                <c:pt idx="2047">
                  <c:v>697.40682799999831</c:v>
                </c:pt>
                <c:pt idx="2048">
                  <c:v>701.83134099999938</c:v>
                </c:pt>
                <c:pt idx="2049">
                  <c:v>704.82397100000003</c:v>
                </c:pt>
                <c:pt idx="2050">
                  <c:v>706.15690899999947</c:v>
                </c:pt>
                <c:pt idx="2051">
                  <c:v>699.45502299999805</c:v>
                </c:pt>
                <c:pt idx="2052">
                  <c:v>699.3808150000001</c:v>
                </c:pt>
                <c:pt idx="2053">
                  <c:v>706.62748799999997</c:v>
                </c:pt>
                <c:pt idx="2054">
                  <c:v>704.30105899999808</c:v>
                </c:pt>
                <c:pt idx="2055">
                  <c:v>700.9561059999977</c:v>
                </c:pt>
                <c:pt idx="2056">
                  <c:v>705.56551199999819</c:v>
                </c:pt>
                <c:pt idx="2057">
                  <c:v>699.62948599999993</c:v>
                </c:pt>
                <c:pt idx="2058">
                  <c:v>702.03268499999831</c:v>
                </c:pt>
                <c:pt idx="2059">
                  <c:v>700.0421879999983</c:v>
                </c:pt>
                <c:pt idx="2060">
                  <c:v>706.64000499999997</c:v>
                </c:pt>
                <c:pt idx="2061">
                  <c:v>706.51835200000005</c:v>
                </c:pt>
                <c:pt idx="2062">
                  <c:v>697.92640199999948</c:v>
                </c:pt>
                <c:pt idx="2063">
                  <c:v>707.996488</c:v>
                </c:pt>
                <c:pt idx="2064">
                  <c:v>706.23755499999947</c:v>
                </c:pt>
                <c:pt idx="2065">
                  <c:v>699.40853100000004</c:v>
                </c:pt>
                <c:pt idx="2066">
                  <c:v>703.86171299999819</c:v>
                </c:pt>
                <c:pt idx="2067">
                  <c:v>701.48599100000001</c:v>
                </c:pt>
                <c:pt idx="2068">
                  <c:v>700.41847199999995</c:v>
                </c:pt>
                <c:pt idx="2069">
                  <c:v>706.42608399999949</c:v>
                </c:pt>
                <c:pt idx="2070">
                  <c:v>705.424845</c:v>
                </c:pt>
                <c:pt idx="2071">
                  <c:v>698.31722999999693</c:v>
                </c:pt>
                <c:pt idx="2072">
                  <c:v>702.20369100000005</c:v>
                </c:pt>
                <c:pt idx="2073">
                  <c:v>700.03342599999996</c:v>
                </c:pt>
                <c:pt idx="2074">
                  <c:v>702.50362200000006</c:v>
                </c:pt>
                <c:pt idx="2075">
                  <c:v>707.13812099999996</c:v>
                </c:pt>
                <c:pt idx="2076">
                  <c:v>700.510085</c:v>
                </c:pt>
                <c:pt idx="2077">
                  <c:v>705.76906199999996</c:v>
                </c:pt>
                <c:pt idx="2078">
                  <c:v>699.55718499999807</c:v>
                </c:pt>
                <c:pt idx="2079">
                  <c:v>701.21729399999947</c:v>
                </c:pt>
                <c:pt idx="2080">
                  <c:v>700.46615599999757</c:v>
                </c:pt>
                <c:pt idx="2081">
                  <c:v>700.63340700000003</c:v>
                </c:pt>
                <c:pt idx="2082">
                  <c:v>701.23237400000005</c:v>
                </c:pt>
                <c:pt idx="2083">
                  <c:v>701.68191200000001</c:v>
                </c:pt>
                <c:pt idx="2084">
                  <c:v>700.92606499999806</c:v>
                </c:pt>
                <c:pt idx="2085">
                  <c:v>708.63133700000003</c:v>
                </c:pt>
                <c:pt idx="2086">
                  <c:v>700.38503399999991</c:v>
                </c:pt>
                <c:pt idx="2087">
                  <c:v>703.40031399999998</c:v>
                </c:pt>
                <c:pt idx="2088">
                  <c:v>706.41571299999998</c:v>
                </c:pt>
                <c:pt idx="2089">
                  <c:v>700.43396899999948</c:v>
                </c:pt>
                <c:pt idx="2090">
                  <c:v>704.05572699999948</c:v>
                </c:pt>
                <c:pt idx="2091">
                  <c:v>700.79600799999992</c:v>
                </c:pt>
                <c:pt idx="2092">
                  <c:v>708.11212099999807</c:v>
                </c:pt>
                <c:pt idx="2093">
                  <c:v>699.65982400000007</c:v>
                </c:pt>
                <c:pt idx="2094">
                  <c:v>703.22787799999992</c:v>
                </c:pt>
                <c:pt idx="2095">
                  <c:v>707.26996699999938</c:v>
                </c:pt>
                <c:pt idx="2096">
                  <c:v>704.69427100000053</c:v>
                </c:pt>
                <c:pt idx="2097">
                  <c:v>706.48229099999946</c:v>
                </c:pt>
                <c:pt idx="2098">
                  <c:v>704.69003900000052</c:v>
                </c:pt>
                <c:pt idx="2099">
                  <c:v>707.879007</c:v>
                </c:pt>
                <c:pt idx="2100">
                  <c:v>707.65674100000001</c:v>
                </c:pt>
                <c:pt idx="2101">
                  <c:v>709.40774699999997</c:v>
                </c:pt>
                <c:pt idx="2102">
                  <c:v>708.91541199999949</c:v>
                </c:pt>
                <c:pt idx="2103">
                  <c:v>706.61586499999999</c:v>
                </c:pt>
                <c:pt idx="2104">
                  <c:v>708.08136500000001</c:v>
                </c:pt>
                <c:pt idx="2105">
                  <c:v>700.27923600000054</c:v>
                </c:pt>
                <c:pt idx="2106">
                  <c:v>701.83885099999998</c:v>
                </c:pt>
                <c:pt idx="2107">
                  <c:v>700.57296800000006</c:v>
                </c:pt>
                <c:pt idx="2108">
                  <c:v>703.99987700000054</c:v>
                </c:pt>
                <c:pt idx="2109">
                  <c:v>704.92696799999806</c:v>
                </c:pt>
                <c:pt idx="2110">
                  <c:v>702.13323800000001</c:v>
                </c:pt>
                <c:pt idx="2111">
                  <c:v>700.82932699999947</c:v>
                </c:pt>
                <c:pt idx="2112">
                  <c:v>703.81426799999781</c:v>
                </c:pt>
                <c:pt idx="2113">
                  <c:v>708.23413099999993</c:v>
                </c:pt>
                <c:pt idx="2114">
                  <c:v>705.0737140000017</c:v>
                </c:pt>
                <c:pt idx="2115">
                  <c:v>701.49671999999998</c:v>
                </c:pt>
                <c:pt idx="2116">
                  <c:v>707.90833200000054</c:v>
                </c:pt>
                <c:pt idx="2117">
                  <c:v>699.06443400000001</c:v>
                </c:pt>
                <c:pt idx="2118">
                  <c:v>705.70969600000001</c:v>
                </c:pt>
                <c:pt idx="2119">
                  <c:v>708.37789799999996</c:v>
                </c:pt>
                <c:pt idx="2120">
                  <c:v>709.40762799999732</c:v>
                </c:pt>
                <c:pt idx="2121">
                  <c:v>707.65388000000053</c:v>
                </c:pt>
                <c:pt idx="2122">
                  <c:v>700.56706699999756</c:v>
                </c:pt>
                <c:pt idx="2123">
                  <c:v>700.60885000000053</c:v>
                </c:pt>
                <c:pt idx="2124">
                  <c:v>703.35894799999949</c:v>
                </c:pt>
                <c:pt idx="2125">
                  <c:v>708.96178499999996</c:v>
                </c:pt>
                <c:pt idx="2126">
                  <c:v>703.80216799999755</c:v>
                </c:pt>
                <c:pt idx="2127">
                  <c:v>705.105186</c:v>
                </c:pt>
                <c:pt idx="2128">
                  <c:v>708.15563199999997</c:v>
                </c:pt>
                <c:pt idx="2129">
                  <c:v>705.08241699999996</c:v>
                </c:pt>
                <c:pt idx="2130">
                  <c:v>703.76062399999807</c:v>
                </c:pt>
                <c:pt idx="2131">
                  <c:v>708.16951999999947</c:v>
                </c:pt>
                <c:pt idx="2132">
                  <c:v>708.53263099999947</c:v>
                </c:pt>
                <c:pt idx="2133">
                  <c:v>705.71839800000055</c:v>
                </c:pt>
                <c:pt idx="2134">
                  <c:v>709.36864599999831</c:v>
                </c:pt>
                <c:pt idx="2135">
                  <c:v>708.43774099999996</c:v>
                </c:pt>
                <c:pt idx="2136">
                  <c:v>707.98766599999806</c:v>
                </c:pt>
                <c:pt idx="2137">
                  <c:v>700.09130200000004</c:v>
                </c:pt>
                <c:pt idx="2138">
                  <c:v>705.39283799999998</c:v>
                </c:pt>
                <c:pt idx="2139">
                  <c:v>708.22435599999994</c:v>
                </c:pt>
                <c:pt idx="2140">
                  <c:v>709.21993300000054</c:v>
                </c:pt>
                <c:pt idx="2141">
                  <c:v>694.26983600000005</c:v>
                </c:pt>
                <c:pt idx="2142">
                  <c:v>696.25383600000055</c:v>
                </c:pt>
                <c:pt idx="2143">
                  <c:v>704.9592139999977</c:v>
                </c:pt>
                <c:pt idx="2144">
                  <c:v>706.96985699999948</c:v>
                </c:pt>
                <c:pt idx="2145">
                  <c:v>712.59439000000054</c:v>
                </c:pt>
                <c:pt idx="2146">
                  <c:v>697.45033999999998</c:v>
                </c:pt>
                <c:pt idx="2147">
                  <c:v>699.111402</c:v>
                </c:pt>
                <c:pt idx="2148">
                  <c:v>712.60064799999998</c:v>
                </c:pt>
                <c:pt idx="2149">
                  <c:v>710.05946399999948</c:v>
                </c:pt>
                <c:pt idx="2150">
                  <c:v>697.69549399999994</c:v>
                </c:pt>
                <c:pt idx="2151">
                  <c:v>699.39571599999999</c:v>
                </c:pt>
                <c:pt idx="2152">
                  <c:v>713.28842600000053</c:v>
                </c:pt>
                <c:pt idx="2153">
                  <c:v>708.96130799999946</c:v>
                </c:pt>
                <c:pt idx="2154">
                  <c:v>704.50717199999997</c:v>
                </c:pt>
                <c:pt idx="2155">
                  <c:v>697.43609399999946</c:v>
                </c:pt>
                <c:pt idx="2156">
                  <c:v>708.33849899999996</c:v>
                </c:pt>
                <c:pt idx="2157">
                  <c:v>699.00572299999999</c:v>
                </c:pt>
                <c:pt idx="2158">
                  <c:v>694.44787500000007</c:v>
                </c:pt>
                <c:pt idx="2159">
                  <c:v>696.84743899999819</c:v>
                </c:pt>
                <c:pt idx="2160">
                  <c:v>709.32674399999996</c:v>
                </c:pt>
                <c:pt idx="2161">
                  <c:v>694.62192099999947</c:v>
                </c:pt>
                <c:pt idx="2162">
                  <c:v>694.95594499999947</c:v>
                </c:pt>
                <c:pt idx="2163">
                  <c:v>699.74732399999948</c:v>
                </c:pt>
                <c:pt idx="2164">
                  <c:v>702.92472800000007</c:v>
                </c:pt>
                <c:pt idx="2165">
                  <c:v>711.93432799999948</c:v>
                </c:pt>
                <c:pt idx="2166">
                  <c:v>702.84229499999731</c:v>
                </c:pt>
                <c:pt idx="2167">
                  <c:v>700.46824199999946</c:v>
                </c:pt>
                <c:pt idx="2168">
                  <c:v>694.13804999999991</c:v>
                </c:pt>
                <c:pt idx="2169">
                  <c:v>711.91269199999806</c:v>
                </c:pt>
                <c:pt idx="2170">
                  <c:v>694.575965</c:v>
                </c:pt>
                <c:pt idx="2171">
                  <c:v>706.38132099999996</c:v>
                </c:pt>
                <c:pt idx="2172">
                  <c:v>713.92822299999807</c:v>
                </c:pt>
                <c:pt idx="2173">
                  <c:v>697.535753</c:v>
                </c:pt>
                <c:pt idx="2174">
                  <c:v>695.95026999999732</c:v>
                </c:pt>
                <c:pt idx="2175">
                  <c:v>694.66966399999831</c:v>
                </c:pt>
                <c:pt idx="2176">
                  <c:v>707.72683599999993</c:v>
                </c:pt>
                <c:pt idx="2177">
                  <c:v>714.34092499999781</c:v>
                </c:pt>
                <c:pt idx="2178">
                  <c:v>693.74305000000004</c:v>
                </c:pt>
                <c:pt idx="2179">
                  <c:v>713.93996499999946</c:v>
                </c:pt>
                <c:pt idx="2180">
                  <c:v>695.39338400000054</c:v>
                </c:pt>
                <c:pt idx="2181">
                  <c:v>709.953487</c:v>
                </c:pt>
                <c:pt idx="2182">
                  <c:v>703.42540699999938</c:v>
                </c:pt>
                <c:pt idx="2183">
                  <c:v>699.31387899999993</c:v>
                </c:pt>
                <c:pt idx="2184">
                  <c:v>710.92289699999947</c:v>
                </c:pt>
                <c:pt idx="2185">
                  <c:v>710.31808899999999</c:v>
                </c:pt>
                <c:pt idx="2186">
                  <c:v>714.40672899999947</c:v>
                </c:pt>
                <c:pt idx="2187">
                  <c:v>694.70292300000006</c:v>
                </c:pt>
                <c:pt idx="2188">
                  <c:v>697.66640699999948</c:v>
                </c:pt>
                <c:pt idx="2189">
                  <c:v>711.3115189999977</c:v>
                </c:pt>
                <c:pt idx="2190">
                  <c:v>714.31189799999947</c:v>
                </c:pt>
                <c:pt idx="2191">
                  <c:v>701.87908400000003</c:v>
                </c:pt>
                <c:pt idx="2192">
                  <c:v>714.28072500000053</c:v>
                </c:pt>
                <c:pt idx="2193">
                  <c:v>696.24078300000053</c:v>
                </c:pt>
                <c:pt idx="2194">
                  <c:v>704.61237399999993</c:v>
                </c:pt>
                <c:pt idx="2195">
                  <c:v>706.93910099999948</c:v>
                </c:pt>
                <c:pt idx="2196">
                  <c:v>714.18196</c:v>
                </c:pt>
                <c:pt idx="2197">
                  <c:v>699.81622699999718</c:v>
                </c:pt>
                <c:pt idx="2198">
                  <c:v>710.87598800000001</c:v>
                </c:pt>
                <c:pt idx="2199">
                  <c:v>712.56625699999745</c:v>
                </c:pt>
                <c:pt idx="2200">
                  <c:v>709.9947330000017</c:v>
                </c:pt>
                <c:pt idx="2201">
                  <c:v>694.15825599999948</c:v>
                </c:pt>
                <c:pt idx="2202">
                  <c:v>696.13772599999947</c:v>
                </c:pt>
                <c:pt idx="2203">
                  <c:v>693.61078700000053</c:v>
                </c:pt>
                <c:pt idx="2204">
                  <c:v>695.93089799999996</c:v>
                </c:pt>
                <c:pt idx="2205">
                  <c:v>694.98914500000001</c:v>
                </c:pt>
                <c:pt idx="2206">
                  <c:v>701.202631</c:v>
                </c:pt>
                <c:pt idx="2207">
                  <c:v>712.69673100000171</c:v>
                </c:pt>
                <c:pt idx="2208">
                  <c:v>693.98093199999994</c:v>
                </c:pt>
                <c:pt idx="2209">
                  <c:v>711.65072900000007</c:v>
                </c:pt>
                <c:pt idx="2210">
                  <c:v>712.94671299999948</c:v>
                </c:pt>
                <c:pt idx="2211">
                  <c:v>699.31262699999718</c:v>
                </c:pt>
                <c:pt idx="2212">
                  <c:v>707.25578100000052</c:v>
                </c:pt>
                <c:pt idx="2213">
                  <c:v>693.75806999999998</c:v>
                </c:pt>
                <c:pt idx="2214">
                  <c:v>700.62905599999999</c:v>
                </c:pt>
                <c:pt idx="2215">
                  <c:v>714.82366299999831</c:v>
                </c:pt>
                <c:pt idx="2216">
                  <c:v>707.18109600000003</c:v>
                </c:pt>
                <c:pt idx="2217">
                  <c:v>702.51047600000004</c:v>
                </c:pt>
                <c:pt idx="2218">
                  <c:v>698.93598599999996</c:v>
                </c:pt>
                <c:pt idx="2219">
                  <c:v>694.37491900000009</c:v>
                </c:pt>
                <c:pt idx="2220">
                  <c:v>694.01192699999831</c:v>
                </c:pt>
                <c:pt idx="2221">
                  <c:v>694.81730499999946</c:v>
                </c:pt>
                <c:pt idx="2222">
                  <c:v>700.63686400000006</c:v>
                </c:pt>
                <c:pt idx="2223">
                  <c:v>709.31971099999998</c:v>
                </c:pt>
                <c:pt idx="2224">
                  <c:v>694.45681599999807</c:v>
                </c:pt>
                <c:pt idx="2225">
                  <c:v>714.44082299999832</c:v>
                </c:pt>
                <c:pt idx="2226">
                  <c:v>699.3141169999983</c:v>
                </c:pt>
                <c:pt idx="2227">
                  <c:v>703.7181260000001</c:v>
                </c:pt>
                <c:pt idx="2228">
                  <c:v>696.31117599999948</c:v>
                </c:pt>
                <c:pt idx="2229">
                  <c:v>700.16777500000001</c:v>
                </c:pt>
                <c:pt idx="2230">
                  <c:v>693.43769599999769</c:v>
                </c:pt>
                <c:pt idx="2231">
                  <c:v>708.53138000000001</c:v>
                </c:pt>
                <c:pt idx="2232">
                  <c:v>704.39463899999998</c:v>
                </c:pt>
                <c:pt idx="2233">
                  <c:v>705.37561199999948</c:v>
                </c:pt>
                <c:pt idx="2234">
                  <c:v>700.95527199999947</c:v>
                </c:pt>
                <c:pt idx="2235">
                  <c:v>699.25600299999996</c:v>
                </c:pt>
                <c:pt idx="2236">
                  <c:v>697.17979400000195</c:v>
                </c:pt>
                <c:pt idx="2237">
                  <c:v>695.32424199999946</c:v>
                </c:pt>
                <c:pt idx="2238">
                  <c:v>707.81409699999949</c:v>
                </c:pt>
                <c:pt idx="2239">
                  <c:v>714.46454499999948</c:v>
                </c:pt>
                <c:pt idx="2240">
                  <c:v>710.120857</c:v>
                </c:pt>
                <c:pt idx="2241">
                  <c:v>715.020895</c:v>
                </c:pt>
                <c:pt idx="2242">
                  <c:v>700.81478399999992</c:v>
                </c:pt>
                <c:pt idx="2243">
                  <c:v>699.53477400000054</c:v>
                </c:pt>
                <c:pt idx="2244">
                  <c:v>694.03493400000002</c:v>
                </c:pt>
                <c:pt idx="2245">
                  <c:v>699.12654199999997</c:v>
                </c:pt>
                <c:pt idx="2246">
                  <c:v>701.06941499999948</c:v>
                </c:pt>
                <c:pt idx="2247">
                  <c:v>700.1383300000017</c:v>
                </c:pt>
                <c:pt idx="2248">
                  <c:v>710.0024820000001</c:v>
                </c:pt>
                <c:pt idx="2249">
                  <c:v>696.63894199999993</c:v>
                </c:pt>
                <c:pt idx="2250">
                  <c:v>704.09572099999991</c:v>
                </c:pt>
                <c:pt idx="2251">
                  <c:v>696.00385399999993</c:v>
                </c:pt>
                <c:pt idx="2252">
                  <c:v>701.3377549999982</c:v>
                </c:pt>
                <c:pt idx="2253">
                  <c:v>700.59996799999999</c:v>
                </c:pt>
                <c:pt idx="2254">
                  <c:v>705.78342700000053</c:v>
                </c:pt>
                <c:pt idx="2255">
                  <c:v>707.98724899999831</c:v>
                </c:pt>
                <c:pt idx="2256">
                  <c:v>697.30728899999792</c:v>
                </c:pt>
                <c:pt idx="2257">
                  <c:v>701.92158199999949</c:v>
                </c:pt>
                <c:pt idx="2258">
                  <c:v>697.02869700000008</c:v>
                </c:pt>
                <c:pt idx="2259">
                  <c:v>694.91559300000006</c:v>
                </c:pt>
                <c:pt idx="2260">
                  <c:v>698.44758499999807</c:v>
                </c:pt>
                <c:pt idx="2261">
                  <c:v>694.9114199999982</c:v>
                </c:pt>
                <c:pt idx="2262">
                  <c:v>695.13690500000007</c:v>
                </c:pt>
                <c:pt idx="2263">
                  <c:v>710.86686799999745</c:v>
                </c:pt>
                <c:pt idx="2264">
                  <c:v>701.93588699999998</c:v>
                </c:pt>
                <c:pt idx="2265">
                  <c:v>697.82257099999947</c:v>
                </c:pt>
                <c:pt idx="2266">
                  <c:v>702.76069599999948</c:v>
                </c:pt>
                <c:pt idx="2267">
                  <c:v>715.01523300000008</c:v>
                </c:pt>
                <c:pt idx="2268">
                  <c:v>708.81468099999938</c:v>
                </c:pt>
                <c:pt idx="2269">
                  <c:v>698.53997199999992</c:v>
                </c:pt>
                <c:pt idx="2270">
                  <c:v>697.14522399999805</c:v>
                </c:pt>
                <c:pt idx="2271">
                  <c:v>699.61315400000001</c:v>
                </c:pt>
                <c:pt idx="2272">
                  <c:v>700.95521199999769</c:v>
                </c:pt>
                <c:pt idx="2273">
                  <c:v>710.94745399999806</c:v>
                </c:pt>
                <c:pt idx="2274">
                  <c:v>696.01905299999999</c:v>
                </c:pt>
                <c:pt idx="2275">
                  <c:v>709.47742499999947</c:v>
                </c:pt>
                <c:pt idx="2276">
                  <c:v>711.72302999999999</c:v>
                </c:pt>
                <c:pt idx="2277">
                  <c:v>699.2949840000017</c:v>
                </c:pt>
                <c:pt idx="2278">
                  <c:v>713.39017200000001</c:v>
                </c:pt>
                <c:pt idx="2279">
                  <c:v>697.99232499999948</c:v>
                </c:pt>
                <c:pt idx="2280">
                  <c:v>712.13626899999792</c:v>
                </c:pt>
                <c:pt idx="2281">
                  <c:v>712.40633700000001</c:v>
                </c:pt>
                <c:pt idx="2282">
                  <c:v>712.85581599999807</c:v>
                </c:pt>
                <c:pt idx="2283">
                  <c:v>709.55073800000002</c:v>
                </c:pt>
                <c:pt idx="2284">
                  <c:v>712.70954600000005</c:v>
                </c:pt>
                <c:pt idx="2285">
                  <c:v>697.56233700000007</c:v>
                </c:pt>
                <c:pt idx="2286">
                  <c:v>704.88357499999995</c:v>
                </c:pt>
                <c:pt idx="2287">
                  <c:v>700.6468769999999</c:v>
                </c:pt>
                <c:pt idx="2288">
                  <c:v>708.16105599999946</c:v>
                </c:pt>
                <c:pt idx="2289">
                  <c:v>704.38277699999992</c:v>
                </c:pt>
                <c:pt idx="2290">
                  <c:v>700.22630700000002</c:v>
                </c:pt>
                <c:pt idx="2291">
                  <c:v>708.03844900000001</c:v>
                </c:pt>
                <c:pt idx="2292">
                  <c:v>703.70996000000002</c:v>
                </c:pt>
                <c:pt idx="2293">
                  <c:v>705.88225099999806</c:v>
                </c:pt>
                <c:pt idx="2294">
                  <c:v>700.94716499999731</c:v>
                </c:pt>
                <c:pt idx="2295">
                  <c:v>710.31099599999948</c:v>
                </c:pt>
                <c:pt idx="2296">
                  <c:v>700.40810099999999</c:v>
                </c:pt>
                <c:pt idx="2297">
                  <c:v>700.99180899999999</c:v>
                </c:pt>
                <c:pt idx="2298">
                  <c:v>701.75510600000007</c:v>
                </c:pt>
                <c:pt idx="2299">
                  <c:v>709.20991900000001</c:v>
                </c:pt>
                <c:pt idx="2300">
                  <c:v>706.71242499999948</c:v>
                </c:pt>
                <c:pt idx="2301">
                  <c:v>705.22648099999992</c:v>
                </c:pt>
                <c:pt idx="2302">
                  <c:v>709.89912699999832</c:v>
                </c:pt>
                <c:pt idx="2303">
                  <c:v>710.3352549999978</c:v>
                </c:pt>
                <c:pt idx="2304">
                  <c:v>705.82133499999998</c:v>
                </c:pt>
                <c:pt idx="2305">
                  <c:v>711.17550100000005</c:v>
                </c:pt>
                <c:pt idx="2306">
                  <c:v>708.42593899999997</c:v>
                </c:pt>
                <c:pt idx="2307">
                  <c:v>706.33548499999949</c:v>
                </c:pt>
                <c:pt idx="2308">
                  <c:v>711.519361</c:v>
                </c:pt>
                <c:pt idx="2309">
                  <c:v>700.79970400000195</c:v>
                </c:pt>
                <c:pt idx="2310">
                  <c:v>711.5182880000001</c:v>
                </c:pt>
                <c:pt idx="2311">
                  <c:v>707.21787199999994</c:v>
                </c:pt>
                <c:pt idx="2312">
                  <c:v>706.20757300000002</c:v>
                </c:pt>
                <c:pt idx="2313">
                  <c:v>709.27560300000005</c:v>
                </c:pt>
                <c:pt idx="2314">
                  <c:v>709.74671799999999</c:v>
                </c:pt>
                <c:pt idx="2315">
                  <c:v>710.45702699999731</c:v>
                </c:pt>
                <c:pt idx="2316">
                  <c:v>702.26293799999996</c:v>
                </c:pt>
                <c:pt idx="2317">
                  <c:v>702.65555399999948</c:v>
                </c:pt>
                <c:pt idx="2318">
                  <c:v>706.03293199999996</c:v>
                </c:pt>
                <c:pt idx="2319">
                  <c:v>711.55422899999769</c:v>
                </c:pt>
                <c:pt idx="2320">
                  <c:v>709.01382000000001</c:v>
                </c:pt>
                <c:pt idx="2321">
                  <c:v>701.90691899999831</c:v>
                </c:pt>
                <c:pt idx="2322">
                  <c:v>708.011031</c:v>
                </c:pt>
                <c:pt idx="2323">
                  <c:v>707.75044000000003</c:v>
                </c:pt>
                <c:pt idx="2324">
                  <c:v>702.617347</c:v>
                </c:pt>
                <c:pt idx="2325">
                  <c:v>703.64779200000009</c:v>
                </c:pt>
                <c:pt idx="2326">
                  <c:v>702.07315699999992</c:v>
                </c:pt>
                <c:pt idx="2327">
                  <c:v>709.04445599999997</c:v>
                </c:pt>
                <c:pt idx="2328">
                  <c:v>705.94608799999946</c:v>
                </c:pt>
                <c:pt idx="2329">
                  <c:v>711.04490799999996</c:v>
                </c:pt>
                <c:pt idx="2330">
                  <c:v>711.65704699999947</c:v>
                </c:pt>
                <c:pt idx="2331">
                  <c:v>703.30166799999768</c:v>
                </c:pt>
                <c:pt idx="2332">
                  <c:v>711.53563299999996</c:v>
                </c:pt>
                <c:pt idx="2333">
                  <c:v>705.90138400000001</c:v>
                </c:pt>
                <c:pt idx="2334">
                  <c:v>709.65003999999999</c:v>
                </c:pt>
                <c:pt idx="2335">
                  <c:v>709.92004900000006</c:v>
                </c:pt>
                <c:pt idx="2336">
                  <c:v>711.44568899999831</c:v>
                </c:pt>
                <c:pt idx="2337">
                  <c:v>710.51841999999999</c:v>
                </c:pt>
                <c:pt idx="2338">
                  <c:v>704.11813300000051</c:v>
                </c:pt>
                <c:pt idx="2339">
                  <c:v>711.64184799999998</c:v>
                </c:pt>
                <c:pt idx="2340">
                  <c:v>712.18150900000001</c:v>
                </c:pt>
                <c:pt idx="2341">
                  <c:v>704.93036499999948</c:v>
                </c:pt>
                <c:pt idx="2342">
                  <c:v>712.32676499999832</c:v>
                </c:pt>
                <c:pt idx="2343">
                  <c:v>712.42076200000008</c:v>
                </c:pt>
                <c:pt idx="2344">
                  <c:v>703.33838500000002</c:v>
                </c:pt>
                <c:pt idx="2345">
                  <c:v>706.40671299999997</c:v>
                </c:pt>
                <c:pt idx="2346">
                  <c:v>713.22149000000002</c:v>
                </c:pt>
                <c:pt idx="2347">
                  <c:v>711.82584800000006</c:v>
                </c:pt>
                <c:pt idx="2348">
                  <c:v>708.49448400000051</c:v>
                </c:pt>
                <c:pt idx="2349">
                  <c:v>710.09761099999946</c:v>
                </c:pt>
                <c:pt idx="2350">
                  <c:v>709.45900699999947</c:v>
                </c:pt>
                <c:pt idx="2351">
                  <c:v>706.85970799999996</c:v>
                </c:pt>
                <c:pt idx="2352">
                  <c:v>703.94670999999948</c:v>
                </c:pt>
                <c:pt idx="2353">
                  <c:v>704.52213299999949</c:v>
                </c:pt>
                <c:pt idx="2354">
                  <c:v>704.12725199999807</c:v>
                </c:pt>
                <c:pt idx="2355">
                  <c:v>712.34124899999756</c:v>
                </c:pt>
                <c:pt idx="2356">
                  <c:v>711.62670900000001</c:v>
                </c:pt>
                <c:pt idx="2357">
                  <c:v>703.79155900000001</c:v>
                </c:pt>
                <c:pt idx="2358">
                  <c:v>704.9245830000001</c:v>
                </c:pt>
                <c:pt idx="2359">
                  <c:v>704.46824999999831</c:v>
                </c:pt>
                <c:pt idx="2360">
                  <c:v>707.81028299999946</c:v>
                </c:pt>
                <c:pt idx="2361">
                  <c:v>709.02919799999938</c:v>
                </c:pt>
                <c:pt idx="2362">
                  <c:v>704.13839800000005</c:v>
                </c:pt>
                <c:pt idx="2363">
                  <c:v>712.77952200000004</c:v>
                </c:pt>
                <c:pt idx="2364">
                  <c:v>707.695246</c:v>
                </c:pt>
                <c:pt idx="2365">
                  <c:v>708.33152499999755</c:v>
                </c:pt>
                <c:pt idx="2366">
                  <c:v>703.93675600000006</c:v>
                </c:pt>
                <c:pt idx="2367">
                  <c:v>708.26971500000002</c:v>
                </c:pt>
                <c:pt idx="2368">
                  <c:v>713.75191199999949</c:v>
                </c:pt>
                <c:pt idx="2369">
                  <c:v>713.12695699999949</c:v>
                </c:pt>
                <c:pt idx="2370">
                  <c:v>706.79336800000169</c:v>
                </c:pt>
                <c:pt idx="2371">
                  <c:v>710.83021199999769</c:v>
                </c:pt>
                <c:pt idx="2372">
                  <c:v>708.77671200000054</c:v>
                </c:pt>
                <c:pt idx="2373">
                  <c:v>705.127835</c:v>
                </c:pt>
                <c:pt idx="2374">
                  <c:v>713.98049600000002</c:v>
                </c:pt>
                <c:pt idx="2375">
                  <c:v>708.63926399999946</c:v>
                </c:pt>
                <c:pt idx="2376">
                  <c:v>703.79734000000053</c:v>
                </c:pt>
                <c:pt idx="2377">
                  <c:v>704.15168999999946</c:v>
                </c:pt>
                <c:pt idx="2378">
                  <c:v>713.63806699999998</c:v>
                </c:pt>
                <c:pt idx="2379">
                  <c:v>705.64925699999947</c:v>
                </c:pt>
                <c:pt idx="2380">
                  <c:v>707.23331000000053</c:v>
                </c:pt>
                <c:pt idx="2381">
                  <c:v>710.50679700000001</c:v>
                </c:pt>
                <c:pt idx="2382">
                  <c:v>713.86873700000001</c:v>
                </c:pt>
                <c:pt idx="2383">
                  <c:v>704.95754499999782</c:v>
                </c:pt>
                <c:pt idx="2384">
                  <c:v>704.33664299999782</c:v>
                </c:pt>
                <c:pt idx="2385">
                  <c:v>703.78279700000053</c:v>
                </c:pt>
                <c:pt idx="2386">
                  <c:v>705.42424899999946</c:v>
                </c:pt>
                <c:pt idx="2387">
                  <c:v>708.93561799999782</c:v>
                </c:pt>
                <c:pt idx="2388">
                  <c:v>711.20584000000053</c:v>
                </c:pt>
                <c:pt idx="2389">
                  <c:v>714.61826599999949</c:v>
                </c:pt>
                <c:pt idx="2390">
                  <c:v>707.22031600000003</c:v>
                </c:pt>
                <c:pt idx="2391">
                  <c:v>703.66174000000001</c:v>
                </c:pt>
                <c:pt idx="2392">
                  <c:v>707.25262199999781</c:v>
                </c:pt>
                <c:pt idx="2393">
                  <c:v>707.77416199999993</c:v>
                </c:pt>
                <c:pt idx="2394">
                  <c:v>705.87539700000002</c:v>
                </c:pt>
                <c:pt idx="2395">
                  <c:v>708.17178500000171</c:v>
                </c:pt>
                <c:pt idx="2396">
                  <c:v>704.48350900000003</c:v>
                </c:pt>
                <c:pt idx="2397">
                  <c:v>713.81783499999949</c:v>
                </c:pt>
                <c:pt idx="2398">
                  <c:v>707.10063000000002</c:v>
                </c:pt>
                <c:pt idx="2399">
                  <c:v>715.48503600000004</c:v>
                </c:pt>
                <c:pt idx="2400">
                  <c:v>702.06069899999807</c:v>
                </c:pt>
                <c:pt idx="2401">
                  <c:v>714.54387900000052</c:v>
                </c:pt>
                <c:pt idx="2402">
                  <c:v>701.72858200000053</c:v>
                </c:pt>
                <c:pt idx="2403">
                  <c:v>704.12480800000003</c:v>
                </c:pt>
                <c:pt idx="2404">
                  <c:v>703.92328499999996</c:v>
                </c:pt>
                <c:pt idx="2405">
                  <c:v>712.93044099999997</c:v>
                </c:pt>
                <c:pt idx="2406">
                  <c:v>714.64270399999998</c:v>
                </c:pt>
                <c:pt idx="2407">
                  <c:v>702.450335</c:v>
                </c:pt>
                <c:pt idx="2408">
                  <c:v>715.91144799999938</c:v>
                </c:pt>
                <c:pt idx="2409">
                  <c:v>715.80690099999947</c:v>
                </c:pt>
                <c:pt idx="2410">
                  <c:v>702.75026599999831</c:v>
                </c:pt>
                <c:pt idx="2411">
                  <c:v>701.09176600000001</c:v>
                </c:pt>
                <c:pt idx="2412">
                  <c:v>705.79594400000053</c:v>
                </c:pt>
                <c:pt idx="2413">
                  <c:v>715.71785199999999</c:v>
                </c:pt>
                <c:pt idx="2414">
                  <c:v>712.12858000000051</c:v>
                </c:pt>
                <c:pt idx="2415">
                  <c:v>710.14863300000002</c:v>
                </c:pt>
                <c:pt idx="2416">
                  <c:v>708.03880700000002</c:v>
                </c:pt>
                <c:pt idx="2417">
                  <c:v>709.95819599999948</c:v>
                </c:pt>
                <c:pt idx="2418">
                  <c:v>707.83483999999999</c:v>
                </c:pt>
                <c:pt idx="2419">
                  <c:v>715.05409499999996</c:v>
                </c:pt>
                <c:pt idx="2420">
                  <c:v>712.27181000000053</c:v>
                </c:pt>
                <c:pt idx="2421">
                  <c:v>713.53000399999996</c:v>
                </c:pt>
                <c:pt idx="2422">
                  <c:v>712.26805400000001</c:v>
                </c:pt>
                <c:pt idx="2423">
                  <c:v>704.35422699999731</c:v>
                </c:pt>
                <c:pt idx="2424">
                  <c:v>701.20549200000005</c:v>
                </c:pt>
                <c:pt idx="2425">
                  <c:v>714.51109599999938</c:v>
                </c:pt>
                <c:pt idx="2426">
                  <c:v>702.79353900000194</c:v>
                </c:pt>
                <c:pt idx="2427">
                  <c:v>701.43699599999832</c:v>
                </c:pt>
                <c:pt idx="2428">
                  <c:v>700.2745870000017</c:v>
                </c:pt>
                <c:pt idx="2429">
                  <c:v>716.07196299999998</c:v>
                </c:pt>
                <c:pt idx="2430">
                  <c:v>704.07092599999999</c:v>
                </c:pt>
                <c:pt idx="2431">
                  <c:v>700.84816199999807</c:v>
                </c:pt>
                <c:pt idx="2432">
                  <c:v>704.63538199999994</c:v>
                </c:pt>
                <c:pt idx="2433">
                  <c:v>712.61394000000053</c:v>
                </c:pt>
                <c:pt idx="2434">
                  <c:v>706.13390200000003</c:v>
                </c:pt>
                <c:pt idx="2435">
                  <c:v>702.39257799999996</c:v>
                </c:pt>
                <c:pt idx="2436">
                  <c:v>712.85206099999732</c:v>
                </c:pt>
                <c:pt idx="2437">
                  <c:v>707.57508300000052</c:v>
                </c:pt>
                <c:pt idx="2438">
                  <c:v>707.36658599999805</c:v>
                </c:pt>
                <c:pt idx="2439">
                  <c:v>716.18032499999993</c:v>
                </c:pt>
                <c:pt idx="2440">
                  <c:v>705.62404400000003</c:v>
                </c:pt>
                <c:pt idx="2441">
                  <c:v>700.00070299999993</c:v>
                </c:pt>
                <c:pt idx="2442">
                  <c:v>700.50239599999998</c:v>
                </c:pt>
                <c:pt idx="2443">
                  <c:v>712.13430200000005</c:v>
                </c:pt>
                <c:pt idx="2444">
                  <c:v>699.17112599999996</c:v>
                </c:pt>
                <c:pt idx="2445">
                  <c:v>702.8948069999999</c:v>
                </c:pt>
                <c:pt idx="2446">
                  <c:v>704.87147600000003</c:v>
                </c:pt>
                <c:pt idx="2447">
                  <c:v>711.001396</c:v>
                </c:pt>
                <c:pt idx="2448">
                  <c:v>708.83923799999832</c:v>
                </c:pt>
                <c:pt idx="2449">
                  <c:v>701.53176799999949</c:v>
                </c:pt>
                <c:pt idx="2450">
                  <c:v>717.71800500000052</c:v>
                </c:pt>
                <c:pt idx="2451">
                  <c:v>698.17364200000054</c:v>
                </c:pt>
                <c:pt idx="2452">
                  <c:v>697.00711999999805</c:v>
                </c:pt>
                <c:pt idx="2453">
                  <c:v>706.20840800000053</c:v>
                </c:pt>
                <c:pt idx="2454">
                  <c:v>716.792464</c:v>
                </c:pt>
                <c:pt idx="2455">
                  <c:v>699.92941600000006</c:v>
                </c:pt>
                <c:pt idx="2456">
                  <c:v>712.913096</c:v>
                </c:pt>
                <c:pt idx="2457">
                  <c:v>718.00059099999999</c:v>
                </c:pt>
                <c:pt idx="2458">
                  <c:v>697.54290599999831</c:v>
                </c:pt>
                <c:pt idx="2459">
                  <c:v>706.50488099999995</c:v>
                </c:pt>
                <c:pt idx="2460">
                  <c:v>696.71994400000005</c:v>
                </c:pt>
                <c:pt idx="2461">
                  <c:v>706.19094400000051</c:v>
                </c:pt>
                <c:pt idx="2462">
                  <c:v>716.68571200000054</c:v>
                </c:pt>
                <c:pt idx="2463">
                  <c:v>718.70189900000003</c:v>
                </c:pt>
                <c:pt idx="2464">
                  <c:v>697.38262899999756</c:v>
                </c:pt>
                <c:pt idx="2465">
                  <c:v>706.88694699999996</c:v>
                </c:pt>
                <c:pt idx="2466">
                  <c:v>712.7293350000017</c:v>
                </c:pt>
                <c:pt idx="2467">
                  <c:v>696.5887550000017</c:v>
                </c:pt>
                <c:pt idx="2468">
                  <c:v>714.07502899999997</c:v>
                </c:pt>
                <c:pt idx="2469">
                  <c:v>706.51119899999946</c:v>
                </c:pt>
                <c:pt idx="2470">
                  <c:v>697.45397600000001</c:v>
                </c:pt>
                <c:pt idx="2471">
                  <c:v>714.08343300000195</c:v>
                </c:pt>
                <c:pt idx="2472">
                  <c:v>706.33596199999806</c:v>
                </c:pt>
                <c:pt idx="2473">
                  <c:v>697.09914900000001</c:v>
                </c:pt>
                <c:pt idx="2474">
                  <c:v>718.16962999999805</c:v>
                </c:pt>
                <c:pt idx="2475">
                  <c:v>709.854782</c:v>
                </c:pt>
                <c:pt idx="2476">
                  <c:v>717.06974500000001</c:v>
                </c:pt>
                <c:pt idx="2477">
                  <c:v>712.15087200000005</c:v>
                </c:pt>
                <c:pt idx="2478">
                  <c:v>697.17562200000009</c:v>
                </c:pt>
                <c:pt idx="2479">
                  <c:v>697.78269499999999</c:v>
                </c:pt>
                <c:pt idx="2480">
                  <c:v>697.35121699999718</c:v>
                </c:pt>
                <c:pt idx="2481">
                  <c:v>698.25744599999996</c:v>
                </c:pt>
                <c:pt idx="2482">
                  <c:v>713.17559500000004</c:v>
                </c:pt>
                <c:pt idx="2483">
                  <c:v>719.14619199999947</c:v>
                </c:pt>
                <c:pt idx="2484">
                  <c:v>712.12977200000182</c:v>
                </c:pt>
                <c:pt idx="2485">
                  <c:v>707.60214300000007</c:v>
                </c:pt>
                <c:pt idx="2486">
                  <c:v>700.80059799999947</c:v>
                </c:pt>
                <c:pt idx="2487">
                  <c:v>698.88168599999949</c:v>
                </c:pt>
                <c:pt idx="2488">
                  <c:v>695.58691999999996</c:v>
                </c:pt>
                <c:pt idx="2489">
                  <c:v>695.76382599999999</c:v>
                </c:pt>
                <c:pt idx="2490">
                  <c:v>710.58869400000003</c:v>
                </c:pt>
                <c:pt idx="2491">
                  <c:v>700.98847200000182</c:v>
                </c:pt>
                <c:pt idx="2492">
                  <c:v>698.92615099999807</c:v>
                </c:pt>
                <c:pt idx="2493">
                  <c:v>719.36517999999819</c:v>
                </c:pt>
                <c:pt idx="2494">
                  <c:v>709.81818399999997</c:v>
                </c:pt>
                <c:pt idx="2495">
                  <c:v>696.27988300000209</c:v>
                </c:pt>
                <c:pt idx="2496">
                  <c:v>711.99965499999996</c:v>
                </c:pt>
                <c:pt idx="2497">
                  <c:v>713.51617599999997</c:v>
                </c:pt>
                <c:pt idx="2498">
                  <c:v>719.7681070000001</c:v>
                </c:pt>
                <c:pt idx="2499">
                  <c:v>705.60330200000055</c:v>
                </c:pt>
                <c:pt idx="2500">
                  <c:v>716.68261300000006</c:v>
                </c:pt>
                <c:pt idx="2501">
                  <c:v>696.90662599999757</c:v>
                </c:pt>
                <c:pt idx="2502">
                  <c:v>703.95159699999806</c:v>
                </c:pt>
                <c:pt idx="2503">
                  <c:v>708.92286299999819</c:v>
                </c:pt>
                <c:pt idx="2504">
                  <c:v>717.76157599999999</c:v>
                </c:pt>
                <c:pt idx="2505">
                  <c:v>700.662374</c:v>
                </c:pt>
                <c:pt idx="2506">
                  <c:v>714.97458199999994</c:v>
                </c:pt>
                <c:pt idx="2507">
                  <c:v>717.88304999999991</c:v>
                </c:pt>
                <c:pt idx="2508">
                  <c:v>708.13733300000001</c:v>
                </c:pt>
                <c:pt idx="2509">
                  <c:v>701.25079199999993</c:v>
                </c:pt>
                <c:pt idx="2510">
                  <c:v>705.30194000000006</c:v>
                </c:pt>
                <c:pt idx="2511">
                  <c:v>701.09283899999991</c:v>
                </c:pt>
                <c:pt idx="2512">
                  <c:v>695.27423400000055</c:v>
                </c:pt>
                <c:pt idx="2513">
                  <c:v>695.16903200000002</c:v>
                </c:pt>
                <c:pt idx="2514">
                  <c:v>705.21670599999993</c:v>
                </c:pt>
                <c:pt idx="2515">
                  <c:v>712.88895600000001</c:v>
                </c:pt>
                <c:pt idx="2516">
                  <c:v>703.875721</c:v>
                </c:pt>
                <c:pt idx="2517">
                  <c:v>719.68066699999997</c:v>
                </c:pt>
                <c:pt idx="2518">
                  <c:v>719.14553599999999</c:v>
                </c:pt>
                <c:pt idx="2519">
                  <c:v>720.05295799999806</c:v>
                </c:pt>
                <c:pt idx="2520">
                  <c:v>720.18003500000054</c:v>
                </c:pt>
                <c:pt idx="2521">
                  <c:v>708.313942</c:v>
                </c:pt>
                <c:pt idx="2522">
                  <c:v>694.72557300000005</c:v>
                </c:pt>
                <c:pt idx="2523">
                  <c:v>694.60320499999989</c:v>
                </c:pt>
                <c:pt idx="2524">
                  <c:v>715.10207699999989</c:v>
                </c:pt>
                <c:pt idx="2525">
                  <c:v>719.85065899999745</c:v>
                </c:pt>
                <c:pt idx="2526">
                  <c:v>695.13142099999948</c:v>
                </c:pt>
                <c:pt idx="2527">
                  <c:v>695.30874499999993</c:v>
                </c:pt>
                <c:pt idx="2528">
                  <c:v>706.8530320000001</c:v>
                </c:pt>
                <c:pt idx="2529">
                  <c:v>697.80534499999999</c:v>
                </c:pt>
                <c:pt idx="2530">
                  <c:v>720.68578000000196</c:v>
                </c:pt>
                <c:pt idx="2531">
                  <c:v>718.42497600000002</c:v>
                </c:pt>
                <c:pt idx="2532">
                  <c:v>696.09719500000006</c:v>
                </c:pt>
                <c:pt idx="2533">
                  <c:v>695.78957600000194</c:v>
                </c:pt>
                <c:pt idx="2534">
                  <c:v>705.42633499999999</c:v>
                </c:pt>
                <c:pt idx="2535">
                  <c:v>694.9129699999977</c:v>
                </c:pt>
                <c:pt idx="2536">
                  <c:v>717.96244399999807</c:v>
                </c:pt>
                <c:pt idx="2537">
                  <c:v>714.49685099999999</c:v>
                </c:pt>
                <c:pt idx="2538">
                  <c:v>711.56597099999999</c:v>
                </c:pt>
                <c:pt idx="2539">
                  <c:v>718.88148799999999</c:v>
                </c:pt>
                <c:pt idx="2540">
                  <c:v>703.81343399999992</c:v>
                </c:pt>
                <c:pt idx="2541">
                  <c:v>698.71527000000003</c:v>
                </c:pt>
                <c:pt idx="2542">
                  <c:v>709.85835799999938</c:v>
                </c:pt>
                <c:pt idx="2543">
                  <c:v>716.97711899999831</c:v>
                </c:pt>
                <c:pt idx="2544">
                  <c:v>695.84965699999782</c:v>
                </c:pt>
                <c:pt idx="2545">
                  <c:v>695.40554299999997</c:v>
                </c:pt>
                <c:pt idx="2546">
                  <c:v>709.57255399999997</c:v>
                </c:pt>
                <c:pt idx="2547">
                  <c:v>695.47390899999994</c:v>
                </c:pt>
                <c:pt idx="2548">
                  <c:v>702.89808499999992</c:v>
                </c:pt>
                <c:pt idx="2549">
                  <c:v>712.47726699999805</c:v>
                </c:pt>
                <c:pt idx="2550">
                  <c:v>703.32992099999831</c:v>
                </c:pt>
                <c:pt idx="2551">
                  <c:v>698.85402899999792</c:v>
                </c:pt>
                <c:pt idx="2552">
                  <c:v>719.25449400000002</c:v>
                </c:pt>
                <c:pt idx="2553">
                  <c:v>697.63362399999949</c:v>
                </c:pt>
                <c:pt idx="2554">
                  <c:v>696.33549499999947</c:v>
                </c:pt>
                <c:pt idx="2555">
                  <c:v>712.03750399999831</c:v>
                </c:pt>
                <c:pt idx="2556">
                  <c:v>711.80826399999819</c:v>
                </c:pt>
                <c:pt idx="2557">
                  <c:v>698.51452099999949</c:v>
                </c:pt>
                <c:pt idx="2558">
                  <c:v>697.20554400000003</c:v>
                </c:pt>
                <c:pt idx="2559">
                  <c:v>710.98709099999996</c:v>
                </c:pt>
                <c:pt idx="2560">
                  <c:v>714.13797099999999</c:v>
                </c:pt>
                <c:pt idx="2561">
                  <c:v>708.20718999999997</c:v>
                </c:pt>
                <c:pt idx="2562">
                  <c:v>718.50985300000002</c:v>
                </c:pt>
                <c:pt idx="2563">
                  <c:v>710.2814320000017</c:v>
                </c:pt>
                <c:pt idx="2564">
                  <c:v>718.66917599999999</c:v>
                </c:pt>
                <c:pt idx="2565">
                  <c:v>717.12064699999996</c:v>
                </c:pt>
                <c:pt idx="2566">
                  <c:v>700.52599899999996</c:v>
                </c:pt>
                <c:pt idx="2567">
                  <c:v>718.82170399999939</c:v>
                </c:pt>
                <c:pt idx="2568">
                  <c:v>717.85062599999731</c:v>
                </c:pt>
                <c:pt idx="2569">
                  <c:v>715.76833700000054</c:v>
                </c:pt>
                <c:pt idx="2570">
                  <c:v>696.7890860000017</c:v>
                </c:pt>
                <c:pt idx="2571">
                  <c:v>702.09407800000054</c:v>
                </c:pt>
                <c:pt idx="2572">
                  <c:v>714.55800499999998</c:v>
                </c:pt>
                <c:pt idx="2573">
                  <c:v>698.52155399999947</c:v>
                </c:pt>
                <c:pt idx="2574">
                  <c:v>707.6908350000017</c:v>
                </c:pt>
                <c:pt idx="2575">
                  <c:v>714.41578900000002</c:v>
                </c:pt>
                <c:pt idx="2576">
                  <c:v>715.74157500000001</c:v>
                </c:pt>
                <c:pt idx="2577">
                  <c:v>696.9264750000001</c:v>
                </c:pt>
                <c:pt idx="2578">
                  <c:v>717.37897400000054</c:v>
                </c:pt>
                <c:pt idx="2579">
                  <c:v>705.207944</c:v>
                </c:pt>
                <c:pt idx="2580">
                  <c:v>713.72628199999997</c:v>
                </c:pt>
                <c:pt idx="2581">
                  <c:v>713.46634599999948</c:v>
                </c:pt>
                <c:pt idx="2582">
                  <c:v>713.33312999999805</c:v>
                </c:pt>
                <c:pt idx="2583">
                  <c:v>706.41785899999832</c:v>
                </c:pt>
                <c:pt idx="2584">
                  <c:v>698.49044100000003</c:v>
                </c:pt>
                <c:pt idx="2585">
                  <c:v>698.53347499999995</c:v>
                </c:pt>
                <c:pt idx="2586">
                  <c:v>708.48417299999994</c:v>
                </c:pt>
                <c:pt idx="2587">
                  <c:v>718.67269299999998</c:v>
                </c:pt>
                <c:pt idx="2588">
                  <c:v>718.50728999999831</c:v>
                </c:pt>
                <c:pt idx="2589">
                  <c:v>705.550432</c:v>
                </c:pt>
                <c:pt idx="2590">
                  <c:v>702.60298299999999</c:v>
                </c:pt>
                <c:pt idx="2591">
                  <c:v>710.80791999999792</c:v>
                </c:pt>
                <c:pt idx="2592">
                  <c:v>718.80489599999999</c:v>
                </c:pt>
                <c:pt idx="2593">
                  <c:v>716.90523599999949</c:v>
                </c:pt>
                <c:pt idx="2594">
                  <c:v>719.49624999999946</c:v>
                </c:pt>
                <c:pt idx="2595">
                  <c:v>719.55823900000007</c:v>
                </c:pt>
                <c:pt idx="2596">
                  <c:v>717.86200999999755</c:v>
                </c:pt>
                <c:pt idx="2597">
                  <c:v>711.18211699999949</c:v>
                </c:pt>
                <c:pt idx="2598">
                  <c:v>707.44264099999782</c:v>
                </c:pt>
                <c:pt idx="2599">
                  <c:v>718.46628199999782</c:v>
                </c:pt>
                <c:pt idx="2600">
                  <c:v>717.34905199999946</c:v>
                </c:pt>
                <c:pt idx="2601">
                  <c:v>707.18091699999991</c:v>
                </c:pt>
                <c:pt idx="2602">
                  <c:v>714.00642399999947</c:v>
                </c:pt>
                <c:pt idx="2603">
                  <c:v>708.59152100000006</c:v>
                </c:pt>
                <c:pt idx="2604">
                  <c:v>699.9937890000017</c:v>
                </c:pt>
                <c:pt idx="2605">
                  <c:v>716.92562099999782</c:v>
                </c:pt>
                <c:pt idx="2606">
                  <c:v>698.81284199999948</c:v>
                </c:pt>
                <c:pt idx="2607">
                  <c:v>710.70933300000195</c:v>
                </c:pt>
                <c:pt idx="2608">
                  <c:v>699.769497</c:v>
                </c:pt>
                <c:pt idx="2609">
                  <c:v>716.78495400000054</c:v>
                </c:pt>
                <c:pt idx="2610">
                  <c:v>716.94272799999806</c:v>
                </c:pt>
                <c:pt idx="2611">
                  <c:v>716.94815199999948</c:v>
                </c:pt>
                <c:pt idx="2612">
                  <c:v>699.79530600000055</c:v>
                </c:pt>
                <c:pt idx="2613">
                  <c:v>708.45287999999948</c:v>
                </c:pt>
                <c:pt idx="2614">
                  <c:v>716.39060999999947</c:v>
                </c:pt>
                <c:pt idx="2615">
                  <c:v>716.35693299999946</c:v>
                </c:pt>
                <c:pt idx="2616">
                  <c:v>715.14201199999832</c:v>
                </c:pt>
                <c:pt idx="2617">
                  <c:v>716.01861700000006</c:v>
                </c:pt>
                <c:pt idx="2618">
                  <c:v>713.653862</c:v>
                </c:pt>
                <c:pt idx="2619">
                  <c:v>702.747703</c:v>
                </c:pt>
                <c:pt idx="2620">
                  <c:v>710.35420899999781</c:v>
                </c:pt>
                <c:pt idx="2621">
                  <c:v>715.10529499999996</c:v>
                </c:pt>
                <c:pt idx="2622">
                  <c:v>705.36297599999807</c:v>
                </c:pt>
                <c:pt idx="2623">
                  <c:v>706.17032099999994</c:v>
                </c:pt>
                <c:pt idx="2624">
                  <c:v>701.42650599999831</c:v>
                </c:pt>
                <c:pt idx="2625">
                  <c:v>702.130854</c:v>
                </c:pt>
                <c:pt idx="2626">
                  <c:v>713.74887200000194</c:v>
                </c:pt>
                <c:pt idx="2627">
                  <c:v>710.67637200000195</c:v>
                </c:pt>
                <c:pt idx="2628">
                  <c:v>710.79188600000055</c:v>
                </c:pt>
                <c:pt idx="2629">
                  <c:v>712.07201499999996</c:v>
                </c:pt>
                <c:pt idx="2630">
                  <c:v>713.12308300000052</c:v>
                </c:pt>
                <c:pt idx="2631">
                  <c:v>701.92688700000008</c:v>
                </c:pt>
                <c:pt idx="2632">
                  <c:v>712.87858500000004</c:v>
                </c:pt>
                <c:pt idx="2633">
                  <c:v>701.45076499999948</c:v>
                </c:pt>
                <c:pt idx="2634">
                  <c:v>701.33995999999831</c:v>
                </c:pt>
                <c:pt idx="2635">
                  <c:v>700.697541</c:v>
                </c:pt>
                <c:pt idx="2636">
                  <c:v>714.78050900000005</c:v>
                </c:pt>
                <c:pt idx="2637">
                  <c:v>704.73355100000003</c:v>
                </c:pt>
                <c:pt idx="2638">
                  <c:v>698.75705199999948</c:v>
                </c:pt>
                <c:pt idx="2639">
                  <c:v>700.0092269999983</c:v>
                </c:pt>
                <c:pt idx="2640">
                  <c:v>715.61634500000002</c:v>
                </c:pt>
                <c:pt idx="2641">
                  <c:v>701.51734399999998</c:v>
                </c:pt>
                <c:pt idx="2642">
                  <c:v>716.81362399999807</c:v>
                </c:pt>
                <c:pt idx="2643">
                  <c:v>713.18656199999998</c:v>
                </c:pt>
                <c:pt idx="2644">
                  <c:v>698.20207400000004</c:v>
                </c:pt>
                <c:pt idx="2645">
                  <c:v>707.86678799999947</c:v>
                </c:pt>
                <c:pt idx="2646">
                  <c:v>706.73078300000054</c:v>
                </c:pt>
                <c:pt idx="2647">
                  <c:v>698.12118999999996</c:v>
                </c:pt>
                <c:pt idx="2648">
                  <c:v>699.11229599999831</c:v>
                </c:pt>
                <c:pt idx="2649">
                  <c:v>715.86227399999768</c:v>
                </c:pt>
                <c:pt idx="2650">
                  <c:v>713.30058600000007</c:v>
                </c:pt>
                <c:pt idx="2651">
                  <c:v>699.69689800000003</c:v>
                </c:pt>
                <c:pt idx="2652">
                  <c:v>709.04231099999947</c:v>
                </c:pt>
                <c:pt idx="2653">
                  <c:v>714.75225699999805</c:v>
                </c:pt>
                <c:pt idx="2654">
                  <c:v>699.924171</c:v>
                </c:pt>
                <c:pt idx="2655">
                  <c:v>704.00541999999996</c:v>
                </c:pt>
                <c:pt idx="2656">
                  <c:v>709.70577000000219</c:v>
                </c:pt>
                <c:pt idx="2657">
                  <c:v>708.07617900000002</c:v>
                </c:pt>
                <c:pt idx="2658">
                  <c:v>701.470912</c:v>
                </c:pt>
                <c:pt idx="2659">
                  <c:v>708.16260599999805</c:v>
                </c:pt>
                <c:pt idx="2660">
                  <c:v>713.76496599999996</c:v>
                </c:pt>
                <c:pt idx="2661">
                  <c:v>711.92395699999997</c:v>
                </c:pt>
                <c:pt idx="2662">
                  <c:v>705.07675400000005</c:v>
                </c:pt>
                <c:pt idx="2663">
                  <c:v>710.18868700000053</c:v>
                </c:pt>
                <c:pt idx="2664">
                  <c:v>701.75647700000002</c:v>
                </c:pt>
                <c:pt idx="2665">
                  <c:v>700.79958400000055</c:v>
                </c:pt>
                <c:pt idx="2666">
                  <c:v>703.58538600000054</c:v>
                </c:pt>
                <c:pt idx="2667">
                  <c:v>707.15546599999948</c:v>
                </c:pt>
                <c:pt idx="2668">
                  <c:v>710.99001199999998</c:v>
                </c:pt>
                <c:pt idx="2669">
                  <c:v>703.49299899999949</c:v>
                </c:pt>
                <c:pt idx="2670">
                  <c:v>701.81965799999807</c:v>
                </c:pt>
                <c:pt idx="2671">
                  <c:v>713.67871800000182</c:v>
                </c:pt>
                <c:pt idx="2672">
                  <c:v>713.94211099999757</c:v>
                </c:pt>
                <c:pt idx="2673">
                  <c:v>703.15802100000008</c:v>
                </c:pt>
                <c:pt idx="2674">
                  <c:v>707.19444800000053</c:v>
                </c:pt>
                <c:pt idx="2675">
                  <c:v>702.15618599999948</c:v>
                </c:pt>
                <c:pt idx="2676">
                  <c:v>713.59914500000002</c:v>
                </c:pt>
                <c:pt idx="2677">
                  <c:v>708.57697699999994</c:v>
                </c:pt>
                <c:pt idx="2678">
                  <c:v>704.05387900000005</c:v>
                </c:pt>
                <c:pt idx="2679">
                  <c:v>710.6571199999978</c:v>
                </c:pt>
                <c:pt idx="2680">
                  <c:v>704.30374100000051</c:v>
                </c:pt>
                <c:pt idx="2681">
                  <c:v>702.85659999999768</c:v>
                </c:pt>
                <c:pt idx="2682">
                  <c:v>710.89595599999996</c:v>
                </c:pt>
                <c:pt idx="2683">
                  <c:v>711.90541999999948</c:v>
                </c:pt>
                <c:pt idx="2684">
                  <c:v>705.50537100000054</c:v>
                </c:pt>
                <c:pt idx="2685">
                  <c:v>711.10588299999995</c:v>
                </c:pt>
                <c:pt idx="2686">
                  <c:v>704.70410600000002</c:v>
                </c:pt>
                <c:pt idx="2687">
                  <c:v>708.78392499999995</c:v>
                </c:pt>
                <c:pt idx="2688">
                  <c:v>707.01980600000002</c:v>
                </c:pt>
                <c:pt idx="2689">
                  <c:v>706.57491699999991</c:v>
                </c:pt>
                <c:pt idx="2690">
                  <c:v>705.08498000000054</c:v>
                </c:pt>
                <c:pt idx="2691">
                  <c:v>702.56811399999947</c:v>
                </c:pt>
                <c:pt idx="2692">
                  <c:v>713.38581999999997</c:v>
                </c:pt>
                <c:pt idx="2693">
                  <c:v>711.40545600000007</c:v>
                </c:pt>
                <c:pt idx="2694">
                  <c:v>706.67666199999996</c:v>
                </c:pt>
                <c:pt idx="2695">
                  <c:v>709.17511000000002</c:v>
                </c:pt>
                <c:pt idx="2696">
                  <c:v>703.72813899999994</c:v>
                </c:pt>
                <c:pt idx="2697">
                  <c:v>703.24915600000008</c:v>
                </c:pt>
                <c:pt idx="2698">
                  <c:v>702.24404300000003</c:v>
                </c:pt>
                <c:pt idx="2699">
                  <c:v>705.5165169999982</c:v>
                </c:pt>
                <c:pt idx="2700">
                  <c:v>713.47081700000001</c:v>
                </c:pt>
                <c:pt idx="2701">
                  <c:v>703.64052099999947</c:v>
                </c:pt>
                <c:pt idx="2702">
                  <c:v>706.00515600000006</c:v>
                </c:pt>
                <c:pt idx="2703">
                  <c:v>705.51580200000001</c:v>
                </c:pt>
                <c:pt idx="2704">
                  <c:v>702.85439500000007</c:v>
                </c:pt>
                <c:pt idx="2705">
                  <c:v>712.46498800000006</c:v>
                </c:pt>
                <c:pt idx="2706">
                  <c:v>712.94504399999948</c:v>
                </c:pt>
                <c:pt idx="2707">
                  <c:v>701.80541299999948</c:v>
                </c:pt>
                <c:pt idx="2708">
                  <c:v>711.55196399999807</c:v>
                </c:pt>
                <c:pt idx="2709">
                  <c:v>713.24121999999807</c:v>
                </c:pt>
                <c:pt idx="2710">
                  <c:v>705.73473000000195</c:v>
                </c:pt>
                <c:pt idx="2711">
                  <c:v>709.48123900000007</c:v>
                </c:pt>
                <c:pt idx="2712">
                  <c:v>711.38846899999999</c:v>
                </c:pt>
                <c:pt idx="2713">
                  <c:v>708.6514229999982</c:v>
                </c:pt>
                <c:pt idx="2714">
                  <c:v>703.40186399999948</c:v>
                </c:pt>
                <c:pt idx="2715">
                  <c:v>702.102304</c:v>
                </c:pt>
                <c:pt idx="2716">
                  <c:v>713.03564299999948</c:v>
                </c:pt>
                <c:pt idx="2717">
                  <c:v>712.77588600000195</c:v>
                </c:pt>
                <c:pt idx="2718">
                  <c:v>708.30464399999948</c:v>
                </c:pt>
                <c:pt idx="2719">
                  <c:v>708.241761</c:v>
                </c:pt>
                <c:pt idx="2720">
                  <c:v>711.55321599999832</c:v>
                </c:pt>
                <c:pt idx="2721">
                  <c:v>714.23876299999995</c:v>
                </c:pt>
                <c:pt idx="2722">
                  <c:v>711.70622099999946</c:v>
                </c:pt>
                <c:pt idx="2723">
                  <c:v>708.65184099999999</c:v>
                </c:pt>
                <c:pt idx="2724">
                  <c:v>712.48316799999998</c:v>
                </c:pt>
                <c:pt idx="2725">
                  <c:v>709.38646799999947</c:v>
                </c:pt>
                <c:pt idx="2726">
                  <c:v>709.18738800000051</c:v>
                </c:pt>
                <c:pt idx="2727">
                  <c:v>706.64662099999782</c:v>
                </c:pt>
                <c:pt idx="2728">
                  <c:v>704.14876900000002</c:v>
                </c:pt>
                <c:pt idx="2729">
                  <c:v>713.99962899999946</c:v>
                </c:pt>
                <c:pt idx="2730">
                  <c:v>714.32435499999997</c:v>
                </c:pt>
                <c:pt idx="2731">
                  <c:v>705.85095899999806</c:v>
                </c:pt>
                <c:pt idx="2732">
                  <c:v>704.0839790000017</c:v>
                </c:pt>
                <c:pt idx="2733">
                  <c:v>712.0984790000017</c:v>
                </c:pt>
                <c:pt idx="2734">
                  <c:v>708.05043000000001</c:v>
                </c:pt>
                <c:pt idx="2735">
                  <c:v>708.88060299999938</c:v>
                </c:pt>
                <c:pt idx="2736">
                  <c:v>713.02533099999994</c:v>
                </c:pt>
                <c:pt idx="2737">
                  <c:v>714.31696399999805</c:v>
                </c:pt>
                <c:pt idx="2738">
                  <c:v>704.40965899999946</c:v>
                </c:pt>
                <c:pt idx="2739">
                  <c:v>705.10655600000007</c:v>
                </c:pt>
                <c:pt idx="2740">
                  <c:v>711.91996299999948</c:v>
                </c:pt>
                <c:pt idx="2741">
                  <c:v>705.86579999999947</c:v>
                </c:pt>
                <c:pt idx="2742">
                  <c:v>712.78458800000055</c:v>
                </c:pt>
                <c:pt idx="2743">
                  <c:v>704.49006599999996</c:v>
                </c:pt>
                <c:pt idx="2744">
                  <c:v>707.95184399999948</c:v>
                </c:pt>
                <c:pt idx="2745">
                  <c:v>701.96551099999806</c:v>
                </c:pt>
                <c:pt idx="2746">
                  <c:v>703.91267499999947</c:v>
                </c:pt>
                <c:pt idx="2747">
                  <c:v>712.65476899999999</c:v>
                </c:pt>
                <c:pt idx="2748">
                  <c:v>705.85107799999946</c:v>
                </c:pt>
                <c:pt idx="2749">
                  <c:v>704.74332600000002</c:v>
                </c:pt>
                <c:pt idx="2750">
                  <c:v>704.51950999999997</c:v>
                </c:pt>
                <c:pt idx="2751">
                  <c:v>711.5510109999982</c:v>
                </c:pt>
                <c:pt idx="2752">
                  <c:v>710.370541</c:v>
                </c:pt>
                <c:pt idx="2753">
                  <c:v>701.98029299999996</c:v>
                </c:pt>
                <c:pt idx="2754">
                  <c:v>703.11570199999994</c:v>
                </c:pt>
                <c:pt idx="2755">
                  <c:v>712.80056199999831</c:v>
                </c:pt>
                <c:pt idx="2756">
                  <c:v>707.19152699999938</c:v>
                </c:pt>
                <c:pt idx="2757">
                  <c:v>704.16140599999949</c:v>
                </c:pt>
                <c:pt idx="2758">
                  <c:v>703.96739199999831</c:v>
                </c:pt>
                <c:pt idx="2759">
                  <c:v>706.948578</c:v>
                </c:pt>
                <c:pt idx="2760">
                  <c:v>707.49735800000008</c:v>
                </c:pt>
                <c:pt idx="2761">
                  <c:v>703.17071700000054</c:v>
                </c:pt>
                <c:pt idx="2762">
                  <c:v>709.09267699999998</c:v>
                </c:pt>
                <c:pt idx="2763">
                  <c:v>704.17314800000054</c:v>
                </c:pt>
                <c:pt idx="2764">
                  <c:v>712.39554900000007</c:v>
                </c:pt>
                <c:pt idx="2765">
                  <c:v>712.63331200000005</c:v>
                </c:pt>
                <c:pt idx="2766">
                  <c:v>711.49426699999947</c:v>
                </c:pt>
                <c:pt idx="2767">
                  <c:v>712.40693299999998</c:v>
                </c:pt>
                <c:pt idx="2768">
                  <c:v>712.925792</c:v>
                </c:pt>
                <c:pt idx="2769">
                  <c:v>702.68708500000002</c:v>
                </c:pt>
                <c:pt idx="2770">
                  <c:v>709.18124899999998</c:v>
                </c:pt>
                <c:pt idx="2771">
                  <c:v>713.21725799999831</c:v>
                </c:pt>
                <c:pt idx="2772">
                  <c:v>710.81018399999948</c:v>
                </c:pt>
                <c:pt idx="2773">
                  <c:v>711.34591099999807</c:v>
                </c:pt>
                <c:pt idx="2774">
                  <c:v>711.07316000000003</c:v>
                </c:pt>
                <c:pt idx="2775">
                  <c:v>704.72729199999947</c:v>
                </c:pt>
                <c:pt idx="2776">
                  <c:v>705.82836900000007</c:v>
                </c:pt>
                <c:pt idx="2777">
                  <c:v>705.27631000000054</c:v>
                </c:pt>
                <c:pt idx="2778">
                  <c:v>711.97920999999997</c:v>
                </c:pt>
                <c:pt idx="2779">
                  <c:v>707.46499299999948</c:v>
                </c:pt>
                <c:pt idx="2780">
                  <c:v>705.34980300000007</c:v>
                </c:pt>
                <c:pt idx="2781">
                  <c:v>707.62789199999997</c:v>
                </c:pt>
                <c:pt idx="2782">
                  <c:v>706.19273200000055</c:v>
                </c:pt>
                <c:pt idx="2783">
                  <c:v>709.03450300000009</c:v>
                </c:pt>
                <c:pt idx="2784">
                  <c:v>708.39953400000002</c:v>
                </c:pt>
                <c:pt idx="2785">
                  <c:v>710.17861400000004</c:v>
                </c:pt>
                <c:pt idx="2786">
                  <c:v>713.83905399999946</c:v>
                </c:pt>
                <c:pt idx="2787">
                  <c:v>712.40329700000007</c:v>
                </c:pt>
                <c:pt idx="2788">
                  <c:v>706.36618099999805</c:v>
                </c:pt>
                <c:pt idx="2789">
                  <c:v>705.72477600000195</c:v>
                </c:pt>
                <c:pt idx="2790">
                  <c:v>712.00060799999949</c:v>
                </c:pt>
                <c:pt idx="2791">
                  <c:v>709.116399</c:v>
                </c:pt>
                <c:pt idx="2792">
                  <c:v>707.165301</c:v>
                </c:pt>
                <c:pt idx="2793">
                  <c:v>711.46321299999806</c:v>
                </c:pt>
                <c:pt idx="2794">
                  <c:v>705.25705799999946</c:v>
                </c:pt>
                <c:pt idx="2795">
                  <c:v>712.98593300000005</c:v>
                </c:pt>
                <c:pt idx="2796">
                  <c:v>705.23089200000004</c:v>
                </c:pt>
                <c:pt idx="2797">
                  <c:v>703.758061</c:v>
                </c:pt>
                <c:pt idx="2798">
                  <c:v>711.90893700000004</c:v>
                </c:pt>
                <c:pt idx="2799">
                  <c:v>712.67688300000054</c:v>
                </c:pt>
                <c:pt idx="2800">
                  <c:v>703.61089700000002</c:v>
                </c:pt>
                <c:pt idx="2801">
                  <c:v>704.70219899999938</c:v>
                </c:pt>
                <c:pt idx="2802">
                  <c:v>713.23215999999832</c:v>
                </c:pt>
                <c:pt idx="2803">
                  <c:v>704.21195</c:v>
                </c:pt>
                <c:pt idx="2804">
                  <c:v>707.88347700000054</c:v>
                </c:pt>
                <c:pt idx="2805">
                  <c:v>706.86441699999807</c:v>
                </c:pt>
                <c:pt idx="2806">
                  <c:v>711.44747699999948</c:v>
                </c:pt>
                <c:pt idx="2807">
                  <c:v>714.68204300000002</c:v>
                </c:pt>
                <c:pt idx="2808">
                  <c:v>709.71089600000005</c:v>
                </c:pt>
                <c:pt idx="2809">
                  <c:v>708.50217299999997</c:v>
                </c:pt>
                <c:pt idx="2810">
                  <c:v>704.33902699999805</c:v>
                </c:pt>
                <c:pt idx="2811">
                  <c:v>712.80789399999946</c:v>
                </c:pt>
                <c:pt idx="2812">
                  <c:v>705.19715500000007</c:v>
                </c:pt>
                <c:pt idx="2813">
                  <c:v>711.45147099999997</c:v>
                </c:pt>
                <c:pt idx="2814">
                  <c:v>707.94027999999946</c:v>
                </c:pt>
                <c:pt idx="2815">
                  <c:v>706.0226199999978</c:v>
                </c:pt>
                <c:pt idx="2816">
                  <c:v>709.70582999999999</c:v>
                </c:pt>
                <c:pt idx="2817">
                  <c:v>712.22597399999995</c:v>
                </c:pt>
                <c:pt idx="2818">
                  <c:v>711.99578000000054</c:v>
                </c:pt>
                <c:pt idx="2819">
                  <c:v>709.90347899999995</c:v>
                </c:pt>
                <c:pt idx="2820">
                  <c:v>710.45440400000007</c:v>
                </c:pt>
                <c:pt idx="2821">
                  <c:v>708.58943500000055</c:v>
                </c:pt>
                <c:pt idx="2822">
                  <c:v>703.97949199999994</c:v>
                </c:pt>
                <c:pt idx="2823">
                  <c:v>702.41159199999947</c:v>
                </c:pt>
                <c:pt idx="2824">
                  <c:v>702.95637799999997</c:v>
                </c:pt>
                <c:pt idx="2825">
                  <c:v>703.0652169999978</c:v>
                </c:pt>
                <c:pt idx="2826">
                  <c:v>708.63854900000001</c:v>
                </c:pt>
                <c:pt idx="2827">
                  <c:v>708.56857300000001</c:v>
                </c:pt>
                <c:pt idx="2828">
                  <c:v>706.78031400000054</c:v>
                </c:pt>
                <c:pt idx="2829">
                  <c:v>710.08640500000001</c:v>
                </c:pt>
                <c:pt idx="2830">
                  <c:v>703.82606999999757</c:v>
                </c:pt>
                <c:pt idx="2831">
                  <c:v>710.99543600000004</c:v>
                </c:pt>
                <c:pt idx="2832">
                  <c:v>703.70549000000005</c:v>
                </c:pt>
                <c:pt idx="2833">
                  <c:v>714.93327599999998</c:v>
                </c:pt>
                <c:pt idx="2834">
                  <c:v>712.24588200000005</c:v>
                </c:pt>
                <c:pt idx="2835">
                  <c:v>705.56658499999946</c:v>
                </c:pt>
                <c:pt idx="2836">
                  <c:v>705.61915599999998</c:v>
                </c:pt>
                <c:pt idx="2837">
                  <c:v>704.44971300000009</c:v>
                </c:pt>
                <c:pt idx="2838">
                  <c:v>713.01186100000007</c:v>
                </c:pt>
                <c:pt idx="2839">
                  <c:v>704.13732499999946</c:v>
                </c:pt>
                <c:pt idx="2840">
                  <c:v>704.22577900000181</c:v>
                </c:pt>
                <c:pt idx="2841">
                  <c:v>714.18345000000181</c:v>
                </c:pt>
                <c:pt idx="2842">
                  <c:v>709.87361699999997</c:v>
                </c:pt>
                <c:pt idx="2843">
                  <c:v>705.94418000000007</c:v>
                </c:pt>
                <c:pt idx="2844">
                  <c:v>709.59156799999948</c:v>
                </c:pt>
                <c:pt idx="2845">
                  <c:v>711.21060799999998</c:v>
                </c:pt>
                <c:pt idx="2846">
                  <c:v>702.49849600000005</c:v>
                </c:pt>
                <c:pt idx="2847">
                  <c:v>702.24273199999993</c:v>
                </c:pt>
                <c:pt idx="2848">
                  <c:v>710.02602599999807</c:v>
                </c:pt>
                <c:pt idx="2849">
                  <c:v>715.01541099999997</c:v>
                </c:pt>
                <c:pt idx="2850">
                  <c:v>704.34451099999819</c:v>
                </c:pt>
                <c:pt idx="2851">
                  <c:v>709.58173300000055</c:v>
                </c:pt>
                <c:pt idx="2852">
                  <c:v>706.18462599999998</c:v>
                </c:pt>
                <c:pt idx="2853">
                  <c:v>707.75401599999998</c:v>
                </c:pt>
                <c:pt idx="2854">
                  <c:v>703.64064000000008</c:v>
                </c:pt>
                <c:pt idx="2855">
                  <c:v>707.84300600000006</c:v>
                </c:pt>
                <c:pt idx="2856">
                  <c:v>702.5171519999983</c:v>
                </c:pt>
                <c:pt idx="2857">
                  <c:v>707.09902</c:v>
                </c:pt>
                <c:pt idx="2858">
                  <c:v>712.87900200000001</c:v>
                </c:pt>
                <c:pt idx="2859">
                  <c:v>703.67526999999939</c:v>
                </c:pt>
                <c:pt idx="2860">
                  <c:v>705.84350799999947</c:v>
                </c:pt>
                <c:pt idx="2861">
                  <c:v>712.68546600000002</c:v>
                </c:pt>
                <c:pt idx="2862">
                  <c:v>712.53746699999806</c:v>
                </c:pt>
                <c:pt idx="2863">
                  <c:v>708.64772799999946</c:v>
                </c:pt>
                <c:pt idx="2864">
                  <c:v>702.94278899999949</c:v>
                </c:pt>
                <c:pt idx="2865">
                  <c:v>704.230189</c:v>
                </c:pt>
                <c:pt idx="2866">
                  <c:v>712.60607200000004</c:v>
                </c:pt>
                <c:pt idx="2867">
                  <c:v>707.19170600000052</c:v>
                </c:pt>
                <c:pt idx="2868">
                  <c:v>710.25300000000004</c:v>
                </c:pt>
                <c:pt idx="2869">
                  <c:v>714.58292000000006</c:v>
                </c:pt>
                <c:pt idx="2870">
                  <c:v>711.81756299999745</c:v>
                </c:pt>
                <c:pt idx="2871">
                  <c:v>703.12619200000006</c:v>
                </c:pt>
                <c:pt idx="2872">
                  <c:v>714.42383499999994</c:v>
                </c:pt>
                <c:pt idx="2873">
                  <c:v>710.394859</c:v>
                </c:pt>
                <c:pt idx="2874">
                  <c:v>711.11625399999946</c:v>
                </c:pt>
                <c:pt idx="2875">
                  <c:v>710.6927629999999</c:v>
                </c:pt>
                <c:pt idx="2876">
                  <c:v>709.75625499999819</c:v>
                </c:pt>
                <c:pt idx="2877">
                  <c:v>711.53283099999999</c:v>
                </c:pt>
                <c:pt idx="2878">
                  <c:v>704.87117799999999</c:v>
                </c:pt>
                <c:pt idx="2879">
                  <c:v>714.46192299999757</c:v>
                </c:pt>
                <c:pt idx="2880">
                  <c:v>716.56465499999831</c:v>
                </c:pt>
                <c:pt idx="2881">
                  <c:v>709.92428100000006</c:v>
                </c:pt>
                <c:pt idx="2882">
                  <c:v>711.62271499999997</c:v>
                </c:pt>
                <c:pt idx="2883">
                  <c:v>706.43103100000008</c:v>
                </c:pt>
                <c:pt idx="2884">
                  <c:v>714.06543299999998</c:v>
                </c:pt>
                <c:pt idx="2885">
                  <c:v>706.39198999999996</c:v>
                </c:pt>
                <c:pt idx="2886">
                  <c:v>701.664984</c:v>
                </c:pt>
                <c:pt idx="2887">
                  <c:v>717.44632699999806</c:v>
                </c:pt>
                <c:pt idx="2888">
                  <c:v>714.34122299999706</c:v>
                </c:pt>
                <c:pt idx="2889">
                  <c:v>713.12653999999998</c:v>
                </c:pt>
                <c:pt idx="2890">
                  <c:v>710.94387800000004</c:v>
                </c:pt>
                <c:pt idx="2891">
                  <c:v>711.99446899999998</c:v>
                </c:pt>
                <c:pt idx="2892">
                  <c:v>702.45188499999949</c:v>
                </c:pt>
                <c:pt idx="2893">
                  <c:v>706.60960699999998</c:v>
                </c:pt>
                <c:pt idx="2894">
                  <c:v>718.62381700000003</c:v>
                </c:pt>
                <c:pt idx="2895">
                  <c:v>714.65879700000005</c:v>
                </c:pt>
                <c:pt idx="2896">
                  <c:v>706.44474000000002</c:v>
                </c:pt>
                <c:pt idx="2897">
                  <c:v>714.53666699999781</c:v>
                </c:pt>
                <c:pt idx="2898">
                  <c:v>706.94315399999948</c:v>
                </c:pt>
                <c:pt idx="2899">
                  <c:v>705.32852399999831</c:v>
                </c:pt>
                <c:pt idx="2900">
                  <c:v>706.32046499999831</c:v>
                </c:pt>
                <c:pt idx="2901">
                  <c:v>718.85067199999946</c:v>
                </c:pt>
                <c:pt idx="2902">
                  <c:v>717.44966499999782</c:v>
                </c:pt>
                <c:pt idx="2903">
                  <c:v>701.73442399999999</c:v>
                </c:pt>
                <c:pt idx="2904">
                  <c:v>706.38424200000009</c:v>
                </c:pt>
                <c:pt idx="2905">
                  <c:v>706.196189</c:v>
                </c:pt>
                <c:pt idx="2906">
                  <c:v>715.40588100000002</c:v>
                </c:pt>
                <c:pt idx="2907">
                  <c:v>708.00417699999991</c:v>
                </c:pt>
                <c:pt idx="2908">
                  <c:v>707.05562799999757</c:v>
                </c:pt>
                <c:pt idx="2909">
                  <c:v>717.2936800000017</c:v>
                </c:pt>
                <c:pt idx="2910">
                  <c:v>715.49052000000006</c:v>
                </c:pt>
                <c:pt idx="2911">
                  <c:v>718.87493099999995</c:v>
                </c:pt>
                <c:pt idx="2912">
                  <c:v>714.92564699999946</c:v>
                </c:pt>
                <c:pt idx="2913">
                  <c:v>714.21176200000002</c:v>
                </c:pt>
                <c:pt idx="2914">
                  <c:v>707.16148599999997</c:v>
                </c:pt>
                <c:pt idx="2915">
                  <c:v>709.64187400000003</c:v>
                </c:pt>
                <c:pt idx="2916">
                  <c:v>716.61150500000008</c:v>
                </c:pt>
                <c:pt idx="2917">
                  <c:v>700.95038399999999</c:v>
                </c:pt>
                <c:pt idx="2918">
                  <c:v>703.86230899999782</c:v>
                </c:pt>
                <c:pt idx="2919">
                  <c:v>702.98021999999946</c:v>
                </c:pt>
                <c:pt idx="2920">
                  <c:v>713.67299600000001</c:v>
                </c:pt>
                <c:pt idx="2921">
                  <c:v>713.13524199999949</c:v>
                </c:pt>
                <c:pt idx="2922">
                  <c:v>707.72963800000002</c:v>
                </c:pt>
                <c:pt idx="2923">
                  <c:v>710.73693000000003</c:v>
                </c:pt>
                <c:pt idx="2924">
                  <c:v>701.74741699999947</c:v>
                </c:pt>
                <c:pt idx="2925">
                  <c:v>706.95418099999949</c:v>
                </c:pt>
                <c:pt idx="2926">
                  <c:v>716.95542299999806</c:v>
                </c:pt>
                <c:pt idx="2927">
                  <c:v>707.44144899999947</c:v>
                </c:pt>
                <c:pt idx="2928">
                  <c:v>715.33489199999997</c:v>
                </c:pt>
                <c:pt idx="2929">
                  <c:v>712.75383200000169</c:v>
                </c:pt>
                <c:pt idx="2930">
                  <c:v>713.66870400000005</c:v>
                </c:pt>
                <c:pt idx="2931">
                  <c:v>707.17102299999999</c:v>
                </c:pt>
                <c:pt idx="2932">
                  <c:v>720.35795499999756</c:v>
                </c:pt>
                <c:pt idx="2933">
                  <c:v>717.08041400000002</c:v>
                </c:pt>
                <c:pt idx="2934">
                  <c:v>714.39945699999998</c:v>
                </c:pt>
                <c:pt idx="2935">
                  <c:v>714.34521699999732</c:v>
                </c:pt>
                <c:pt idx="2936">
                  <c:v>715.69174500000054</c:v>
                </c:pt>
                <c:pt idx="2937">
                  <c:v>713.30255299999806</c:v>
                </c:pt>
                <c:pt idx="2938">
                  <c:v>708.88751699999807</c:v>
                </c:pt>
                <c:pt idx="2939">
                  <c:v>704.32031200000006</c:v>
                </c:pt>
                <c:pt idx="2940">
                  <c:v>719.91795299999831</c:v>
                </c:pt>
                <c:pt idx="2941">
                  <c:v>713.90569199999948</c:v>
                </c:pt>
                <c:pt idx="2942">
                  <c:v>711.26711399999806</c:v>
                </c:pt>
                <c:pt idx="2943">
                  <c:v>717.66847399999995</c:v>
                </c:pt>
                <c:pt idx="2944">
                  <c:v>713.76764799999819</c:v>
                </c:pt>
                <c:pt idx="2945">
                  <c:v>710.63888100000054</c:v>
                </c:pt>
                <c:pt idx="2946">
                  <c:v>713.50669899999946</c:v>
                </c:pt>
              </c:numCache>
            </c:numRef>
          </c:yVal>
          <c:smooth val="0"/>
        </c:ser>
        <c:ser>
          <c:idx val="1"/>
          <c:order val="1"/>
          <c:tx>
            <c:v>With E.coli</c:v>
          </c:tx>
          <c:spPr>
            <a:ln w="25400">
              <a:noFill/>
            </a:ln>
          </c:spPr>
          <c:marker>
            <c:symbol val="square"/>
            <c:size val="4"/>
          </c:marker>
          <c:xVal>
            <c:numRef>
              <c:f>'Effect of E.coli (2)'!$Q$4:$Q$2950</c:f>
              <c:numCache>
                <c:formatCode>0.0</c:formatCode>
                <c:ptCount val="2947"/>
                <c:pt idx="0">
                  <c:v>0</c:v>
                </c:pt>
                <c:pt idx="1">
                  <c:v>8.3333333333333398E-2</c:v>
                </c:pt>
                <c:pt idx="2">
                  <c:v>0.16666666666666669</c:v>
                </c:pt>
                <c:pt idx="3">
                  <c:v>0.25</c:v>
                </c:pt>
                <c:pt idx="4">
                  <c:v>0.33333333333333331</c:v>
                </c:pt>
                <c:pt idx="5">
                  <c:v>0.41666666666666763</c:v>
                </c:pt>
                <c:pt idx="6">
                  <c:v>0.5</c:v>
                </c:pt>
                <c:pt idx="7">
                  <c:v>0.58333333333333359</c:v>
                </c:pt>
                <c:pt idx="8">
                  <c:v>0.66666666666666663</c:v>
                </c:pt>
                <c:pt idx="9">
                  <c:v>0.75000000000000167</c:v>
                </c:pt>
                <c:pt idx="10">
                  <c:v>0.8333333333333337</c:v>
                </c:pt>
                <c:pt idx="11">
                  <c:v>0.91666666666666652</c:v>
                </c:pt>
                <c:pt idx="12">
                  <c:v>1</c:v>
                </c:pt>
                <c:pt idx="13">
                  <c:v>1.0833333333333333</c:v>
                </c:pt>
                <c:pt idx="14">
                  <c:v>1.1666666666666667</c:v>
                </c:pt>
                <c:pt idx="15">
                  <c:v>1.25</c:v>
                </c:pt>
                <c:pt idx="16">
                  <c:v>1.3333333333333333</c:v>
                </c:pt>
                <c:pt idx="17">
                  <c:v>1.4166666666666659</c:v>
                </c:pt>
                <c:pt idx="18">
                  <c:v>1.5</c:v>
                </c:pt>
                <c:pt idx="19">
                  <c:v>1.5833333333333333</c:v>
                </c:pt>
                <c:pt idx="20">
                  <c:v>1.6666666666666667</c:v>
                </c:pt>
                <c:pt idx="21">
                  <c:v>1.7500000000000004</c:v>
                </c:pt>
                <c:pt idx="22">
                  <c:v>1.8333333333333333</c:v>
                </c:pt>
                <c:pt idx="23">
                  <c:v>1.9166666666666663</c:v>
                </c:pt>
                <c:pt idx="24">
                  <c:v>2</c:v>
                </c:pt>
                <c:pt idx="25">
                  <c:v>2.0833333333333397</c:v>
                </c:pt>
                <c:pt idx="26">
                  <c:v>2.1666666666666665</c:v>
                </c:pt>
                <c:pt idx="27">
                  <c:v>2.25</c:v>
                </c:pt>
                <c:pt idx="28">
                  <c:v>2.3333333333333335</c:v>
                </c:pt>
                <c:pt idx="29">
                  <c:v>2.4166666666666594</c:v>
                </c:pt>
                <c:pt idx="30">
                  <c:v>2.5</c:v>
                </c:pt>
                <c:pt idx="31">
                  <c:v>2.5833333333333397</c:v>
                </c:pt>
                <c:pt idx="32">
                  <c:v>2.6666666666666665</c:v>
                </c:pt>
                <c:pt idx="33">
                  <c:v>2.75</c:v>
                </c:pt>
                <c:pt idx="34">
                  <c:v>2.8333333333333335</c:v>
                </c:pt>
                <c:pt idx="35">
                  <c:v>2.9166666666666594</c:v>
                </c:pt>
                <c:pt idx="36">
                  <c:v>3</c:v>
                </c:pt>
                <c:pt idx="37">
                  <c:v>3.0833333333333397</c:v>
                </c:pt>
                <c:pt idx="38">
                  <c:v>3.1666666666666665</c:v>
                </c:pt>
                <c:pt idx="39">
                  <c:v>3.25</c:v>
                </c:pt>
                <c:pt idx="40">
                  <c:v>3.3333333333333335</c:v>
                </c:pt>
                <c:pt idx="41">
                  <c:v>3.4166666666666594</c:v>
                </c:pt>
                <c:pt idx="42">
                  <c:v>3.5</c:v>
                </c:pt>
                <c:pt idx="43">
                  <c:v>3.5833333333333397</c:v>
                </c:pt>
                <c:pt idx="44">
                  <c:v>3.6666666666666665</c:v>
                </c:pt>
                <c:pt idx="45">
                  <c:v>3.75</c:v>
                </c:pt>
                <c:pt idx="46">
                  <c:v>3.8333333333333335</c:v>
                </c:pt>
                <c:pt idx="47">
                  <c:v>3.9166666666666594</c:v>
                </c:pt>
                <c:pt idx="48">
                  <c:v>4</c:v>
                </c:pt>
                <c:pt idx="49">
                  <c:v>4.0833333333333481</c:v>
                </c:pt>
                <c:pt idx="50">
                  <c:v>4.166666666666667</c:v>
                </c:pt>
                <c:pt idx="51">
                  <c:v>4.25</c:v>
                </c:pt>
                <c:pt idx="52">
                  <c:v>4.3333333333333481</c:v>
                </c:pt>
                <c:pt idx="53">
                  <c:v>4.4166666666666714</c:v>
                </c:pt>
                <c:pt idx="54">
                  <c:v>4.5</c:v>
                </c:pt>
                <c:pt idx="55">
                  <c:v>4.5833333333333481</c:v>
                </c:pt>
                <c:pt idx="56">
                  <c:v>4.666666666666667</c:v>
                </c:pt>
                <c:pt idx="57">
                  <c:v>4.75</c:v>
                </c:pt>
                <c:pt idx="58">
                  <c:v>4.8333333333333481</c:v>
                </c:pt>
                <c:pt idx="59">
                  <c:v>4.9166666666666714</c:v>
                </c:pt>
                <c:pt idx="60">
                  <c:v>5</c:v>
                </c:pt>
                <c:pt idx="61">
                  <c:v>5.0833333333333481</c:v>
                </c:pt>
                <c:pt idx="62">
                  <c:v>5.166666666666667</c:v>
                </c:pt>
                <c:pt idx="63">
                  <c:v>5.25</c:v>
                </c:pt>
                <c:pt idx="64">
                  <c:v>5.3333333333333481</c:v>
                </c:pt>
                <c:pt idx="65">
                  <c:v>5.4166666666666714</c:v>
                </c:pt>
                <c:pt idx="66">
                  <c:v>5.5</c:v>
                </c:pt>
                <c:pt idx="67">
                  <c:v>5.5833333333333481</c:v>
                </c:pt>
                <c:pt idx="68">
                  <c:v>5.666666666666667</c:v>
                </c:pt>
                <c:pt idx="69">
                  <c:v>5.75</c:v>
                </c:pt>
                <c:pt idx="70">
                  <c:v>5.8333333333333481</c:v>
                </c:pt>
                <c:pt idx="71">
                  <c:v>5.9166666666666714</c:v>
                </c:pt>
                <c:pt idx="72">
                  <c:v>6</c:v>
                </c:pt>
                <c:pt idx="73">
                  <c:v>6.0833333333333481</c:v>
                </c:pt>
                <c:pt idx="74">
                  <c:v>6.166666666666667</c:v>
                </c:pt>
                <c:pt idx="75">
                  <c:v>6.25</c:v>
                </c:pt>
                <c:pt idx="76">
                  <c:v>6.3333333333333481</c:v>
                </c:pt>
                <c:pt idx="77">
                  <c:v>6.4166666666666714</c:v>
                </c:pt>
                <c:pt idx="78">
                  <c:v>6.5</c:v>
                </c:pt>
                <c:pt idx="79">
                  <c:v>6.5833333333333481</c:v>
                </c:pt>
                <c:pt idx="80">
                  <c:v>6.666666666666667</c:v>
                </c:pt>
                <c:pt idx="81">
                  <c:v>6.75</c:v>
                </c:pt>
                <c:pt idx="82">
                  <c:v>6.8333333333333481</c:v>
                </c:pt>
                <c:pt idx="83">
                  <c:v>6.9166666666666714</c:v>
                </c:pt>
                <c:pt idx="84">
                  <c:v>7</c:v>
                </c:pt>
                <c:pt idx="85">
                  <c:v>7.0833333333333481</c:v>
                </c:pt>
                <c:pt idx="86">
                  <c:v>7.166666666666667</c:v>
                </c:pt>
                <c:pt idx="87">
                  <c:v>7.25</c:v>
                </c:pt>
                <c:pt idx="88">
                  <c:v>7.3333333333333481</c:v>
                </c:pt>
                <c:pt idx="89">
                  <c:v>7.4166666666666714</c:v>
                </c:pt>
                <c:pt idx="90">
                  <c:v>7.5</c:v>
                </c:pt>
                <c:pt idx="91">
                  <c:v>7.5833333333333481</c:v>
                </c:pt>
                <c:pt idx="92">
                  <c:v>7.666666666666667</c:v>
                </c:pt>
                <c:pt idx="93">
                  <c:v>7.75</c:v>
                </c:pt>
                <c:pt idx="94">
                  <c:v>7.8333333333333481</c:v>
                </c:pt>
                <c:pt idx="95">
                  <c:v>7.9166666666666714</c:v>
                </c:pt>
                <c:pt idx="96">
                  <c:v>8</c:v>
                </c:pt>
                <c:pt idx="97">
                  <c:v>8.0833333333333357</c:v>
                </c:pt>
                <c:pt idx="98">
                  <c:v>8.1666666666666767</c:v>
                </c:pt>
                <c:pt idx="99">
                  <c:v>8.25</c:v>
                </c:pt>
                <c:pt idx="100">
                  <c:v>8.3333333333333357</c:v>
                </c:pt>
                <c:pt idx="101">
                  <c:v>8.4166666666666767</c:v>
                </c:pt>
                <c:pt idx="102">
                  <c:v>8.5</c:v>
                </c:pt>
                <c:pt idx="103">
                  <c:v>8.5833333333333357</c:v>
                </c:pt>
                <c:pt idx="104">
                  <c:v>8.6666666666666767</c:v>
                </c:pt>
                <c:pt idx="105">
                  <c:v>8.75</c:v>
                </c:pt>
                <c:pt idx="106">
                  <c:v>8.8333333333333357</c:v>
                </c:pt>
                <c:pt idx="107">
                  <c:v>8.9166666666666767</c:v>
                </c:pt>
                <c:pt idx="108">
                  <c:v>9</c:v>
                </c:pt>
                <c:pt idx="109">
                  <c:v>9.0833333333333357</c:v>
                </c:pt>
                <c:pt idx="110">
                  <c:v>9.1666666666666767</c:v>
                </c:pt>
                <c:pt idx="111">
                  <c:v>9.25</c:v>
                </c:pt>
                <c:pt idx="112">
                  <c:v>9.3333333333333357</c:v>
                </c:pt>
                <c:pt idx="113">
                  <c:v>9.4166666666666767</c:v>
                </c:pt>
                <c:pt idx="114">
                  <c:v>9.5</c:v>
                </c:pt>
                <c:pt idx="115">
                  <c:v>9.5833333333333357</c:v>
                </c:pt>
                <c:pt idx="116">
                  <c:v>9.6666666666666767</c:v>
                </c:pt>
                <c:pt idx="117">
                  <c:v>9.75</c:v>
                </c:pt>
                <c:pt idx="118">
                  <c:v>9.8333333333333357</c:v>
                </c:pt>
                <c:pt idx="119">
                  <c:v>9.9166666666666767</c:v>
                </c:pt>
                <c:pt idx="120">
                  <c:v>10</c:v>
                </c:pt>
                <c:pt idx="121">
                  <c:v>10.083333333333334</c:v>
                </c:pt>
                <c:pt idx="122">
                  <c:v>10.166666666666694</c:v>
                </c:pt>
                <c:pt idx="123">
                  <c:v>10.25</c:v>
                </c:pt>
                <c:pt idx="124">
                  <c:v>10.333333333333334</c:v>
                </c:pt>
                <c:pt idx="125">
                  <c:v>10.416666666666694</c:v>
                </c:pt>
                <c:pt idx="126">
                  <c:v>10.5</c:v>
                </c:pt>
                <c:pt idx="127">
                  <c:v>10.583333333333334</c:v>
                </c:pt>
                <c:pt idx="128">
                  <c:v>10.666666666666694</c:v>
                </c:pt>
                <c:pt idx="129">
                  <c:v>10.75</c:v>
                </c:pt>
                <c:pt idx="130">
                  <c:v>10.833333333333334</c:v>
                </c:pt>
                <c:pt idx="131">
                  <c:v>10.916666666666694</c:v>
                </c:pt>
                <c:pt idx="132">
                  <c:v>11</c:v>
                </c:pt>
                <c:pt idx="133">
                  <c:v>11.083333333333334</c:v>
                </c:pt>
                <c:pt idx="134">
                  <c:v>11.166666666666694</c:v>
                </c:pt>
                <c:pt idx="135">
                  <c:v>11.25</c:v>
                </c:pt>
                <c:pt idx="136">
                  <c:v>11.333333333333334</c:v>
                </c:pt>
                <c:pt idx="137">
                  <c:v>11.416666666666694</c:v>
                </c:pt>
                <c:pt idx="138">
                  <c:v>11.5</c:v>
                </c:pt>
                <c:pt idx="139">
                  <c:v>11.583333333333334</c:v>
                </c:pt>
                <c:pt idx="140">
                  <c:v>11.666666666666694</c:v>
                </c:pt>
                <c:pt idx="141">
                  <c:v>11.75</c:v>
                </c:pt>
                <c:pt idx="142">
                  <c:v>11.833333333333334</c:v>
                </c:pt>
                <c:pt idx="143">
                  <c:v>11.916666666666694</c:v>
                </c:pt>
                <c:pt idx="144">
                  <c:v>12</c:v>
                </c:pt>
                <c:pt idx="145">
                  <c:v>12.083333333333334</c:v>
                </c:pt>
                <c:pt idx="146">
                  <c:v>12.166666666666694</c:v>
                </c:pt>
                <c:pt idx="147">
                  <c:v>12.25</c:v>
                </c:pt>
                <c:pt idx="148">
                  <c:v>12.333333333333334</c:v>
                </c:pt>
                <c:pt idx="149">
                  <c:v>12.416666666666694</c:v>
                </c:pt>
                <c:pt idx="150">
                  <c:v>12.5</c:v>
                </c:pt>
                <c:pt idx="151">
                  <c:v>12.583333333333334</c:v>
                </c:pt>
                <c:pt idx="152">
                  <c:v>12.666666666666694</c:v>
                </c:pt>
                <c:pt idx="153">
                  <c:v>12.75</c:v>
                </c:pt>
                <c:pt idx="154">
                  <c:v>12.833333333333334</c:v>
                </c:pt>
                <c:pt idx="155">
                  <c:v>12.916666666666694</c:v>
                </c:pt>
                <c:pt idx="156">
                  <c:v>13</c:v>
                </c:pt>
                <c:pt idx="157">
                  <c:v>13.083333333333334</c:v>
                </c:pt>
                <c:pt idx="158">
                  <c:v>13.166666666666694</c:v>
                </c:pt>
                <c:pt idx="159">
                  <c:v>13.25</c:v>
                </c:pt>
                <c:pt idx="160">
                  <c:v>13.333333333333334</c:v>
                </c:pt>
                <c:pt idx="161">
                  <c:v>13.416666666666694</c:v>
                </c:pt>
                <c:pt idx="162">
                  <c:v>13.5</c:v>
                </c:pt>
                <c:pt idx="163">
                  <c:v>13.583333333333334</c:v>
                </c:pt>
                <c:pt idx="164">
                  <c:v>13.666666666666694</c:v>
                </c:pt>
                <c:pt idx="165">
                  <c:v>13.75</c:v>
                </c:pt>
                <c:pt idx="166">
                  <c:v>13.833333333333334</c:v>
                </c:pt>
                <c:pt idx="167">
                  <c:v>13.916666666666694</c:v>
                </c:pt>
                <c:pt idx="168">
                  <c:v>14</c:v>
                </c:pt>
                <c:pt idx="169">
                  <c:v>14.083333333333334</c:v>
                </c:pt>
                <c:pt idx="170">
                  <c:v>14.166666666666694</c:v>
                </c:pt>
                <c:pt idx="171">
                  <c:v>14.25</c:v>
                </c:pt>
                <c:pt idx="172">
                  <c:v>14.333333333333334</c:v>
                </c:pt>
                <c:pt idx="173">
                  <c:v>14.416666666666694</c:v>
                </c:pt>
                <c:pt idx="174">
                  <c:v>14.5</c:v>
                </c:pt>
                <c:pt idx="175">
                  <c:v>14.583333333333334</c:v>
                </c:pt>
                <c:pt idx="176">
                  <c:v>14.666666666666694</c:v>
                </c:pt>
                <c:pt idx="177">
                  <c:v>14.75</c:v>
                </c:pt>
                <c:pt idx="178">
                  <c:v>14.833333333333334</c:v>
                </c:pt>
                <c:pt idx="179">
                  <c:v>14.916666666666694</c:v>
                </c:pt>
                <c:pt idx="180">
                  <c:v>15</c:v>
                </c:pt>
                <c:pt idx="181">
                  <c:v>15.083333333333334</c:v>
                </c:pt>
                <c:pt idx="182">
                  <c:v>15.166666666666694</c:v>
                </c:pt>
                <c:pt idx="183">
                  <c:v>15.25</c:v>
                </c:pt>
                <c:pt idx="184">
                  <c:v>15.333333333333334</c:v>
                </c:pt>
                <c:pt idx="185">
                  <c:v>15.416666666666694</c:v>
                </c:pt>
                <c:pt idx="186">
                  <c:v>15.5</c:v>
                </c:pt>
                <c:pt idx="187">
                  <c:v>15.583333333333334</c:v>
                </c:pt>
                <c:pt idx="188">
                  <c:v>15.666666666666694</c:v>
                </c:pt>
                <c:pt idx="189">
                  <c:v>15.75</c:v>
                </c:pt>
                <c:pt idx="190">
                  <c:v>15.833333333333334</c:v>
                </c:pt>
                <c:pt idx="191">
                  <c:v>15.916666666666694</c:v>
                </c:pt>
                <c:pt idx="192">
                  <c:v>16</c:v>
                </c:pt>
                <c:pt idx="193">
                  <c:v>16.083333333333194</c:v>
                </c:pt>
                <c:pt idx="194">
                  <c:v>16.166666666666668</c:v>
                </c:pt>
                <c:pt idx="195">
                  <c:v>16.25</c:v>
                </c:pt>
                <c:pt idx="196">
                  <c:v>16.33333333333324</c:v>
                </c:pt>
                <c:pt idx="197">
                  <c:v>16.416666666666668</c:v>
                </c:pt>
                <c:pt idx="198">
                  <c:v>16.5</c:v>
                </c:pt>
                <c:pt idx="199">
                  <c:v>16.583333333333194</c:v>
                </c:pt>
                <c:pt idx="200">
                  <c:v>16.666666666666668</c:v>
                </c:pt>
                <c:pt idx="201">
                  <c:v>16.75</c:v>
                </c:pt>
                <c:pt idx="202">
                  <c:v>16.83333333333324</c:v>
                </c:pt>
                <c:pt idx="203">
                  <c:v>16.916666666666668</c:v>
                </c:pt>
                <c:pt idx="204">
                  <c:v>17</c:v>
                </c:pt>
                <c:pt idx="205">
                  <c:v>17.083333333333194</c:v>
                </c:pt>
                <c:pt idx="206">
                  <c:v>17.166666666666668</c:v>
                </c:pt>
                <c:pt idx="207">
                  <c:v>17.25</c:v>
                </c:pt>
                <c:pt idx="208">
                  <c:v>17.33333333333324</c:v>
                </c:pt>
                <c:pt idx="209">
                  <c:v>17.416666666666668</c:v>
                </c:pt>
                <c:pt idx="210">
                  <c:v>17.5</c:v>
                </c:pt>
                <c:pt idx="211">
                  <c:v>17.583333333333194</c:v>
                </c:pt>
                <c:pt idx="212">
                  <c:v>17.666666666666668</c:v>
                </c:pt>
                <c:pt idx="213">
                  <c:v>17.75</c:v>
                </c:pt>
                <c:pt idx="214">
                  <c:v>17.83333333333324</c:v>
                </c:pt>
                <c:pt idx="215">
                  <c:v>17.916666666666668</c:v>
                </c:pt>
                <c:pt idx="216">
                  <c:v>18</c:v>
                </c:pt>
                <c:pt idx="217">
                  <c:v>18.083333333333194</c:v>
                </c:pt>
                <c:pt idx="218">
                  <c:v>18.166666666666668</c:v>
                </c:pt>
                <c:pt idx="219">
                  <c:v>18.25</c:v>
                </c:pt>
                <c:pt idx="220">
                  <c:v>18.33333333333324</c:v>
                </c:pt>
                <c:pt idx="221">
                  <c:v>18.416666666666668</c:v>
                </c:pt>
                <c:pt idx="222">
                  <c:v>18.5</c:v>
                </c:pt>
                <c:pt idx="223">
                  <c:v>18.583333333333194</c:v>
                </c:pt>
                <c:pt idx="224">
                  <c:v>18.666666666666668</c:v>
                </c:pt>
                <c:pt idx="225">
                  <c:v>18.75</c:v>
                </c:pt>
                <c:pt idx="226">
                  <c:v>18.83333333333324</c:v>
                </c:pt>
                <c:pt idx="227">
                  <c:v>18.916666666666668</c:v>
                </c:pt>
                <c:pt idx="228">
                  <c:v>19</c:v>
                </c:pt>
                <c:pt idx="229">
                  <c:v>19.083333333333194</c:v>
                </c:pt>
                <c:pt idx="230">
                  <c:v>19.166666666666668</c:v>
                </c:pt>
                <c:pt idx="231">
                  <c:v>19.25</c:v>
                </c:pt>
                <c:pt idx="232">
                  <c:v>19.33333333333324</c:v>
                </c:pt>
                <c:pt idx="233">
                  <c:v>19.416666666666668</c:v>
                </c:pt>
                <c:pt idx="234">
                  <c:v>19.5</c:v>
                </c:pt>
                <c:pt idx="235">
                  <c:v>19.583333333333194</c:v>
                </c:pt>
                <c:pt idx="236">
                  <c:v>19.666666666666668</c:v>
                </c:pt>
                <c:pt idx="237">
                  <c:v>19.75</c:v>
                </c:pt>
                <c:pt idx="238">
                  <c:v>19.83333333333324</c:v>
                </c:pt>
                <c:pt idx="239">
                  <c:v>19.916666666666668</c:v>
                </c:pt>
                <c:pt idx="240">
                  <c:v>20</c:v>
                </c:pt>
                <c:pt idx="241">
                  <c:v>20.083333333333194</c:v>
                </c:pt>
                <c:pt idx="242">
                  <c:v>20.166666666666668</c:v>
                </c:pt>
                <c:pt idx="243">
                  <c:v>20.25</c:v>
                </c:pt>
                <c:pt idx="244">
                  <c:v>20.33333333333324</c:v>
                </c:pt>
                <c:pt idx="245">
                  <c:v>20.416666666666668</c:v>
                </c:pt>
                <c:pt idx="246">
                  <c:v>20.5</c:v>
                </c:pt>
                <c:pt idx="247">
                  <c:v>20.583333333333194</c:v>
                </c:pt>
                <c:pt idx="248">
                  <c:v>20.666666666666668</c:v>
                </c:pt>
                <c:pt idx="249">
                  <c:v>20.75</c:v>
                </c:pt>
                <c:pt idx="250">
                  <c:v>20.83333333333324</c:v>
                </c:pt>
                <c:pt idx="251">
                  <c:v>20.916666666666668</c:v>
                </c:pt>
                <c:pt idx="252">
                  <c:v>21</c:v>
                </c:pt>
                <c:pt idx="253">
                  <c:v>21.083333333333194</c:v>
                </c:pt>
                <c:pt idx="254">
                  <c:v>21.166666666666668</c:v>
                </c:pt>
                <c:pt idx="255">
                  <c:v>21.25</c:v>
                </c:pt>
                <c:pt idx="256">
                  <c:v>21.33333333333324</c:v>
                </c:pt>
                <c:pt idx="257">
                  <c:v>21.416666666666668</c:v>
                </c:pt>
                <c:pt idx="258">
                  <c:v>21.5</c:v>
                </c:pt>
                <c:pt idx="259">
                  <c:v>21.583333333333194</c:v>
                </c:pt>
                <c:pt idx="260">
                  <c:v>21.666666666666668</c:v>
                </c:pt>
                <c:pt idx="261">
                  <c:v>21.75</c:v>
                </c:pt>
                <c:pt idx="262">
                  <c:v>21.83333333333324</c:v>
                </c:pt>
                <c:pt idx="263">
                  <c:v>21.916666666666668</c:v>
                </c:pt>
                <c:pt idx="264">
                  <c:v>22</c:v>
                </c:pt>
                <c:pt idx="265">
                  <c:v>22.083333333333194</c:v>
                </c:pt>
                <c:pt idx="266">
                  <c:v>22.166666666666668</c:v>
                </c:pt>
                <c:pt idx="267">
                  <c:v>22.25</c:v>
                </c:pt>
                <c:pt idx="268">
                  <c:v>22.33333333333324</c:v>
                </c:pt>
                <c:pt idx="269">
                  <c:v>22.416666666666668</c:v>
                </c:pt>
                <c:pt idx="270">
                  <c:v>22.5</c:v>
                </c:pt>
                <c:pt idx="271">
                  <c:v>22.583333333333194</c:v>
                </c:pt>
                <c:pt idx="272">
                  <c:v>22.666666666666668</c:v>
                </c:pt>
                <c:pt idx="273">
                  <c:v>22.75</c:v>
                </c:pt>
                <c:pt idx="274">
                  <c:v>22.83333333333324</c:v>
                </c:pt>
                <c:pt idx="275">
                  <c:v>22.916666666666668</c:v>
                </c:pt>
                <c:pt idx="276">
                  <c:v>23</c:v>
                </c:pt>
                <c:pt idx="277">
                  <c:v>23.083333333333194</c:v>
                </c:pt>
                <c:pt idx="278">
                  <c:v>23.166666666666668</c:v>
                </c:pt>
                <c:pt idx="279">
                  <c:v>23.25</c:v>
                </c:pt>
                <c:pt idx="280">
                  <c:v>23.33333333333324</c:v>
                </c:pt>
                <c:pt idx="281">
                  <c:v>23.416666666666668</c:v>
                </c:pt>
                <c:pt idx="282">
                  <c:v>23.5</c:v>
                </c:pt>
                <c:pt idx="283">
                  <c:v>23.583333333333194</c:v>
                </c:pt>
                <c:pt idx="284">
                  <c:v>23.666666666666668</c:v>
                </c:pt>
                <c:pt idx="285">
                  <c:v>23.75</c:v>
                </c:pt>
                <c:pt idx="286">
                  <c:v>23.83333333333324</c:v>
                </c:pt>
                <c:pt idx="287">
                  <c:v>23.916666666666668</c:v>
                </c:pt>
                <c:pt idx="288">
                  <c:v>24</c:v>
                </c:pt>
                <c:pt idx="289">
                  <c:v>24.083333333333194</c:v>
                </c:pt>
                <c:pt idx="290">
                  <c:v>24.166666666666668</c:v>
                </c:pt>
                <c:pt idx="291">
                  <c:v>24.25</c:v>
                </c:pt>
                <c:pt idx="292">
                  <c:v>24.33333333333324</c:v>
                </c:pt>
                <c:pt idx="293">
                  <c:v>24.416666666666668</c:v>
                </c:pt>
                <c:pt idx="294">
                  <c:v>24.5</c:v>
                </c:pt>
                <c:pt idx="295">
                  <c:v>24.583333333333194</c:v>
                </c:pt>
                <c:pt idx="296">
                  <c:v>24.666666666666668</c:v>
                </c:pt>
                <c:pt idx="297">
                  <c:v>24.75</c:v>
                </c:pt>
                <c:pt idx="298">
                  <c:v>24.83333333333324</c:v>
                </c:pt>
                <c:pt idx="299">
                  <c:v>24.916666666666668</c:v>
                </c:pt>
                <c:pt idx="300">
                  <c:v>25</c:v>
                </c:pt>
                <c:pt idx="301">
                  <c:v>25.083333333333194</c:v>
                </c:pt>
                <c:pt idx="302">
                  <c:v>25.166666666666668</c:v>
                </c:pt>
                <c:pt idx="303">
                  <c:v>25.25</c:v>
                </c:pt>
                <c:pt idx="304">
                  <c:v>25.33333333333324</c:v>
                </c:pt>
                <c:pt idx="305">
                  <c:v>25.416666666666668</c:v>
                </c:pt>
                <c:pt idx="306">
                  <c:v>25.5</c:v>
                </c:pt>
                <c:pt idx="307">
                  <c:v>25.583333333333194</c:v>
                </c:pt>
                <c:pt idx="308">
                  <c:v>25.666666666666668</c:v>
                </c:pt>
                <c:pt idx="309">
                  <c:v>25.75</c:v>
                </c:pt>
                <c:pt idx="310">
                  <c:v>25.83333333333324</c:v>
                </c:pt>
                <c:pt idx="311">
                  <c:v>25.916666666666668</c:v>
                </c:pt>
                <c:pt idx="312">
                  <c:v>26</c:v>
                </c:pt>
                <c:pt idx="313">
                  <c:v>26.083333333333194</c:v>
                </c:pt>
                <c:pt idx="314">
                  <c:v>26.166666666666668</c:v>
                </c:pt>
                <c:pt idx="315">
                  <c:v>26.25</c:v>
                </c:pt>
                <c:pt idx="316">
                  <c:v>26.33333333333324</c:v>
                </c:pt>
                <c:pt idx="317">
                  <c:v>26.416666666666668</c:v>
                </c:pt>
                <c:pt idx="318">
                  <c:v>26.5</c:v>
                </c:pt>
                <c:pt idx="319">
                  <c:v>26.583333333333194</c:v>
                </c:pt>
                <c:pt idx="320">
                  <c:v>26.666666666666668</c:v>
                </c:pt>
                <c:pt idx="321">
                  <c:v>26.75</c:v>
                </c:pt>
                <c:pt idx="322">
                  <c:v>26.83333333333324</c:v>
                </c:pt>
                <c:pt idx="323">
                  <c:v>26.916666666666668</c:v>
                </c:pt>
                <c:pt idx="324">
                  <c:v>27</c:v>
                </c:pt>
                <c:pt idx="325">
                  <c:v>27.083333333333194</c:v>
                </c:pt>
                <c:pt idx="326">
                  <c:v>27.166666666666668</c:v>
                </c:pt>
                <c:pt idx="327">
                  <c:v>27.25</c:v>
                </c:pt>
                <c:pt idx="328">
                  <c:v>27.33333333333324</c:v>
                </c:pt>
                <c:pt idx="329">
                  <c:v>27.416666666666668</c:v>
                </c:pt>
                <c:pt idx="330">
                  <c:v>27.5</c:v>
                </c:pt>
                <c:pt idx="331">
                  <c:v>27.583333333333194</c:v>
                </c:pt>
                <c:pt idx="332">
                  <c:v>27.666666666666668</c:v>
                </c:pt>
                <c:pt idx="333">
                  <c:v>27.75</c:v>
                </c:pt>
                <c:pt idx="334">
                  <c:v>27.83333333333324</c:v>
                </c:pt>
                <c:pt idx="335">
                  <c:v>27.916666666666668</c:v>
                </c:pt>
                <c:pt idx="336">
                  <c:v>28</c:v>
                </c:pt>
                <c:pt idx="337">
                  <c:v>28.083333333333194</c:v>
                </c:pt>
                <c:pt idx="338">
                  <c:v>28.166666666666668</c:v>
                </c:pt>
                <c:pt idx="339">
                  <c:v>28.25</c:v>
                </c:pt>
                <c:pt idx="340">
                  <c:v>28.33333333333324</c:v>
                </c:pt>
                <c:pt idx="341">
                  <c:v>28.416666666666668</c:v>
                </c:pt>
                <c:pt idx="342">
                  <c:v>28.5</c:v>
                </c:pt>
                <c:pt idx="343">
                  <c:v>28.583333333333194</c:v>
                </c:pt>
                <c:pt idx="344">
                  <c:v>28.666666666666668</c:v>
                </c:pt>
                <c:pt idx="345">
                  <c:v>28.75</c:v>
                </c:pt>
                <c:pt idx="346">
                  <c:v>28.83333333333324</c:v>
                </c:pt>
                <c:pt idx="347">
                  <c:v>28.916666666666668</c:v>
                </c:pt>
                <c:pt idx="348">
                  <c:v>29</c:v>
                </c:pt>
                <c:pt idx="349">
                  <c:v>29.083333333333194</c:v>
                </c:pt>
                <c:pt idx="350">
                  <c:v>29.166666666666668</c:v>
                </c:pt>
                <c:pt idx="351">
                  <c:v>29.25</c:v>
                </c:pt>
                <c:pt idx="352">
                  <c:v>29.33333333333324</c:v>
                </c:pt>
                <c:pt idx="353">
                  <c:v>29.416666666666668</c:v>
                </c:pt>
                <c:pt idx="354">
                  <c:v>29.5</c:v>
                </c:pt>
                <c:pt idx="355">
                  <c:v>29.583333333333194</c:v>
                </c:pt>
                <c:pt idx="356">
                  <c:v>29.666666666666668</c:v>
                </c:pt>
                <c:pt idx="357">
                  <c:v>29.75</c:v>
                </c:pt>
                <c:pt idx="358">
                  <c:v>29.83333333333324</c:v>
                </c:pt>
                <c:pt idx="359">
                  <c:v>29.916666666666668</c:v>
                </c:pt>
                <c:pt idx="360">
                  <c:v>30</c:v>
                </c:pt>
                <c:pt idx="361">
                  <c:v>30.083333333333194</c:v>
                </c:pt>
                <c:pt idx="362">
                  <c:v>30.166666666666668</c:v>
                </c:pt>
                <c:pt idx="363">
                  <c:v>30.25</c:v>
                </c:pt>
                <c:pt idx="364">
                  <c:v>30.33333333333324</c:v>
                </c:pt>
                <c:pt idx="365">
                  <c:v>30.416666666666668</c:v>
                </c:pt>
                <c:pt idx="366">
                  <c:v>30.5</c:v>
                </c:pt>
                <c:pt idx="367">
                  <c:v>30.583333333333194</c:v>
                </c:pt>
                <c:pt idx="368">
                  <c:v>30.666666666666668</c:v>
                </c:pt>
                <c:pt idx="369">
                  <c:v>30.75</c:v>
                </c:pt>
                <c:pt idx="370">
                  <c:v>30.83333333333324</c:v>
                </c:pt>
                <c:pt idx="371">
                  <c:v>30.916666666666668</c:v>
                </c:pt>
                <c:pt idx="372">
                  <c:v>31</c:v>
                </c:pt>
                <c:pt idx="373">
                  <c:v>31.083333333333194</c:v>
                </c:pt>
                <c:pt idx="374">
                  <c:v>31.166666666666668</c:v>
                </c:pt>
                <c:pt idx="375">
                  <c:v>31.25</c:v>
                </c:pt>
                <c:pt idx="376">
                  <c:v>31.33333333333324</c:v>
                </c:pt>
                <c:pt idx="377">
                  <c:v>31.416666666666668</c:v>
                </c:pt>
                <c:pt idx="378">
                  <c:v>31.5</c:v>
                </c:pt>
                <c:pt idx="379">
                  <c:v>31.583333333333194</c:v>
                </c:pt>
                <c:pt idx="380">
                  <c:v>31.666666666666668</c:v>
                </c:pt>
                <c:pt idx="381">
                  <c:v>31.75</c:v>
                </c:pt>
                <c:pt idx="382">
                  <c:v>31.83333333333324</c:v>
                </c:pt>
                <c:pt idx="383">
                  <c:v>31.916666666666668</c:v>
                </c:pt>
                <c:pt idx="384">
                  <c:v>32</c:v>
                </c:pt>
                <c:pt idx="385">
                  <c:v>32.083333333333336</c:v>
                </c:pt>
                <c:pt idx="386">
                  <c:v>32.166666666666472</c:v>
                </c:pt>
                <c:pt idx="387">
                  <c:v>32.25</c:v>
                </c:pt>
                <c:pt idx="388">
                  <c:v>32.333333333333336</c:v>
                </c:pt>
                <c:pt idx="389">
                  <c:v>32.41666666666638</c:v>
                </c:pt>
                <c:pt idx="390">
                  <c:v>32.5</c:v>
                </c:pt>
                <c:pt idx="391">
                  <c:v>32.583333333333336</c:v>
                </c:pt>
                <c:pt idx="392">
                  <c:v>32.666666666666472</c:v>
                </c:pt>
                <c:pt idx="393">
                  <c:v>32.75</c:v>
                </c:pt>
                <c:pt idx="394">
                  <c:v>32.833333333333336</c:v>
                </c:pt>
                <c:pt idx="395">
                  <c:v>32.91666666666638</c:v>
                </c:pt>
                <c:pt idx="396">
                  <c:v>33</c:v>
                </c:pt>
                <c:pt idx="397">
                  <c:v>33.083333333333336</c:v>
                </c:pt>
                <c:pt idx="398">
                  <c:v>33.166666666666472</c:v>
                </c:pt>
                <c:pt idx="399">
                  <c:v>33.25</c:v>
                </c:pt>
                <c:pt idx="400">
                  <c:v>33.333333333333336</c:v>
                </c:pt>
                <c:pt idx="401">
                  <c:v>33.41666666666638</c:v>
                </c:pt>
                <c:pt idx="402">
                  <c:v>33.5</c:v>
                </c:pt>
                <c:pt idx="403">
                  <c:v>33.583333333333336</c:v>
                </c:pt>
                <c:pt idx="404">
                  <c:v>33.666666666666472</c:v>
                </c:pt>
                <c:pt idx="405">
                  <c:v>33.75</c:v>
                </c:pt>
                <c:pt idx="406">
                  <c:v>33.833333333333336</c:v>
                </c:pt>
                <c:pt idx="407">
                  <c:v>33.91666666666638</c:v>
                </c:pt>
                <c:pt idx="408">
                  <c:v>34</c:v>
                </c:pt>
                <c:pt idx="409">
                  <c:v>34.083333333333336</c:v>
                </c:pt>
                <c:pt idx="410">
                  <c:v>34.166666666666472</c:v>
                </c:pt>
                <c:pt idx="411">
                  <c:v>34.25</c:v>
                </c:pt>
                <c:pt idx="412">
                  <c:v>34.333333333333336</c:v>
                </c:pt>
                <c:pt idx="413">
                  <c:v>34.41666666666638</c:v>
                </c:pt>
                <c:pt idx="414">
                  <c:v>34.5</c:v>
                </c:pt>
                <c:pt idx="415">
                  <c:v>34.583333333333336</c:v>
                </c:pt>
                <c:pt idx="416">
                  <c:v>34.666666666666472</c:v>
                </c:pt>
                <c:pt idx="417">
                  <c:v>34.75</c:v>
                </c:pt>
                <c:pt idx="418">
                  <c:v>34.833333333333336</c:v>
                </c:pt>
                <c:pt idx="419">
                  <c:v>34.91666666666638</c:v>
                </c:pt>
                <c:pt idx="420">
                  <c:v>35</c:v>
                </c:pt>
                <c:pt idx="421">
                  <c:v>35.083333333333336</c:v>
                </c:pt>
                <c:pt idx="422">
                  <c:v>35.166666666666472</c:v>
                </c:pt>
                <c:pt idx="423">
                  <c:v>35.25</c:v>
                </c:pt>
                <c:pt idx="424">
                  <c:v>35.333333333333336</c:v>
                </c:pt>
                <c:pt idx="425">
                  <c:v>35.41666666666638</c:v>
                </c:pt>
                <c:pt idx="426">
                  <c:v>35.5</c:v>
                </c:pt>
                <c:pt idx="427">
                  <c:v>35.583333333333336</c:v>
                </c:pt>
                <c:pt idx="428">
                  <c:v>35.666666666666472</c:v>
                </c:pt>
                <c:pt idx="429">
                  <c:v>35.75</c:v>
                </c:pt>
                <c:pt idx="430">
                  <c:v>35.833333333333336</c:v>
                </c:pt>
                <c:pt idx="431">
                  <c:v>35.91666666666638</c:v>
                </c:pt>
                <c:pt idx="432">
                  <c:v>36</c:v>
                </c:pt>
                <c:pt idx="433">
                  <c:v>36.083333333333336</c:v>
                </c:pt>
                <c:pt idx="434">
                  <c:v>36.166666666666472</c:v>
                </c:pt>
                <c:pt idx="435">
                  <c:v>36.25</c:v>
                </c:pt>
                <c:pt idx="436">
                  <c:v>36.333333333333336</c:v>
                </c:pt>
                <c:pt idx="437">
                  <c:v>36.41666666666638</c:v>
                </c:pt>
                <c:pt idx="438">
                  <c:v>36.5</c:v>
                </c:pt>
                <c:pt idx="439">
                  <c:v>36.583333333333336</c:v>
                </c:pt>
                <c:pt idx="440">
                  <c:v>36.666666666666472</c:v>
                </c:pt>
                <c:pt idx="441">
                  <c:v>36.75</c:v>
                </c:pt>
                <c:pt idx="442">
                  <c:v>36.833333333333336</c:v>
                </c:pt>
                <c:pt idx="443">
                  <c:v>36.91666666666638</c:v>
                </c:pt>
                <c:pt idx="444">
                  <c:v>37</c:v>
                </c:pt>
                <c:pt idx="445">
                  <c:v>37.083333333333336</c:v>
                </c:pt>
                <c:pt idx="446">
                  <c:v>37.166666666666472</c:v>
                </c:pt>
                <c:pt idx="447">
                  <c:v>37.25</c:v>
                </c:pt>
                <c:pt idx="448">
                  <c:v>37.333333333333336</c:v>
                </c:pt>
                <c:pt idx="449">
                  <c:v>37.41666666666638</c:v>
                </c:pt>
                <c:pt idx="450">
                  <c:v>37.5</c:v>
                </c:pt>
                <c:pt idx="451">
                  <c:v>37.583333333333336</c:v>
                </c:pt>
                <c:pt idx="452">
                  <c:v>37.666666666666472</c:v>
                </c:pt>
                <c:pt idx="453">
                  <c:v>37.75</c:v>
                </c:pt>
                <c:pt idx="454">
                  <c:v>37.833333333333336</c:v>
                </c:pt>
                <c:pt idx="455">
                  <c:v>37.91666666666638</c:v>
                </c:pt>
                <c:pt idx="456">
                  <c:v>38</c:v>
                </c:pt>
                <c:pt idx="457">
                  <c:v>38.083333333333336</c:v>
                </c:pt>
                <c:pt idx="458">
                  <c:v>38.166666666666472</c:v>
                </c:pt>
                <c:pt idx="459">
                  <c:v>38.25</c:v>
                </c:pt>
                <c:pt idx="460">
                  <c:v>38.333333333333336</c:v>
                </c:pt>
                <c:pt idx="461">
                  <c:v>38.41666666666638</c:v>
                </c:pt>
                <c:pt idx="462">
                  <c:v>38.5</c:v>
                </c:pt>
                <c:pt idx="463">
                  <c:v>38.583333333333336</c:v>
                </c:pt>
                <c:pt idx="464">
                  <c:v>38.666666666666472</c:v>
                </c:pt>
                <c:pt idx="465">
                  <c:v>38.75</c:v>
                </c:pt>
                <c:pt idx="466">
                  <c:v>38.833333333333336</c:v>
                </c:pt>
                <c:pt idx="467">
                  <c:v>38.91666666666638</c:v>
                </c:pt>
                <c:pt idx="468">
                  <c:v>39</c:v>
                </c:pt>
                <c:pt idx="469">
                  <c:v>39.083333333333336</c:v>
                </c:pt>
                <c:pt idx="470">
                  <c:v>39.166666666666472</c:v>
                </c:pt>
                <c:pt idx="471">
                  <c:v>39.25</c:v>
                </c:pt>
                <c:pt idx="472">
                  <c:v>39.333333333333336</c:v>
                </c:pt>
                <c:pt idx="473">
                  <c:v>39.41666666666638</c:v>
                </c:pt>
                <c:pt idx="474">
                  <c:v>39.5</c:v>
                </c:pt>
                <c:pt idx="475">
                  <c:v>39.583333333333336</c:v>
                </c:pt>
                <c:pt idx="476">
                  <c:v>39.666666666666472</c:v>
                </c:pt>
                <c:pt idx="477">
                  <c:v>39.75</c:v>
                </c:pt>
                <c:pt idx="478">
                  <c:v>39.833333333333336</c:v>
                </c:pt>
                <c:pt idx="479">
                  <c:v>39.91666666666638</c:v>
                </c:pt>
                <c:pt idx="480">
                  <c:v>40</c:v>
                </c:pt>
                <c:pt idx="481">
                  <c:v>40.083333333333336</c:v>
                </c:pt>
                <c:pt idx="482">
                  <c:v>40.166666666666472</c:v>
                </c:pt>
                <c:pt idx="483">
                  <c:v>40.25</c:v>
                </c:pt>
                <c:pt idx="484">
                  <c:v>40.333333333333336</c:v>
                </c:pt>
                <c:pt idx="485">
                  <c:v>40.41666666666638</c:v>
                </c:pt>
                <c:pt idx="486">
                  <c:v>40.5</c:v>
                </c:pt>
                <c:pt idx="487">
                  <c:v>40.583333333333336</c:v>
                </c:pt>
                <c:pt idx="488">
                  <c:v>40.666666666666472</c:v>
                </c:pt>
                <c:pt idx="489">
                  <c:v>40.75</c:v>
                </c:pt>
                <c:pt idx="490">
                  <c:v>40.833333333333336</c:v>
                </c:pt>
                <c:pt idx="491">
                  <c:v>40.91666666666638</c:v>
                </c:pt>
                <c:pt idx="492">
                  <c:v>41</c:v>
                </c:pt>
                <c:pt idx="493">
                  <c:v>41.083333333333336</c:v>
                </c:pt>
                <c:pt idx="494">
                  <c:v>41.166666666666472</c:v>
                </c:pt>
                <c:pt idx="495">
                  <c:v>41.25</c:v>
                </c:pt>
                <c:pt idx="496">
                  <c:v>41.333333333333336</c:v>
                </c:pt>
                <c:pt idx="497">
                  <c:v>41.41666666666638</c:v>
                </c:pt>
                <c:pt idx="498">
                  <c:v>41.5</c:v>
                </c:pt>
                <c:pt idx="499">
                  <c:v>41.583333333333336</c:v>
                </c:pt>
                <c:pt idx="500">
                  <c:v>41.666666666666472</c:v>
                </c:pt>
                <c:pt idx="501">
                  <c:v>41.75</c:v>
                </c:pt>
                <c:pt idx="502">
                  <c:v>41.833333333333336</c:v>
                </c:pt>
                <c:pt idx="503">
                  <c:v>41.91666666666638</c:v>
                </c:pt>
                <c:pt idx="504">
                  <c:v>42</c:v>
                </c:pt>
                <c:pt idx="505">
                  <c:v>42.083333333333336</c:v>
                </c:pt>
                <c:pt idx="506">
                  <c:v>42.166666666666472</c:v>
                </c:pt>
                <c:pt idx="507">
                  <c:v>42.25</c:v>
                </c:pt>
                <c:pt idx="508">
                  <c:v>42.333333333333336</c:v>
                </c:pt>
                <c:pt idx="509">
                  <c:v>42.41666666666638</c:v>
                </c:pt>
                <c:pt idx="510">
                  <c:v>42.5</c:v>
                </c:pt>
                <c:pt idx="511">
                  <c:v>42.583333333333336</c:v>
                </c:pt>
                <c:pt idx="512">
                  <c:v>42.666666666666472</c:v>
                </c:pt>
                <c:pt idx="513">
                  <c:v>42.75</c:v>
                </c:pt>
                <c:pt idx="514">
                  <c:v>42.833333333333336</c:v>
                </c:pt>
                <c:pt idx="515">
                  <c:v>42.91666666666638</c:v>
                </c:pt>
                <c:pt idx="516">
                  <c:v>43</c:v>
                </c:pt>
                <c:pt idx="517">
                  <c:v>43.083333333333336</c:v>
                </c:pt>
                <c:pt idx="518">
                  <c:v>43.166666666666472</c:v>
                </c:pt>
                <c:pt idx="519">
                  <c:v>43.25</c:v>
                </c:pt>
                <c:pt idx="520">
                  <c:v>43.333333333333336</c:v>
                </c:pt>
                <c:pt idx="521">
                  <c:v>43.41666666666638</c:v>
                </c:pt>
                <c:pt idx="522">
                  <c:v>43.5</c:v>
                </c:pt>
                <c:pt idx="523">
                  <c:v>43.583333333333336</c:v>
                </c:pt>
                <c:pt idx="524">
                  <c:v>43.666666666666472</c:v>
                </c:pt>
                <c:pt idx="525">
                  <c:v>43.75</c:v>
                </c:pt>
                <c:pt idx="526">
                  <c:v>43.833333333333336</c:v>
                </c:pt>
                <c:pt idx="527">
                  <c:v>43.91666666666638</c:v>
                </c:pt>
                <c:pt idx="528">
                  <c:v>44</c:v>
                </c:pt>
                <c:pt idx="529">
                  <c:v>44.083333333333336</c:v>
                </c:pt>
                <c:pt idx="530">
                  <c:v>44.166666666666472</c:v>
                </c:pt>
                <c:pt idx="531">
                  <c:v>44.25</c:v>
                </c:pt>
                <c:pt idx="532">
                  <c:v>44.333333333333336</c:v>
                </c:pt>
                <c:pt idx="533">
                  <c:v>44.41666666666638</c:v>
                </c:pt>
                <c:pt idx="534">
                  <c:v>44.5</c:v>
                </c:pt>
                <c:pt idx="535">
                  <c:v>44.583333333333336</c:v>
                </c:pt>
                <c:pt idx="536">
                  <c:v>44.666666666666472</c:v>
                </c:pt>
                <c:pt idx="537">
                  <c:v>44.75</c:v>
                </c:pt>
                <c:pt idx="538">
                  <c:v>44.833333333333336</c:v>
                </c:pt>
                <c:pt idx="539">
                  <c:v>44.91666666666638</c:v>
                </c:pt>
                <c:pt idx="540">
                  <c:v>45</c:v>
                </c:pt>
                <c:pt idx="541">
                  <c:v>45.083333333333336</c:v>
                </c:pt>
                <c:pt idx="542">
                  <c:v>45.166666666666472</c:v>
                </c:pt>
                <c:pt idx="543">
                  <c:v>45.25</c:v>
                </c:pt>
                <c:pt idx="544">
                  <c:v>45.333333333333336</c:v>
                </c:pt>
                <c:pt idx="545">
                  <c:v>45.41666666666638</c:v>
                </c:pt>
                <c:pt idx="546">
                  <c:v>45.5</c:v>
                </c:pt>
                <c:pt idx="547">
                  <c:v>45.583333333333336</c:v>
                </c:pt>
                <c:pt idx="548">
                  <c:v>45.666666666666472</c:v>
                </c:pt>
                <c:pt idx="549">
                  <c:v>45.75</c:v>
                </c:pt>
                <c:pt idx="550">
                  <c:v>45.833333333333336</c:v>
                </c:pt>
                <c:pt idx="551">
                  <c:v>45.91666666666638</c:v>
                </c:pt>
                <c:pt idx="552">
                  <c:v>46</c:v>
                </c:pt>
                <c:pt idx="553">
                  <c:v>46.083333333333336</c:v>
                </c:pt>
                <c:pt idx="554">
                  <c:v>46.166666666666472</c:v>
                </c:pt>
                <c:pt idx="555">
                  <c:v>46.25</c:v>
                </c:pt>
                <c:pt idx="556">
                  <c:v>46.333333333333336</c:v>
                </c:pt>
                <c:pt idx="557">
                  <c:v>46.41666666666638</c:v>
                </c:pt>
                <c:pt idx="558">
                  <c:v>46.5</c:v>
                </c:pt>
                <c:pt idx="559">
                  <c:v>46.583333333333336</c:v>
                </c:pt>
                <c:pt idx="560">
                  <c:v>46.666666666666472</c:v>
                </c:pt>
                <c:pt idx="561">
                  <c:v>46.75</c:v>
                </c:pt>
                <c:pt idx="562">
                  <c:v>46.833333333333336</c:v>
                </c:pt>
                <c:pt idx="563">
                  <c:v>46.91666666666638</c:v>
                </c:pt>
                <c:pt idx="564">
                  <c:v>47</c:v>
                </c:pt>
                <c:pt idx="565">
                  <c:v>47.083333333333336</c:v>
                </c:pt>
                <c:pt idx="566">
                  <c:v>47.166666666666472</c:v>
                </c:pt>
                <c:pt idx="567">
                  <c:v>47.25</c:v>
                </c:pt>
                <c:pt idx="568">
                  <c:v>47.333333333333336</c:v>
                </c:pt>
                <c:pt idx="569">
                  <c:v>47.41666666666638</c:v>
                </c:pt>
                <c:pt idx="570">
                  <c:v>47.5</c:v>
                </c:pt>
                <c:pt idx="571">
                  <c:v>47.583333333333336</c:v>
                </c:pt>
                <c:pt idx="572">
                  <c:v>47.666666666666472</c:v>
                </c:pt>
                <c:pt idx="573">
                  <c:v>47.75</c:v>
                </c:pt>
                <c:pt idx="574">
                  <c:v>47.833333333333336</c:v>
                </c:pt>
                <c:pt idx="575">
                  <c:v>47.91666666666638</c:v>
                </c:pt>
                <c:pt idx="576">
                  <c:v>48</c:v>
                </c:pt>
                <c:pt idx="577">
                  <c:v>48.083333333333336</c:v>
                </c:pt>
                <c:pt idx="578">
                  <c:v>48.166666666666472</c:v>
                </c:pt>
                <c:pt idx="579">
                  <c:v>48.25</c:v>
                </c:pt>
                <c:pt idx="580">
                  <c:v>48.333333333333336</c:v>
                </c:pt>
                <c:pt idx="581">
                  <c:v>48.41666666666638</c:v>
                </c:pt>
                <c:pt idx="582">
                  <c:v>48.5</c:v>
                </c:pt>
                <c:pt idx="583">
                  <c:v>48.583333333333336</c:v>
                </c:pt>
                <c:pt idx="584">
                  <c:v>48.666666666666472</c:v>
                </c:pt>
                <c:pt idx="585">
                  <c:v>48.75</c:v>
                </c:pt>
                <c:pt idx="586">
                  <c:v>48.833333333333336</c:v>
                </c:pt>
                <c:pt idx="587">
                  <c:v>48.91666666666638</c:v>
                </c:pt>
                <c:pt idx="588">
                  <c:v>49</c:v>
                </c:pt>
                <c:pt idx="589">
                  <c:v>49.083333333333336</c:v>
                </c:pt>
                <c:pt idx="590">
                  <c:v>49.166666666666472</c:v>
                </c:pt>
                <c:pt idx="591">
                  <c:v>49.25</c:v>
                </c:pt>
                <c:pt idx="592">
                  <c:v>49.333333333333336</c:v>
                </c:pt>
                <c:pt idx="593">
                  <c:v>49.41666666666638</c:v>
                </c:pt>
                <c:pt idx="594">
                  <c:v>49.5</c:v>
                </c:pt>
                <c:pt idx="595">
                  <c:v>49.583333333333336</c:v>
                </c:pt>
                <c:pt idx="596">
                  <c:v>49.666666666666472</c:v>
                </c:pt>
                <c:pt idx="597">
                  <c:v>49.75</c:v>
                </c:pt>
                <c:pt idx="598">
                  <c:v>49.833333333333336</c:v>
                </c:pt>
                <c:pt idx="599">
                  <c:v>49.91666666666638</c:v>
                </c:pt>
                <c:pt idx="600">
                  <c:v>50</c:v>
                </c:pt>
                <c:pt idx="601">
                  <c:v>50.083333333333336</c:v>
                </c:pt>
                <c:pt idx="602">
                  <c:v>50.166666666666472</c:v>
                </c:pt>
                <c:pt idx="603">
                  <c:v>50.25</c:v>
                </c:pt>
                <c:pt idx="604">
                  <c:v>50.333333333333336</c:v>
                </c:pt>
                <c:pt idx="605">
                  <c:v>50.41666666666638</c:v>
                </c:pt>
                <c:pt idx="606">
                  <c:v>50.5</c:v>
                </c:pt>
                <c:pt idx="607">
                  <c:v>50.583333333333336</c:v>
                </c:pt>
                <c:pt idx="608">
                  <c:v>50.666666666666472</c:v>
                </c:pt>
                <c:pt idx="609">
                  <c:v>50.75</c:v>
                </c:pt>
                <c:pt idx="610">
                  <c:v>50.833333333333336</c:v>
                </c:pt>
                <c:pt idx="611">
                  <c:v>50.91666666666638</c:v>
                </c:pt>
                <c:pt idx="612">
                  <c:v>51</c:v>
                </c:pt>
                <c:pt idx="613">
                  <c:v>51.083333333333336</c:v>
                </c:pt>
                <c:pt idx="614">
                  <c:v>51.166666666666472</c:v>
                </c:pt>
                <c:pt idx="615">
                  <c:v>51.25</c:v>
                </c:pt>
                <c:pt idx="616">
                  <c:v>51.333333333333336</c:v>
                </c:pt>
                <c:pt idx="617">
                  <c:v>51.41666666666638</c:v>
                </c:pt>
                <c:pt idx="618">
                  <c:v>51.5</c:v>
                </c:pt>
                <c:pt idx="619">
                  <c:v>51.583333333333336</c:v>
                </c:pt>
                <c:pt idx="620">
                  <c:v>51.666666666666472</c:v>
                </c:pt>
                <c:pt idx="621">
                  <c:v>51.75</c:v>
                </c:pt>
                <c:pt idx="622">
                  <c:v>51.833333333333336</c:v>
                </c:pt>
                <c:pt idx="623">
                  <c:v>51.91666666666638</c:v>
                </c:pt>
                <c:pt idx="624">
                  <c:v>52</c:v>
                </c:pt>
                <c:pt idx="625">
                  <c:v>52.083333333333336</c:v>
                </c:pt>
                <c:pt idx="626">
                  <c:v>52.166666666666472</c:v>
                </c:pt>
                <c:pt idx="627">
                  <c:v>52.25</c:v>
                </c:pt>
                <c:pt idx="628">
                  <c:v>52.333333333333336</c:v>
                </c:pt>
                <c:pt idx="629">
                  <c:v>52.41666666666638</c:v>
                </c:pt>
                <c:pt idx="630">
                  <c:v>52.5</c:v>
                </c:pt>
                <c:pt idx="631">
                  <c:v>52.583333333333336</c:v>
                </c:pt>
                <c:pt idx="632">
                  <c:v>52.666666666666472</c:v>
                </c:pt>
                <c:pt idx="633">
                  <c:v>52.75</c:v>
                </c:pt>
                <c:pt idx="634">
                  <c:v>52.833333333333336</c:v>
                </c:pt>
                <c:pt idx="635">
                  <c:v>52.91666666666638</c:v>
                </c:pt>
                <c:pt idx="636">
                  <c:v>53</c:v>
                </c:pt>
                <c:pt idx="637">
                  <c:v>53.083333333333336</c:v>
                </c:pt>
                <c:pt idx="638">
                  <c:v>53.166666666666472</c:v>
                </c:pt>
                <c:pt idx="639">
                  <c:v>53.25</c:v>
                </c:pt>
                <c:pt idx="640">
                  <c:v>53.333333333333336</c:v>
                </c:pt>
                <c:pt idx="641">
                  <c:v>53.41666666666638</c:v>
                </c:pt>
                <c:pt idx="642">
                  <c:v>53.5</c:v>
                </c:pt>
                <c:pt idx="643">
                  <c:v>53.583333333333336</c:v>
                </c:pt>
                <c:pt idx="644">
                  <c:v>53.666666666666472</c:v>
                </c:pt>
                <c:pt idx="645">
                  <c:v>53.75</c:v>
                </c:pt>
                <c:pt idx="646">
                  <c:v>53.833333333333336</c:v>
                </c:pt>
                <c:pt idx="647">
                  <c:v>53.91666666666638</c:v>
                </c:pt>
                <c:pt idx="648">
                  <c:v>54</c:v>
                </c:pt>
                <c:pt idx="649">
                  <c:v>54.083333333333336</c:v>
                </c:pt>
                <c:pt idx="650">
                  <c:v>54.166666666666472</c:v>
                </c:pt>
                <c:pt idx="651">
                  <c:v>54.25</c:v>
                </c:pt>
                <c:pt idx="652">
                  <c:v>54.333333333333336</c:v>
                </c:pt>
                <c:pt idx="653">
                  <c:v>54.41666666666638</c:v>
                </c:pt>
                <c:pt idx="654">
                  <c:v>54.5</c:v>
                </c:pt>
                <c:pt idx="655">
                  <c:v>54.583333333333336</c:v>
                </c:pt>
                <c:pt idx="656">
                  <c:v>54.666666666666472</c:v>
                </c:pt>
                <c:pt idx="657">
                  <c:v>54.75</c:v>
                </c:pt>
                <c:pt idx="658">
                  <c:v>54.833333333333336</c:v>
                </c:pt>
                <c:pt idx="659">
                  <c:v>54.91666666666638</c:v>
                </c:pt>
                <c:pt idx="660">
                  <c:v>55</c:v>
                </c:pt>
                <c:pt idx="661">
                  <c:v>55.083333333333336</c:v>
                </c:pt>
                <c:pt idx="662">
                  <c:v>55.166666666666472</c:v>
                </c:pt>
                <c:pt idx="663">
                  <c:v>55.25</c:v>
                </c:pt>
                <c:pt idx="664">
                  <c:v>55.333333333333336</c:v>
                </c:pt>
                <c:pt idx="665">
                  <c:v>55.41666666666638</c:v>
                </c:pt>
                <c:pt idx="666">
                  <c:v>55.5</c:v>
                </c:pt>
                <c:pt idx="667">
                  <c:v>55.583333333333336</c:v>
                </c:pt>
                <c:pt idx="668">
                  <c:v>55.666666666666472</c:v>
                </c:pt>
                <c:pt idx="669">
                  <c:v>55.75</c:v>
                </c:pt>
                <c:pt idx="670">
                  <c:v>55.833333333333336</c:v>
                </c:pt>
                <c:pt idx="671">
                  <c:v>55.91666666666638</c:v>
                </c:pt>
                <c:pt idx="672">
                  <c:v>56</c:v>
                </c:pt>
                <c:pt idx="673">
                  <c:v>56.083333333333336</c:v>
                </c:pt>
                <c:pt idx="674">
                  <c:v>56.166666666666472</c:v>
                </c:pt>
                <c:pt idx="675">
                  <c:v>56.25</c:v>
                </c:pt>
                <c:pt idx="676">
                  <c:v>56.333333333333336</c:v>
                </c:pt>
                <c:pt idx="677">
                  <c:v>56.41666666666638</c:v>
                </c:pt>
                <c:pt idx="678">
                  <c:v>56.5</c:v>
                </c:pt>
                <c:pt idx="679">
                  <c:v>56.583333333333336</c:v>
                </c:pt>
                <c:pt idx="680">
                  <c:v>56.666666666666472</c:v>
                </c:pt>
                <c:pt idx="681">
                  <c:v>56.75</c:v>
                </c:pt>
                <c:pt idx="682">
                  <c:v>56.833333333333336</c:v>
                </c:pt>
                <c:pt idx="683">
                  <c:v>56.91666666666638</c:v>
                </c:pt>
                <c:pt idx="684">
                  <c:v>57</c:v>
                </c:pt>
                <c:pt idx="685">
                  <c:v>57.083333333333336</c:v>
                </c:pt>
                <c:pt idx="686">
                  <c:v>57.166666666666472</c:v>
                </c:pt>
                <c:pt idx="687">
                  <c:v>57.25</c:v>
                </c:pt>
                <c:pt idx="688">
                  <c:v>57.333333333333336</c:v>
                </c:pt>
                <c:pt idx="689">
                  <c:v>57.41666666666638</c:v>
                </c:pt>
                <c:pt idx="690">
                  <c:v>57.5</c:v>
                </c:pt>
                <c:pt idx="691">
                  <c:v>57.583333333333336</c:v>
                </c:pt>
                <c:pt idx="692">
                  <c:v>57.666666666666472</c:v>
                </c:pt>
                <c:pt idx="693">
                  <c:v>57.75</c:v>
                </c:pt>
                <c:pt idx="694">
                  <c:v>57.833333333333336</c:v>
                </c:pt>
                <c:pt idx="695">
                  <c:v>57.91666666666638</c:v>
                </c:pt>
                <c:pt idx="696">
                  <c:v>58</c:v>
                </c:pt>
                <c:pt idx="697">
                  <c:v>58.083333333333336</c:v>
                </c:pt>
                <c:pt idx="698">
                  <c:v>58.166666666666472</c:v>
                </c:pt>
                <c:pt idx="699">
                  <c:v>58.25</c:v>
                </c:pt>
                <c:pt idx="700">
                  <c:v>58.333333333333336</c:v>
                </c:pt>
                <c:pt idx="701">
                  <c:v>58.41666666666638</c:v>
                </c:pt>
                <c:pt idx="702">
                  <c:v>58.5</c:v>
                </c:pt>
                <c:pt idx="703">
                  <c:v>58.583333333333336</c:v>
                </c:pt>
                <c:pt idx="704">
                  <c:v>58.666666666666472</c:v>
                </c:pt>
                <c:pt idx="705">
                  <c:v>58.75</c:v>
                </c:pt>
                <c:pt idx="706">
                  <c:v>58.833333333333336</c:v>
                </c:pt>
                <c:pt idx="707">
                  <c:v>58.91666666666638</c:v>
                </c:pt>
                <c:pt idx="708">
                  <c:v>59</c:v>
                </c:pt>
                <c:pt idx="709">
                  <c:v>59.083333333333336</c:v>
                </c:pt>
                <c:pt idx="710">
                  <c:v>59.166666666666472</c:v>
                </c:pt>
                <c:pt idx="711">
                  <c:v>59.25</c:v>
                </c:pt>
                <c:pt idx="712">
                  <c:v>59.333333333333336</c:v>
                </c:pt>
                <c:pt idx="713">
                  <c:v>59.41666666666638</c:v>
                </c:pt>
                <c:pt idx="714">
                  <c:v>59.5</c:v>
                </c:pt>
                <c:pt idx="715">
                  <c:v>59.583333333333336</c:v>
                </c:pt>
                <c:pt idx="716">
                  <c:v>59.666666666666472</c:v>
                </c:pt>
                <c:pt idx="717">
                  <c:v>59.75</c:v>
                </c:pt>
                <c:pt idx="718">
                  <c:v>59.833333333333336</c:v>
                </c:pt>
                <c:pt idx="719">
                  <c:v>59.91666666666638</c:v>
                </c:pt>
                <c:pt idx="720">
                  <c:v>60</c:v>
                </c:pt>
                <c:pt idx="721">
                  <c:v>60.083333333333336</c:v>
                </c:pt>
                <c:pt idx="722">
                  <c:v>60.166666666666472</c:v>
                </c:pt>
                <c:pt idx="723">
                  <c:v>60.25</c:v>
                </c:pt>
                <c:pt idx="724">
                  <c:v>60.333333333333336</c:v>
                </c:pt>
                <c:pt idx="725">
                  <c:v>60.41666666666638</c:v>
                </c:pt>
                <c:pt idx="726">
                  <c:v>60.5</c:v>
                </c:pt>
                <c:pt idx="727">
                  <c:v>60.583333333333336</c:v>
                </c:pt>
                <c:pt idx="728">
                  <c:v>60.666666666666472</c:v>
                </c:pt>
                <c:pt idx="729">
                  <c:v>60.75</c:v>
                </c:pt>
                <c:pt idx="730">
                  <c:v>60.833333333333336</c:v>
                </c:pt>
                <c:pt idx="731">
                  <c:v>60.91666666666638</c:v>
                </c:pt>
                <c:pt idx="732">
                  <c:v>61</c:v>
                </c:pt>
                <c:pt idx="733">
                  <c:v>61.083333333333336</c:v>
                </c:pt>
                <c:pt idx="734">
                  <c:v>61.166666666666472</c:v>
                </c:pt>
                <c:pt idx="735">
                  <c:v>61.25</c:v>
                </c:pt>
                <c:pt idx="736">
                  <c:v>61.333333333333336</c:v>
                </c:pt>
                <c:pt idx="737">
                  <c:v>61.41666666666638</c:v>
                </c:pt>
                <c:pt idx="738">
                  <c:v>61.5</c:v>
                </c:pt>
                <c:pt idx="739">
                  <c:v>61.583333333333336</c:v>
                </c:pt>
                <c:pt idx="740">
                  <c:v>61.666666666666472</c:v>
                </c:pt>
                <c:pt idx="741">
                  <c:v>61.75</c:v>
                </c:pt>
                <c:pt idx="742">
                  <c:v>61.833333333333336</c:v>
                </c:pt>
                <c:pt idx="743">
                  <c:v>61.91666666666638</c:v>
                </c:pt>
                <c:pt idx="744">
                  <c:v>62</c:v>
                </c:pt>
                <c:pt idx="745">
                  <c:v>62.083333333333336</c:v>
                </c:pt>
                <c:pt idx="746">
                  <c:v>62.166666666666472</c:v>
                </c:pt>
                <c:pt idx="747">
                  <c:v>62.25</c:v>
                </c:pt>
                <c:pt idx="748">
                  <c:v>62.333333333333336</c:v>
                </c:pt>
                <c:pt idx="749">
                  <c:v>62.41666666666638</c:v>
                </c:pt>
                <c:pt idx="750">
                  <c:v>62.5</c:v>
                </c:pt>
                <c:pt idx="751">
                  <c:v>62.583333333333336</c:v>
                </c:pt>
                <c:pt idx="752">
                  <c:v>62.666666666666472</c:v>
                </c:pt>
                <c:pt idx="753">
                  <c:v>62.75</c:v>
                </c:pt>
                <c:pt idx="754">
                  <c:v>62.833333333333336</c:v>
                </c:pt>
                <c:pt idx="755">
                  <c:v>62.91666666666638</c:v>
                </c:pt>
                <c:pt idx="756">
                  <c:v>63</c:v>
                </c:pt>
                <c:pt idx="757">
                  <c:v>63.083333333333336</c:v>
                </c:pt>
                <c:pt idx="758">
                  <c:v>63.166666666666472</c:v>
                </c:pt>
                <c:pt idx="759">
                  <c:v>63.25</c:v>
                </c:pt>
                <c:pt idx="760">
                  <c:v>63.333333333333336</c:v>
                </c:pt>
                <c:pt idx="761">
                  <c:v>63.41666666666638</c:v>
                </c:pt>
                <c:pt idx="762">
                  <c:v>63.5</c:v>
                </c:pt>
                <c:pt idx="763">
                  <c:v>63.583333333333336</c:v>
                </c:pt>
                <c:pt idx="764">
                  <c:v>63.666666666666472</c:v>
                </c:pt>
                <c:pt idx="765">
                  <c:v>63.75</c:v>
                </c:pt>
                <c:pt idx="766">
                  <c:v>63.833333333333336</c:v>
                </c:pt>
                <c:pt idx="767">
                  <c:v>63.91666666666638</c:v>
                </c:pt>
                <c:pt idx="768">
                  <c:v>64</c:v>
                </c:pt>
                <c:pt idx="769">
                  <c:v>64.083333333333258</c:v>
                </c:pt>
                <c:pt idx="770">
                  <c:v>64.166666666666671</c:v>
                </c:pt>
                <c:pt idx="771">
                  <c:v>64.25</c:v>
                </c:pt>
                <c:pt idx="772">
                  <c:v>64.333333333333258</c:v>
                </c:pt>
                <c:pt idx="773">
                  <c:v>64.41666666666687</c:v>
                </c:pt>
                <c:pt idx="774">
                  <c:v>64.5</c:v>
                </c:pt>
                <c:pt idx="775">
                  <c:v>64.583333333333258</c:v>
                </c:pt>
                <c:pt idx="776">
                  <c:v>64.666666666666671</c:v>
                </c:pt>
                <c:pt idx="777">
                  <c:v>64.75</c:v>
                </c:pt>
                <c:pt idx="778">
                  <c:v>64.833333333333258</c:v>
                </c:pt>
                <c:pt idx="779">
                  <c:v>64.91666666666687</c:v>
                </c:pt>
                <c:pt idx="780">
                  <c:v>65</c:v>
                </c:pt>
                <c:pt idx="781">
                  <c:v>65.083333333333258</c:v>
                </c:pt>
                <c:pt idx="782">
                  <c:v>65.166666666666671</c:v>
                </c:pt>
                <c:pt idx="783">
                  <c:v>65.25</c:v>
                </c:pt>
                <c:pt idx="784">
                  <c:v>65.333333333333258</c:v>
                </c:pt>
                <c:pt idx="785">
                  <c:v>65.41666666666687</c:v>
                </c:pt>
                <c:pt idx="786">
                  <c:v>65.5</c:v>
                </c:pt>
                <c:pt idx="787">
                  <c:v>65.583333333333258</c:v>
                </c:pt>
                <c:pt idx="788">
                  <c:v>65.666666666666671</c:v>
                </c:pt>
                <c:pt idx="789">
                  <c:v>65.75</c:v>
                </c:pt>
                <c:pt idx="790">
                  <c:v>65.833333333333258</c:v>
                </c:pt>
                <c:pt idx="791">
                  <c:v>65.91666666666687</c:v>
                </c:pt>
                <c:pt idx="792">
                  <c:v>66</c:v>
                </c:pt>
                <c:pt idx="793">
                  <c:v>66.083333333333258</c:v>
                </c:pt>
                <c:pt idx="794">
                  <c:v>66.166666666666671</c:v>
                </c:pt>
                <c:pt idx="795">
                  <c:v>66.25</c:v>
                </c:pt>
                <c:pt idx="796">
                  <c:v>66.333333333333258</c:v>
                </c:pt>
                <c:pt idx="797">
                  <c:v>66.41666666666687</c:v>
                </c:pt>
                <c:pt idx="798">
                  <c:v>66.5</c:v>
                </c:pt>
                <c:pt idx="799">
                  <c:v>66.583333333333258</c:v>
                </c:pt>
                <c:pt idx="800">
                  <c:v>66.666666666666671</c:v>
                </c:pt>
                <c:pt idx="801">
                  <c:v>66.75</c:v>
                </c:pt>
                <c:pt idx="802">
                  <c:v>66.833333333333258</c:v>
                </c:pt>
                <c:pt idx="803">
                  <c:v>66.91666666666687</c:v>
                </c:pt>
                <c:pt idx="804">
                  <c:v>67</c:v>
                </c:pt>
                <c:pt idx="805">
                  <c:v>67.083333333333258</c:v>
                </c:pt>
                <c:pt idx="806">
                  <c:v>67.166666666666671</c:v>
                </c:pt>
                <c:pt idx="807">
                  <c:v>67.25</c:v>
                </c:pt>
                <c:pt idx="808">
                  <c:v>67.333333333333258</c:v>
                </c:pt>
                <c:pt idx="809">
                  <c:v>67.41666666666687</c:v>
                </c:pt>
                <c:pt idx="810">
                  <c:v>67.5</c:v>
                </c:pt>
                <c:pt idx="811">
                  <c:v>67.583333333333258</c:v>
                </c:pt>
                <c:pt idx="812">
                  <c:v>67.666666666666671</c:v>
                </c:pt>
                <c:pt idx="813">
                  <c:v>67.75</c:v>
                </c:pt>
                <c:pt idx="814">
                  <c:v>67.833333333333258</c:v>
                </c:pt>
                <c:pt idx="815">
                  <c:v>67.91666666666687</c:v>
                </c:pt>
                <c:pt idx="816">
                  <c:v>68</c:v>
                </c:pt>
                <c:pt idx="817">
                  <c:v>68.083333333333258</c:v>
                </c:pt>
                <c:pt idx="818">
                  <c:v>68.166666666666671</c:v>
                </c:pt>
                <c:pt idx="819">
                  <c:v>68.25</c:v>
                </c:pt>
                <c:pt idx="820">
                  <c:v>68.333333333333258</c:v>
                </c:pt>
                <c:pt idx="821">
                  <c:v>68.41666666666687</c:v>
                </c:pt>
                <c:pt idx="822">
                  <c:v>68.5</c:v>
                </c:pt>
                <c:pt idx="823">
                  <c:v>68.583333333333258</c:v>
                </c:pt>
                <c:pt idx="824">
                  <c:v>68.666666666666671</c:v>
                </c:pt>
                <c:pt idx="825">
                  <c:v>68.75</c:v>
                </c:pt>
                <c:pt idx="826">
                  <c:v>68.833333333333258</c:v>
                </c:pt>
                <c:pt idx="827">
                  <c:v>68.91666666666687</c:v>
                </c:pt>
                <c:pt idx="828">
                  <c:v>69</c:v>
                </c:pt>
                <c:pt idx="829">
                  <c:v>69.083333333333258</c:v>
                </c:pt>
                <c:pt idx="830">
                  <c:v>69.166666666666671</c:v>
                </c:pt>
                <c:pt idx="831">
                  <c:v>69.25</c:v>
                </c:pt>
                <c:pt idx="832">
                  <c:v>69.333333333333258</c:v>
                </c:pt>
                <c:pt idx="833">
                  <c:v>69.41666666666687</c:v>
                </c:pt>
                <c:pt idx="834">
                  <c:v>69.5</c:v>
                </c:pt>
                <c:pt idx="835">
                  <c:v>69.583333333333258</c:v>
                </c:pt>
                <c:pt idx="836">
                  <c:v>69.666666666666671</c:v>
                </c:pt>
                <c:pt idx="837">
                  <c:v>69.75</c:v>
                </c:pt>
                <c:pt idx="838">
                  <c:v>69.833333333333258</c:v>
                </c:pt>
                <c:pt idx="839">
                  <c:v>69.91666666666687</c:v>
                </c:pt>
                <c:pt idx="840">
                  <c:v>70</c:v>
                </c:pt>
                <c:pt idx="841">
                  <c:v>70.083333333333258</c:v>
                </c:pt>
                <c:pt idx="842">
                  <c:v>70.166666666666671</c:v>
                </c:pt>
                <c:pt idx="843">
                  <c:v>70.25</c:v>
                </c:pt>
                <c:pt idx="844">
                  <c:v>70.333333333333258</c:v>
                </c:pt>
                <c:pt idx="845">
                  <c:v>70.41666666666687</c:v>
                </c:pt>
                <c:pt idx="846">
                  <c:v>70.5</c:v>
                </c:pt>
                <c:pt idx="847">
                  <c:v>70.583333333333258</c:v>
                </c:pt>
                <c:pt idx="848">
                  <c:v>70.666666666666671</c:v>
                </c:pt>
                <c:pt idx="849">
                  <c:v>70.75</c:v>
                </c:pt>
                <c:pt idx="850">
                  <c:v>70.833333333333258</c:v>
                </c:pt>
                <c:pt idx="851">
                  <c:v>70.91666666666687</c:v>
                </c:pt>
                <c:pt idx="852">
                  <c:v>71</c:v>
                </c:pt>
                <c:pt idx="853">
                  <c:v>71.083333333333258</c:v>
                </c:pt>
                <c:pt idx="854">
                  <c:v>71.166666666666671</c:v>
                </c:pt>
                <c:pt idx="855">
                  <c:v>71.25</c:v>
                </c:pt>
                <c:pt idx="856">
                  <c:v>71.333333333333258</c:v>
                </c:pt>
                <c:pt idx="857">
                  <c:v>71.41666666666687</c:v>
                </c:pt>
                <c:pt idx="858">
                  <c:v>71.5</c:v>
                </c:pt>
                <c:pt idx="859">
                  <c:v>71.583333333333258</c:v>
                </c:pt>
                <c:pt idx="860">
                  <c:v>71.666666666666671</c:v>
                </c:pt>
                <c:pt idx="861">
                  <c:v>71.75</c:v>
                </c:pt>
                <c:pt idx="862">
                  <c:v>71.833333333333258</c:v>
                </c:pt>
                <c:pt idx="863">
                  <c:v>71.91666666666687</c:v>
                </c:pt>
                <c:pt idx="864">
                  <c:v>72</c:v>
                </c:pt>
                <c:pt idx="865">
                  <c:v>72.083333333333258</c:v>
                </c:pt>
                <c:pt idx="866">
                  <c:v>72.166666666666671</c:v>
                </c:pt>
                <c:pt idx="867">
                  <c:v>72.25</c:v>
                </c:pt>
                <c:pt idx="868">
                  <c:v>72.333333333333258</c:v>
                </c:pt>
                <c:pt idx="869">
                  <c:v>72.41666666666687</c:v>
                </c:pt>
                <c:pt idx="870">
                  <c:v>72.5</c:v>
                </c:pt>
                <c:pt idx="871">
                  <c:v>72.583333333333258</c:v>
                </c:pt>
                <c:pt idx="872">
                  <c:v>72.666666666666671</c:v>
                </c:pt>
                <c:pt idx="873">
                  <c:v>72.75</c:v>
                </c:pt>
                <c:pt idx="874">
                  <c:v>72.833333333333258</c:v>
                </c:pt>
                <c:pt idx="875">
                  <c:v>72.91666666666687</c:v>
                </c:pt>
                <c:pt idx="876">
                  <c:v>73</c:v>
                </c:pt>
                <c:pt idx="877">
                  <c:v>73.083333333333258</c:v>
                </c:pt>
                <c:pt idx="878">
                  <c:v>73.166666666666671</c:v>
                </c:pt>
                <c:pt idx="879">
                  <c:v>73.25</c:v>
                </c:pt>
                <c:pt idx="880">
                  <c:v>73.333333333333258</c:v>
                </c:pt>
                <c:pt idx="881">
                  <c:v>73.41666666666687</c:v>
                </c:pt>
                <c:pt idx="882">
                  <c:v>73.5</c:v>
                </c:pt>
                <c:pt idx="883">
                  <c:v>73.583333333333258</c:v>
                </c:pt>
                <c:pt idx="884">
                  <c:v>73.666666666666671</c:v>
                </c:pt>
                <c:pt idx="885">
                  <c:v>73.75</c:v>
                </c:pt>
                <c:pt idx="886">
                  <c:v>73.833333333333258</c:v>
                </c:pt>
                <c:pt idx="887">
                  <c:v>73.91666666666687</c:v>
                </c:pt>
                <c:pt idx="888">
                  <c:v>74</c:v>
                </c:pt>
                <c:pt idx="889">
                  <c:v>74.083333333333258</c:v>
                </c:pt>
                <c:pt idx="890">
                  <c:v>74.166666666666671</c:v>
                </c:pt>
                <c:pt idx="891">
                  <c:v>74.25</c:v>
                </c:pt>
                <c:pt idx="892">
                  <c:v>74.333333333333258</c:v>
                </c:pt>
                <c:pt idx="893">
                  <c:v>74.41666666666687</c:v>
                </c:pt>
                <c:pt idx="894">
                  <c:v>74.5</c:v>
                </c:pt>
                <c:pt idx="895">
                  <c:v>74.583333333333258</c:v>
                </c:pt>
                <c:pt idx="896">
                  <c:v>74.666666666666671</c:v>
                </c:pt>
                <c:pt idx="897">
                  <c:v>74.75</c:v>
                </c:pt>
                <c:pt idx="898">
                  <c:v>74.833333333333258</c:v>
                </c:pt>
                <c:pt idx="899">
                  <c:v>74.91666666666687</c:v>
                </c:pt>
                <c:pt idx="900">
                  <c:v>75</c:v>
                </c:pt>
                <c:pt idx="901">
                  <c:v>75.083333333333258</c:v>
                </c:pt>
                <c:pt idx="902">
                  <c:v>75.166666666666671</c:v>
                </c:pt>
                <c:pt idx="903">
                  <c:v>75.25</c:v>
                </c:pt>
                <c:pt idx="904">
                  <c:v>75.333333333333258</c:v>
                </c:pt>
                <c:pt idx="905">
                  <c:v>75.41666666666687</c:v>
                </c:pt>
                <c:pt idx="906">
                  <c:v>75.5</c:v>
                </c:pt>
                <c:pt idx="907">
                  <c:v>75.583333333333258</c:v>
                </c:pt>
                <c:pt idx="908">
                  <c:v>75.666666666666671</c:v>
                </c:pt>
                <c:pt idx="909">
                  <c:v>75.75</c:v>
                </c:pt>
                <c:pt idx="910">
                  <c:v>75.833333333333258</c:v>
                </c:pt>
                <c:pt idx="911">
                  <c:v>75.91666666666687</c:v>
                </c:pt>
                <c:pt idx="912">
                  <c:v>76</c:v>
                </c:pt>
                <c:pt idx="913">
                  <c:v>76.083333333333258</c:v>
                </c:pt>
                <c:pt idx="914">
                  <c:v>76.166666666666671</c:v>
                </c:pt>
                <c:pt idx="915">
                  <c:v>76.25</c:v>
                </c:pt>
                <c:pt idx="916">
                  <c:v>76.333333333333258</c:v>
                </c:pt>
                <c:pt idx="917">
                  <c:v>76.41666666666687</c:v>
                </c:pt>
                <c:pt idx="918">
                  <c:v>76.5</c:v>
                </c:pt>
                <c:pt idx="919">
                  <c:v>76.583333333333258</c:v>
                </c:pt>
                <c:pt idx="920">
                  <c:v>76.666666666666671</c:v>
                </c:pt>
                <c:pt idx="921">
                  <c:v>76.75</c:v>
                </c:pt>
                <c:pt idx="922">
                  <c:v>76.833333333333258</c:v>
                </c:pt>
                <c:pt idx="923">
                  <c:v>76.91666666666687</c:v>
                </c:pt>
                <c:pt idx="924">
                  <c:v>77</c:v>
                </c:pt>
                <c:pt idx="925">
                  <c:v>77.083333333333258</c:v>
                </c:pt>
                <c:pt idx="926">
                  <c:v>77.166666666666671</c:v>
                </c:pt>
                <c:pt idx="927">
                  <c:v>77.25</c:v>
                </c:pt>
                <c:pt idx="928">
                  <c:v>77.333333333333258</c:v>
                </c:pt>
                <c:pt idx="929">
                  <c:v>77.41666666666687</c:v>
                </c:pt>
                <c:pt idx="930">
                  <c:v>77.5</c:v>
                </c:pt>
                <c:pt idx="931">
                  <c:v>77.583333333333258</c:v>
                </c:pt>
                <c:pt idx="932">
                  <c:v>77.666666666666671</c:v>
                </c:pt>
                <c:pt idx="933">
                  <c:v>77.75</c:v>
                </c:pt>
                <c:pt idx="934">
                  <c:v>77.833333333333258</c:v>
                </c:pt>
                <c:pt idx="935">
                  <c:v>77.91666666666687</c:v>
                </c:pt>
                <c:pt idx="936">
                  <c:v>78</c:v>
                </c:pt>
                <c:pt idx="937">
                  <c:v>78.083333333333258</c:v>
                </c:pt>
                <c:pt idx="938">
                  <c:v>78.166666666666671</c:v>
                </c:pt>
                <c:pt idx="939">
                  <c:v>78.25</c:v>
                </c:pt>
                <c:pt idx="940">
                  <c:v>78.333333333333258</c:v>
                </c:pt>
                <c:pt idx="941">
                  <c:v>78.41666666666687</c:v>
                </c:pt>
                <c:pt idx="942">
                  <c:v>78.5</c:v>
                </c:pt>
                <c:pt idx="943">
                  <c:v>78.583333333333258</c:v>
                </c:pt>
                <c:pt idx="944">
                  <c:v>78.666666666666671</c:v>
                </c:pt>
                <c:pt idx="945">
                  <c:v>78.75</c:v>
                </c:pt>
                <c:pt idx="946">
                  <c:v>78.833333333333258</c:v>
                </c:pt>
                <c:pt idx="947">
                  <c:v>78.91666666666687</c:v>
                </c:pt>
                <c:pt idx="948">
                  <c:v>79</c:v>
                </c:pt>
                <c:pt idx="949">
                  <c:v>79.083333333333258</c:v>
                </c:pt>
                <c:pt idx="950">
                  <c:v>79.166666666666671</c:v>
                </c:pt>
                <c:pt idx="951">
                  <c:v>79.25</c:v>
                </c:pt>
                <c:pt idx="952">
                  <c:v>79.333333333333258</c:v>
                </c:pt>
                <c:pt idx="953">
                  <c:v>79.41666666666687</c:v>
                </c:pt>
                <c:pt idx="954">
                  <c:v>79.5</c:v>
                </c:pt>
                <c:pt idx="955">
                  <c:v>79.583333333333258</c:v>
                </c:pt>
                <c:pt idx="956">
                  <c:v>79.666666666666671</c:v>
                </c:pt>
                <c:pt idx="957">
                  <c:v>79.75</c:v>
                </c:pt>
                <c:pt idx="958">
                  <c:v>79.833333333333258</c:v>
                </c:pt>
                <c:pt idx="959">
                  <c:v>79.91666666666687</c:v>
                </c:pt>
                <c:pt idx="960">
                  <c:v>80</c:v>
                </c:pt>
                <c:pt idx="961">
                  <c:v>80.083333333333258</c:v>
                </c:pt>
                <c:pt idx="962">
                  <c:v>80.166666666666671</c:v>
                </c:pt>
                <c:pt idx="963">
                  <c:v>80.25</c:v>
                </c:pt>
                <c:pt idx="964">
                  <c:v>80.333333333333258</c:v>
                </c:pt>
                <c:pt idx="965">
                  <c:v>80.41666666666687</c:v>
                </c:pt>
                <c:pt idx="966">
                  <c:v>80.5</c:v>
                </c:pt>
                <c:pt idx="967">
                  <c:v>80.583333333333258</c:v>
                </c:pt>
                <c:pt idx="968">
                  <c:v>80.666666666666671</c:v>
                </c:pt>
                <c:pt idx="969">
                  <c:v>80.75</c:v>
                </c:pt>
                <c:pt idx="970">
                  <c:v>80.833333333333258</c:v>
                </c:pt>
                <c:pt idx="971">
                  <c:v>80.91666666666687</c:v>
                </c:pt>
                <c:pt idx="972">
                  <c:v>81</c:v>
                </c:pt>
                <c:pt idx="973">
                  <c:v>81.083333333333258</c:v>
                </c:pt>
                <c:pt idx="974">
                  <c:v>81.166666666666671</c:v>
                </c:pt>
                <c:pt idx="975">
                  <c:v>81.25</c:v>
                </c:pt>
                <c:pt idx="976">
                  <c:v>81.333333333333258</c:v>
                </c:pt>
                <c:pt idx="977">
                  <c:v>81.41666666666687</c:v>
                </c:pt>
                <c:pt idx="978">
                  <c:v>81.5</c:v>
                </c:pt>
                <c:pt idx="979">
                  <c:v>81.583333333333258</c:v>
                </c:pt>
                <c:pt idx="980">
                  <c:v>81.666666666666671</c:v>
                </c:pt>
                <c:pt idx="981">
                  <c:v>81.75</c:v>
                </c:pt>
                <c:pt idx="982">
                  <c:v>81.833333333333258</c:v>
                </c:pt>
                <c:pt idx="983">
                  <c:v>81.91666666666687</c:v>
                </c:pt>
                <c:pt idx="984">
                  <c:v>82</c:v>
                </c:pt>
                <c:pt idx="985">
                  <c:v>82.083333333333258</c:v>
                </c:pt>
                <c:pt idx="986">
                  <c:v>82.166666666666671</c:v>
                </c:pt>
                <c:pt idx="987">
                  <c:v>82.25</c:v>
                </c:pt>
                <c:pt idx="988">
                  <c:v>82.333333333333258</c:v>
                </c:pt>
                <c:pt idx="989">
                  <c:v>82.41666666666687</c:v>
                </c:pt>
                <c:pt idx="990">
                  <c:v>82.5</c:v>
                </c:pt>
                <c:pt idx="991">
                  <c:v>82.583333333333258</c:v>
                </c:pt>
                <c:pt idx="992">
                  <c:v>82.666666666666671</c:v>
                </c:pt>
                <c:pt idx="993">
                  <c:v>82.75</c:v>
                </c:pt>
                <c:pt idx="994">
                  <c:v>82.833333333333258</c:v>
                </c:pt>
                <c:pt idx="995">
                  <c:v>82.91666666666687</c:v>
                </c:pt>
                <c:pt idx="996">
                  <c:v>83</c:v>
                </c:pt>
                <c:pt idx="997">
                  <c:v>83.083333333333258</c:v>
                </c:pt>
                <c:pt idx="998">
                  <c:v>83.166666666666671</c:v>
                </c:pt>
                <c:pt idx="999">
                  <c:v>83.25</c:v>
                </c:pt>
                <c:pt idx="1000">
                  <c:v>83.333333333333258</c:v>
                </c:pt>
                <c:pt idx="1001">
                  <c:v>83.41666666666687</c:v>
                </c:pt>
                <c:pt idx="1002">
                  <c:v>83.5</c:v>
                </c:pt>
                <c:pt idx="1003">
                  <c:v>83.583333333333258</c:v>
                </c:pt>
                <c:pt idx="1004">
                  <c:v>83.666666666666671</c:v>
                </c:pt>
                <c:pt idx="1005">
                  <c:v>83.75</c:v>
                </c:pt>
                <c:pt idx="1006">
                  <c:v>83.833333333333258</c:v>
                </c:pt>
                <c:pt idx="1007">
                  <c:v>83.91666666666687</c:v>
                </c:pt>
                <c:pt idx="1008">
                  <c:v>84</c:v>
                </c:pt>
                <c:pt idx="1009">
                  <c:v>84.083333333333258</c:v>
                </c:pt>
                <c:pt idx="1010">
                  <c:v>84.166666666666671</c:v>
                </c:pt>
                <c:pt idx="1011">
                  <c:v>84.25</c:v>
                </c:pt>
                <c:pt idx="1012">
                  <c:v>84.333333333333258</c:v>
                </c:pt>
                <c:pt idx="1013">
                  <c:v>84.41666666666687</c:v>
                </c:pt>
                <c:pt idx="1014">
                  <c:v>84.5</c:v>
                </c:pt>
                <c:pt idx="1015">
                  <c:v>84.583333333333258</c:v>
                </c:pt>
                <c:pt idx="1016">
                  <c:v>84.666666666666671</c:v>
                </c:pt>
                <c:pt idx="1017">
                  <c:v>84.75</c:v>
                </c:pt>
                <c:pt idx="1018">
                  <c:v>84.833333333333258</c:v>
                </c:pt>
                <c:pt idx="1019">
                  <c:v>84.91666666666687</c:v>
                </c:pt>
                <c:pt idx="1020">
                  <c:v>85</c:v>
                </c:pt>
                <c:pt idx="1021">
                  <c:v>85.083333333333258</c:v>
                </c:pt>
                <c:pt idx="1022">
                  <c:v>85.166666666666671</c:v>
                </c:pt>
                <c:pt idx="1023">
                  <c:v>85.25</c:v>
                </c:pt>
                <c:pt idx="1024">
                  <c:v>85.333333333333258</c:v>
                </c:pt>
                <c:pt idx="1025">
                  <c:v>85.41666666666687</c:v>
                </c:pt>
                <c:pt idx="1026">
                  <c:v>85.5</c:v>
                </c:pt>
                <c:pt idx="1027">
                  <c:v>85.583333333333258</c:v>
                </c:pt>
                <c:pt idx="1028">
                  <c:v>85.666666666666671</c:v>
                </c:pt>
                <c:pt idx="1029">
                  <c:v>85.75</c:v>
                </c:pt>
                <c:pt idx="1030">
                  <c:v>85.833333333333258</c:v>
                </c:pt>
                <c:pt idx="1031">
                  <c:v>85.91666666666687</c:v>
                </c:pt>
                <c:pt idx="1032">
                  <c:v>86</c:v>
                </c:pt>
                <c:pt idx="1033">
                  <c:v>86.083333333333258</c:v>
                </c:pt>
                <c:pt idx="1034">
                  <c:v>86.166666666666671</c:v>
                </c:pt>
                <c:pt idx="1035">
                  <c:v>86.25</c:v>
                </c:pt>
                <c:pt idx="1036">
                  <c:v>86.333333333333258</c:v>
                </c:pt>
                <c:pt idx="1037">
                  <c:v>86.41666666666687</c:v>
                </c:pt>
                <c:pt idx="1038">
                  <c:v>86.5</c:v>
                </c:pt>
                <c:pt idx="1039">
                  <c:v>86.583333333333258</c:v>
                </c:pt>
                <c:pt idx="1040">
                  <c:v>86.666666666666671</c:v>
                </c:pt>
                <c:pt idx="1041">
                  <c:v>86.75</c:v>
                </c:pt>
                <c:pt idx="1042">
                  <c:v>86.833333333333258</c:v>
                </c:pt>
                <c:pt idx="1043">
                  <c:v>86.91666666666687</c:v>
                </c:pt>
                <c:pt idx="1044">
                  <c:v>87</c:v>
                </c:pt>
                <c:pt idx="1045">
                  <c:v>87.083333333333258</c:v>
                </c:pt>
                <c:pt idx="1046">
                  <c:v>87.166666666666671</c:v>
                </c:pt>
                <c:pt idx="1047">
                  <c:v>87.25</c:v>
                </c:pt>
                <c:pt idx="1048">
                  <c:v>87.333333333333258</c:v>
                </c:pt>
                <c:pt idx="1049">
                  <c:v>87.41666666666687</c:v>
                </c:pt>
                <c:pt idx="1050">
                  <c:v>87.5</c:v>
                </c:pt>
                <c:pt idx="1051">
                  <c:v>87.583333333333258</c:v>
                </c:pt>
                <c:pt idx="1052">
                  <c:v>87.666666666666671</c:v>
                </c:pt>
                <c:pt idx="1053">
                  <c:v>87.75</c:v>
                </c:pt>
                <c:pt idx="1054">
                  <c:v>87.833333333333258</c:v>
                </c:pt>
                <c:pt idx="1055">
                  <c:v>87.91666666666687</c:v>
                </c:pt>
                <c:pt idx="1056">
                  <c:v>88</c:v>
                </c:pt>
                <c:pt idx="1057">
                  <c:v>88.083333333333258</c:v>
                </c:pt>
                <c:pt idx="1058">
                  <c:v>88.166666666666671</c:v>
                </c:pt>
                <c:pt idx="1059">
                  <c:v>88.25</c:v>
                </c:pt>
                <c:pt idx="1060">
                  <c:v>88.333333333333258</c:v>
                </c:pt>
                <c:pt idx="1061">
                  <c:v>88.41666666666687</c:v>
                </c:pt>
                <c:pt idx="1062">
                  <c:v>88.5</c:v>
                </c:pt>
                <c:pt idx="1063">
                  <c:v>88.583333333333258</c:v>
                </c:pt>
                <c:pt idx="1064">
                  <c:v>88.666666666666671</c:v>
                </c:pt>
                <c:pt idx="1065">
                  <c:v>88.75</c:v>
                </c:pt>
                <c:pt idx="1066">
                  <c:v>88.833333333333258</c:v>
                </c:pt>
                <c:pt idx="1067">
                  <c:v>88.91666666666687</c:v>
                </c:pt>
                <c:pt idx="1068">
                  <c:v>89</c:v>
                </c:pt>
                <c:pt idx="1069">
                  <c:v>89.083333333333258</c:v>
                </c:pt>
                <c:pt idx="1070">
                  <c:v>89.166666666666671</c:v>
                </c:pt>
                <c:pt idx="1071">
                  <c:v>89.25</c:v>
                </c:pt>
                <c:pt idx="1072">
                  <c:v>89.333333333333258</c:v>
                </c:pt>
                <c:pt idx="1073">
                  <c:v>89.41666666666687</c:v>
                </c:pt>
                <c:pt idx="1074">
                  <c:v>89.5</c:v>
                </c:pt>
                <c:pt idx="1075">
                  <c:v>89.583333333333258</c:v>
                </c:pt>
                <c:pt idx="1076">
                  <c:v>89.666666666666671</c:v>
                </c:pt>
                <c:pt idx="1077">
                  <c:v>89.75</c:v>
                </c:pt>
                <c:pt idx="1078">
                  <c:v>89.833333333333258</c:v>
                </c:pt>
                <c:pt idx="1079">
                  <c:v>89.91666666666687</c:v>
                </c:pt>
                <c:pt idx="1080">
                  <c:v>90</c:v>
                </c:pt>
                <c:pt idx="1081">
                  <c:v>90.083333333333258</c:v>
                </c:pt>
                <c:pt idx="1082">
                  <c:v>90.166666666666671</c:v>
                </c:pt>
                <c:pt idx="1083">
                  <c:v>90.25</c:v>
                </c:pt>
                <c:pt idx="1084">
                  <c:v>90.333333333333258</c:v>
                </c:pt>
                <c:pt idx="1085">
                  <c:v>90.41666666666687</c:v>
                </c:pt>
                <c:pt idx="1086">
                  <c:v>90.5</c:v>
                </c:pt>
                <c:pt idx="1087">
                  <c:v>90.583333333333258</c:v>
                </c:pt>
                <c:pt idx="1088">
                  <c:v>90.666666666666671</c:v>
                </c:pt>
                <c:pt idx="1089">
                  <c:v>90.75</c:v>
                </c:pt>
                <c:pt idx="1090">
                  <c:v>90.833333333333258</c:v>
                </c:pt>
                <c:pt idx="1091">
                  <c:v>90.91666666666687</c:v>
                </c:pt>
                <c:pt idx="1092">
                  <c:v>91</c:v>
                </c:pt>
                <c:pt idx="1093">
                  <c:v>91.083333333333258</c:v>
                </c:pt>
                <c:pt idx="1094">
                  <c:v>91.166666666666671</c:v>
                </c:pt>
                <c:pt idx="1095">
                  <c:v>91.25</c:v>
                </c:pt>
                <c:pt idx="1096">
                  <c:v>91.333333333333258</c:v>
                </c:pt>
                <c:pt idx="1097">
                  <c:v>91.41666666666687</c:v>
                </c:pt>
                <c:pt idx="1098">
                  <c:v>91.5</c:v>
                </c:pt>
                <c:pt idx="1099">
                  <c:v>91.583333333333258</c:v>
                </c:pt>
                <c:pt idx="1100">
                  <c:v>91.666666666666671</c:v>
                </c:pt>
                <c:pt idx="1101">
                  <c:v>91.75</c:v>
                </c:pt>
                <c:pt idx="1102">
                  <c:v>91.833333333333258</c:v>
                </c:pt>
                <c:pt idx="1103">
                  <c:v>91.91666666666687</c:v>
                </c:pt>
                <c:pt idx="1104">
                  <c:v>92</c:v>
                </c:pt>
                <c:pt idx="1105">
                  <c:v>92.083333333333258</c:v>
                </c:pt>
                <c:pt idx="1106">
                  <c:v>92.166666666666671</c:v>
                </c:pt>
                <c:pt idx="1107">
                  <c:v>92.25</c:v>
                </c:pt>
                <c:pt idx="1108">
                  <c:v>92.333333333333258</c:v>
                </c:pt>
                <c:pt idx="1109">
                  <c:v>92.41666666666687</c:v>
                </c:pt>
                <c:pt idx="1110">
                  <c:v>92.5</c:v>
                </c:pt>
                <c:pt idx="1111">
                  <c:v>92.583333333333258</c:v>
                </c:pt>
                <c:pt idx="1112">
                  <c:v>92.666666666666671</c:v>
                </c:pt>
                <c:pt idx="1113">
                  <c:v>92.75</c:v>
                </c:pt>
                <c:pt idx="1114">
                  <c:v>92.833333333333258</c:v>
                </c:pt>
                <c:pt idx="1115">
                  <c:v>92.91666666666687</c:v>
                </c:pt>
                <c:pt idx="1116">
                  <c:v>93</c:v>
                </c:pt>
                <c:pt idx="1117">
                  <c:v>93.083333333333258</c:v>
                </c:pt>
                <c:pt idx="1118">
                  <c:v>93.166666666666671</c:v>
                </c:pt>
                <c:pt idx="1119">
                  <c:v>93.25</c:v>
                </c:pt>
                <c:pt idx="1120">
                  <c:v>93.333333333333258</c:v>
                </c:pt>
                <c:pt idx="1121">
                  <c:v>93.41666666666687</c:v>
                </c:pt>
                <c:pt idx="1122">
                  <c:v>93.5</c:v>
                </c:pt>
                <c:pt idx="1123">
                  <c:v>93.583333333333258</c:v>
                </c:pt>
                <c:pt idx="1124">
                  <c:v>93.666666666666671</c:v>
                </c:pt>
                <c:pt idx="1125">
                  <c:v>93.75</c:v>
                </c:pt>
                <c:pt idx="1126">
                  <c:v>93.833333333333258</c:v>
                </c:pt>
                <c:pt idx="1127">
                  <c:v>93.91666666666687</c:v>
                </c:pt>
                <c:pt idx="1128">
                  <c:v>94</c:v>
                </c:pt>
                <c:pt idx="1129">
                  <c:v>94.083333333333258</c:v>
                </c:pt>
                <c:pt idx="1130">
                  <c:v>94.166666666666671</c:v>
                </c:pt>
                <c:pt idx="1131">
                  <c:v>94.25</c:v>
                </c:pt>
                <c:pt idx="1132">
                  <c:v>94.333333333333258</c:v>
                </c:pt>
                <c:pt idx="1133">
                  <c:v>94.41666666666687</c:v>
                </c:pt>
                <c:pt idx="1134">
                  <c:v>94.5</c:v>
                </c:pt>
                <c:pt idx="1135">
                  <c:v>94.583333333333258</c:v>
                </c:pt>
                <c:pt idx="1136">
                  <c:v>94.666666666666671</c:v>
                </c:pt>
                <c:pt idx="1137">
                  <c:v>94.75</c:v>
                </c:pt>
                <c:pt idx="1138">
                  <c:v>94.833333333333258</c:v>
                </c:pt>
                <c:pt idx="1139">
                  <c:v>94.91666666666687</c:v>
                </c:pt>
                <c:pt idx="1140">
                  <c:v>95</c:v>
                </c:pt>
                <c:pt idx="1141">
                  <c:v>95.083333333333258</c:v>
                </c:pt>
                <c:pt idx="1142">
                  <c:v>95.166666666666671</c:v>
                </c:pt>
                <c:pt idx="1143">
                  <c:v>95.25</c:v>
                </c:pt>
                <c:pt idx="1144">
                  <c:v>95.333333333333258</c:v>
                </c:pt>
                <c:pt idx="1145">
                  <c:v>95.41666666666687</c:v>
                </c:pt>
                <c:pt idx="1146">
                  <c:v>95.5</c:v>
                </c:pt>
                <c:pt idx="1147">
                  <c:v>95.583333333333258</c:v>
                </c:pt>
                <c:pt idx="1148">
                  <c:v>95.666666666666671</c:v>
                </c:pt>
                <c:pt idx="1149">
                  <c:v>95.75</c:v>
                </c:pt>
                <c:pt idx="1150">
                  <c:v>95.833333333333258</c:v>
                </c:pt>
                <c:pt idx="1151">
                  <c:v>95.91666666666687</c:v>
                </c:pt>
                <c:pt idx="1152">
                  <c:v>96</c:v>
                </c:pt>
                <c:pt idx="1153">
                  <c:v>96.083333333333258</c:v>
                </c:pt>
                <c:pt idx="1154">
                  <c:v>96.166666666666671</c:v>
                </c:pt>
                <c:pt idx="1155">
                  <c:v>96.25</c:v>
                </c:pt>
                <c:pt idx="1156">
                  <c:v>96.333333333333258</c:v>
                </c:pt>
                <c:pt idx="1157">
                  <c:v>96.41666666666687</c:v>
                </c:pt>
                <c:pt idx="1158">
                  <c:v>96.5</c:v>
                </c:pt>
                <c:pt idx="1159">
                  <c:v>96.583333333333258</c:v>
                </c:pt>
                <c:pt idx="1160">
                  <c:v>96.666666666666671</c:v>
                </c:pt>
                <c:pt idx="1161">
                  <c:v>96.75</c:v>
                </c:pt>
                <c:pt idx="1162">
                  <c:v>96.833333333333258</c:v>
                </c:pt>
                <c:pt idx="1163">
                  <c:v>96.91666666666687</c:v>
                </c:pt>
                <c:pt idx="1164">
                  <c:v>97</c:v>
                </c:pt>
                <c:pt idx="1165">
                  <c:v>97.083333333333258</c:v>
                </c:pt>
                <c:pt idx="1166">
                  <c:v>97.166666666666671</c:v>
                </c:pt>
                <c:pt idx="1167">
                  <c:v>97.25</c:v>
                </c:pt>
                <c:pt idx="1168">
                  <c:v>97.333333333333258</c:v>
                </c:pt>
                <c:pt idx="1169">
                  <c:v>97.41666666666687</c:v>
                </c:pt>
                <c:pt idx="1170">
                  <c:v>97.5</c:v>
                </c:pt>
                <c:pt idx="1171">
                  <c:v>97.583333333333258</c:v>
                </c:pt>
                <c:pt idx="1172">
                  <c:v>97.666666666666671</c:v>
                </c:pt>
                <c:pt idx="1173">
                  <c:v>97.75</c:v>
                </c:pt>
                <c:pt idx="1174">
                  <c:v>97.833333333333258</c:v>
                </c:pt>
                <c:pt idx="1175">
                  <c:v>97.91666666666687</c:v>
                </c:pt>
                <c:pt idx="1176">
                  <c:v>98</c:v>
                </c:pt>
                <c:pt idx="1177">
                  <c:v>98.083333333333258</c:v>
                </c:pt>
                <c:pt idx="1178">
                  <c:v>98.166666666666671</c:v>
                </c:pt>
                <c:pt idx="1179">
                  <c:v>98.25</c:v>
                </c:pt>
                <c:pt idx="1180">
                  <c:v>98.333333333333258</c:v>
                </c:pt>
                <c:pt idx="1181">
                  <c:v>98.41666666666687</c:v>
                </c:pt>
                <c:pt idx="1182">
                  <c:v>98.5</c:v>
                </c:pt>
                <c:pt idx="1183">
                  <c:v>98.583333333333258</c:v>
                </c:pt>
                <c:pt idx="1184">
                  <c:v>98.666666666666671</c:v>
                </c:pt>
                <c:pt idx="1185">
                  <c:v>98.75</c:v>
                </c:pt>
                <c:pt idx="1186">
                  <c:v>98.833333333333258</c:v>
                </c:pt>
                <c:pt idx="1187">
                  <c:v>98.91666666666687</c:v>
                </c:pt>
                <c:pt idx="1188">
                  <c:v>99</c:v>
                </c:pt>
                <c:pt idx="1189">
                  <c:v>99.083333333333258</c:v>
                </c:pt>
                <c:pt idx="1190">
                  <c:v>99.166666666666671</c:v>
                </c:pt>
                <c:pt idx="1191">
                  <c:v>99.25</c:v>
                </c:pt>
                <c:pt idx="1192">
                  <c:v>99.333333333333258</c:v>
                </c:pt>
                <c:pt idx="1193">
                  <c:v>99.41666666666687</c:v>
                </c:pt>
                <c:pt idx="1194">
                  <c:v>99.5</c:v>
                </c:pt>
                <c:pt idx="1195">
                  <c:v>99.583333333333258</c:v>
                </c:pt>
                <c:pt idx="1196">
                  <c:v>99.666666666666671</c:v>
                </c:pt>
                <c:pt idx="1197">
                  <c:v>99.75</c:v>
                </c:pt>
                <c:pt idx="1198">
                  <c:v>99.833333333333258</c:v>
                </c:pt>
                <c:pt idx="1199">
                  <c:v>99.91666666666687</c:v>
                </c:pt>
                <c:pt idx="1200">
                  <c:v>100</c:v>
                </c:pt>
                <c:pt idx="1201">
                  <c:v>100.08333333333313</c:v>
                </c:pt>
                <c:pt idx="1202">
                  <c:v>100.16666666666667</c:v>
                </c:pt>
                <c:pt idx="1203">
                  <c:v>100.25</c:v>
                </c:pt>
                <c:pt idx="1204">
                  <c:v>100.33333333333313</c:v>
                </c:pt>
                <c:pt idx="1205">
                  <c:v>100.41666666666687</c:v>
                </c:pt>
                <c:pt idx="1206">
                  <c:v>100.5</c:v>
                </c:pt>
                <c:pt idx="1207">
                  <c:v>100.58333333333313</c:v>
                </c:pt>
                <c:pt idx="1208">
                  <c:v>100.66666666666667</c:v>
                </c:pt>
                <c:pt idx="1209">
                  <c:v>100.75</c:v>
                </c:pt>
                <c:pt idx="1210">
                  <c:v>100.83333333333313</c:v>
                </c:pt>
                <c:pt idx="1211">
                  <c:v>100.91666666666687</c:v>
                </c:pt>
                <c:pt idx="1212">
                  <c:v>101</c:v>
                </c:pt>
                <c:pt idx="1213">
                  <c:v>101.08333333333313</c:v>
                </c:pt>
                <c:pt idx="1214">
                  <c:v>101.16666666666667</c:v>
                </c:pt>
                <c:pt idx="1215">
                  <c:v>101.25</c:v>
                </c:pt>
                <c:pt idx="1216">
                  <c:v>101.33333333333313</c:v>
                </c:pt>
                <c:pt idx="1217">
                  <c:v>101.41666666666687</c:v>
                </c:pt>
                <c:pt idx="1218">
                  <c:v>101.5</c:v>
                </c:pt>
                <c:pt idx="1219">
                  <c:v>101.58333333333313</c:v>
                </c:pt>
                <c:pt idx="1220">
                  <c:v>101.66666666666667</c:v>
                </c:pt>
                <c:pt idx="1221">
                  <c:v>101.75</c:v>
                </c:pt>
                <c:pt idx="1222">
                  <c:v>101.83333333333313</c:v>
                </c:pt>
                <c:pt idx="1223">
                  <c:v>101.91666666666687</c:v>
                </c:pt>
                <c:pt idx="1224">
                  <c:v>102</c:v>
                </c:pt>
                <c:pt idx="1225">
                  <c:v>102.08333333333313</c:v>
                </c:pt>
                <c:pt idx="1226">
                  <c:v>102.16666666666667</c:v>
                </c:pt>
                <c:pt idx="1227">
                  <c:v>102.25</c:v>
                </c:pt>
                <c:pt idx="1228">
                  <c:v>102.33333333333313</c:v>
                </c:pt>
                <c:pt idx="1229">
                  <c:v>102.41666666666687</c:v>
                </c:pt>
                <c:pt idx="1230">
                  <c:v>102.5</c:v>
                </c:pt>
                <c:pt idx="1231">
                  <c:v>102.58333333333313</c:v>
                </c:pt>
                <c:pt idx="1232">
                  <c:v>102.66666666666667</c:v>
                </c:pt>
                <c:pt idx="1233">
                  <c:v>102.75</c:v>
                </c:pt>
                <c:pt idx="1234">
                  <c:v>102.83333333333313</c:v>
                </c:pt>
                <c:pt idx="1235">
                  <c:v>102.91666666666687</c:v>
                </c:pt>
                <c:pt idx="1236">
                  <c:v>103</c:v>
                </c:pt>
                <c:pt idx="1237">
                  <c:v>103.08333333333313</c:v>
                </c:pt>
                <c:pt idx="1238">
                  <c:v>103.16666666666667</c:v>
                </c:pt>
                <c:pt idx="1239">
                  <c:v>103.25</c:v>
                </c:pt>
                <c:pt idx="1240">
                  <c:v>103.33333333333313</c:v>
                </c:pt>
                <c:pt idx="1241">
                  <c:v>103.41666666666687</c:v>
                </c:pt>
                <c:pt idx="1242">
                  <c:v>103.5</c:v>
                </c:pt>
                <c:pt idx="1243">
                  <c:v>103.58333333333313</c:v>
                </c:pt>
                <c:pt idx="1244">
                  <c:v>103.66666666666667</c:v>
                </c:pt>
                <c:pt idx="1245">
                  <c:v>103.75</c:v>
                </c:pt>
                <c:pt idx="1246">
                  <c:v>103.83333333333313</c:v>
                </c:pt>
                <c:pt idx="1247">
                  <c:v>103.91666666666687</c:v>
                </c:pt>
                <c:pt idx="1248">
                  <c:v>104</c:v>
                </c:pt>
                <c:pt idx="1249">
                  <c:v>104.08333333333313</c:v>
                </c:pt>
                <c:pt idx="1250">
                  <c:v>104.16666666666667</c:v>
                </c:pt>
                <c:pt idx="1251">
                  <c:v>104.25</c:v>
                </c:pt>
                <c:pt idx="1252">
                  <c:v>104.33333333333313</c:v>
                </c:pt>
                <c:pt idx="1253">
                  <c:v>104.41666666666687</c:v>
                </c:pt>
                <c:pt idx="1254">
                  <c:v>104.5</c:v>
                </c:pt>
                <c:pt idx="1255">
                  <c:v>104.58333333333313</c:v>
                </c:pt>
                <c:pt idx="1256">
                  <c:v>104.66666666666667</c:v>
                </c:pt>
                <c:pt idx="1257">
                  <c:v>104.75</c:v>
                </c:pt>
                <c:pt idx="1258">
                  <c:v>104.83333333333313</c:v>
                </c:pt>
                <c:pt idx="1259">
                  <c:v>104.91666666666687</c:v>
                </c:pt>
                <c:pt idx="1260">
                  <c:v>105</c:v>
                </c:pt>
                <c:pt idx="1261">
                  <c:v>105.08333333333313</c:v>
                </c:pt>
                <c:pt idx="1262">
                  <c:v>105.16666666666667</c:v>
                </c:pt>
                <c:pt idx="1263">
                  <c:v>105.25</c:v>
                </c:pt>
                <c:pt idx="1264">
                  <c:v>105.33333333333313</c:v>
                </c:pt>
                <c:pt idx="1265">
                  <c:v>105.41666666666687</c:v>
                </c:pt>
                <c:pt idx="1266">
                  <c:v>105.5</c:v>
                </c:pt>
                <c:pt idx="1267">
                  <c:v>105.58333333333313</c:v>
                </c:pt>
                <c:pt idx="1268">
                  <c:v>105.66666666666667</c:v>
                </c:pt>
                <c:pt idx="1269">
                  <c:v>105.75</c:v>
                </c:pt>
                <c:pt idx="1270">
                  <c:v>105.83333333333313</c:v>
                </c:pt>
                <c:pt idx="1271">
                  <c:v>105.91666666666687</c:v>
                </c:pt>
                <c:pt idx="1272">
                  <c:v>106</c:v>
                </c:pt>
                <c:pt idx="1273">
                  <c:v>106.08333333333313</c:v>
                </c:pt>
                <c:pt idx="1274">
                  <c:v>106.16666666666667</c:v>
                </c:pt>
                <c:pt idx="1275">
                  <c:v>106.25</c:v>
                </c:pt>
                <c:pt idx="1276">
                  <c:v>106.33333333333313</c:v>
                </c:pt>
                <c:pt idx="1277">
                  <c:v>106.41666666666687</c:v>
                </c:pt>
                <c:pt idx="1278">
                  <c:v>106.5</c:v>
                </c:pt>
                <c:pt idx="1279">
                  <c:v>106.58333333333313</c:v>
                </c:pt>
                <c:pt idx="1280">
                  <c:v>106.66666666666667</c:v>
                </c:pt>
                <c:pt idx="1281">
                  <c:v>106.75</c:v>
                </c:pt>
                <c:pt idx="1282">
                  <c:v>106.83333333333313</c:v>
                </c:pt>
                <c:pt idx="1283">
                  <c:v>106.91666666666687</c:v>
                </c:pt>
                <c:pt idx="1284">
                  <c:v>107</c:v>
                </c:pt>
                <c:pt idx="1285">
                  <c:v>107.08333333333313</c:v>
                </c:pt>
                <c:pt idx="1286">
                  <c:v>107.16666666666667</c:v>
                </c:pt>
                <c:pt idx="1287">
                  <c:v>107.25</c:v>
                </c:pt>
                <c:pt idx="1288">
                  <c:v>107.33333333333313</c:v>
                </c:pt>
                <c:pt idx="1289">
                  <c:v>107.41666666666687</c:v>
                </c:pt>
                <c:pt idx="1290">
                  <c:v>107.5</c:v>
                </c:pt>
                <c:pt idx="1291">
                  <c:v>107.58333333333313</c:v>
                </c:pt>
                <c:pt idx="1292">
                  <c:v>107.66666666666667</c:v>
                </c:pt>
                <c:pt idx="1293">
                  <c:v>107.75</c:v>
                </c:pt>
                <c:pt idx="1294">
                  <c:v>107.83333333333313</c:v>
                </c:pt>
                <c:pt idx="1295">
                  <c:v>107.91666666666687</c:v>
                </c:pt>
                <c:pt idx="1296">
                  <c:v>108</c:v>
                </c:pt>
                <c:pt idx="1297">
                  <c:v>108.08333333333313</c:v>
                </c:pt>
                <c:pt idx="1298">
                  <c:v>108.16666666666667</c:v>
                </c:pt>
                <c:pt idx="1299">
                  <c:v>108.25</c:v>
                </c:pt>
                <c:pt idx="1300">
                  <c:v>108.33333333333313</c:v>
                </c:pt>
                <c:pt idx="1301">
                  <c:v>108.41666666666687</c:v>
                </c:pt>
                <c:pt idx="1302">
                  <c:v>108.5</c:v>
                </c:pt>
                <c:pt idx="1303">
                  <c:v>108.58333333333313</c:v>
                </c:pt>
                <c:pt idx="1304">
                  <c:v>108.66666666666667</c:v>
                </c:pt>
                <c:pt idx="1305">
                  <c:v>108.75</c:v>
                </c:pt>
                <c:pt idx="1306">
                  <c:v>108.83333333333313</c:v>
                </c:pt>
                <c:pt idx="1307">
                  <c:v>108.91666666666687</c:v>
                </c:pt>
                <c:pt idx="1308">
                  <c:v>109</c:v>
                </c:pt>
                <c:pt idx="1309">
                  <c:v>109.08333333333313</c:v>
                </c:pt>
                <c:pt idx="1310">
                  <c:v>109.16666666666667</c:v>
                </c:pt>
                <c:pt idx="1311">
                  <c:v>109.25</c:v>
                </c:pt>
                <c:pt idx="1312">
                  <c:v>109.33333333333313</c:v>
                </c:pt>
                <c:pt idx="1313">
                  <c:v>109.41666666666687</c:v>
                </c:pt>
                <c:pt idx="1314">
                  <c:v>109.5</c:v>
                </c:pt>
                <c:pt idx="1315">
                  <c:v>109.58333333333313</c:v>
                </c:pt>
                <c:pt idx="1316">
                  <c:v>109.66666666666667</c:v>
                </c:pt>
                <c:pt idx="1317">
                  <c:v>109.75</c:v>
                </c:pt>
                <c:pt idx="1318">
                  <c:v>109.83333333333313</c:v>
                </c:pt>
                <c:pt idx="1319">
                  <c:v>109.91666666666687</c:v>
                </c:pt>
                <c:pt idx="1320">
                  <c:v>110</c:v>
                </c:pt>
                <c:pt idx="1321">
                  <c:v>110.08333333333313</c:v>
                </c:pt>
                <c:pt idx="1322">
                  <c:v>110.16666666666667</c:v>
                </c:pt>
                <c:pt idx="1323">
                  <c:v>110.25</c:v>
                </c:pt>
                <c:pt idx="1324">
                  <c:v>110.33333333333313</c:v>
                </c:pt>
                <c:pt idx="1325">
                  <c:v>110.41666666666687</c:v>
                </c:pt>
                <c:pt idx="1326">
                  <c:v>110.5</c:v>
                </c:pt>
                <c:pt idx="1327">
                  <c:v>110.58333333333313</c:v>
                </c:pt>
                <c:pt idx="1328">
                  <c:v>110.66666666666667</c:v>
                </c:pt>
                <c:pt idx="1329">
                  <c:v>110.75</c:v>
                </c:pt>
                <c:pt idx="1330">
                  <c:v>110.83333333333313</c:v>
                </c:pt>
                <c:pt idx="1331">
                  <c:v>110.91666666666687</c:v>
                </c:pt>
                <c:pt idx="1332">
                  <c:v>111</c:v>
                </c:pt>
                <c:pt idx="1333">
                  <c:v>111.08333333333313</c:v>
                </c:pt>
                <c:pt idx="1334">
                  <c:v>111.16666666666667</c:v>
                </c:pt>
                <c:pt idx="1335">
                  <c:v>111.25</c:v>
                </c:pt>
                <c:pt idx="1336">
                  <c:v>111.33333333333313</c:v>
                </c:pt>
                <c:pt idx="1337">
                  <c:v>111.41666666666687</c:v>
                </c:pt>
                <c:pt idx="1338">
                  <c:v>111.5</c:v>
                </c:pt>
                <c:pt idx="1339">
                  <c:v>111.58333333333313</c:v>
                </c:pt>
                <c:pt idx="1340">
                  <c:v>111.66666666666667</c:v>
                </c:pt>
                <c:pt idx="1341">
                  <c:v>111.75</c:v>
                </c:pt>
                <c:pt idx="1342">
                  <c:v>111.83333333333313</c:v>
                </c:pt>
                <c:pt idx="1343">
                  <c:v>111.91666666666687</c:v>
                </c:pt>
                <c:pt idx="1344">
                  <c:v>112</c:v>
                </c:pt>
                <c:pt idx="1345">
                  <c:v>112.08333333333313</c:v>
                </c:pt>
                <c:pt idx="1346">
                  <c:v>112.16666666666667</c:v>
                </c:pt>
                <c:pt idx="1347">
                  <c:v>112.25</c:v>
                </c:pt>
                <c:pt idx="1348">
                  <c:v>112.33333333333313</c:v>
                </c:pt>
                <c:pt idx="1349">
                  <c:v>112.41666666666687</c:v>
                </c:pt>
                <c:pt idx="1350">
                  <c:v>112.5</c:v>
                </c:pt>
                <c:pt idx="1351">
                  <c:v>112.58333333333313</c:v>
                </c:pt>
                <c:pt idx="1352">
                  <c:v>112.66666666666667</c:v>
                </c:pt>
                <c:pt idx="1353">
                  <c:v>112.75</c:v>
                </c:pt>
                <c:pt idx="1354">
                  <c:v>112.83333333333313</c:v>
                </c:pt>
                <c:pt idx="1355">
                  <c:v>112.91666666666687</c:v>
                </c:pt>
                <c:pt idx="1356">
                  <c:v>113</c:v>
                </c:pt>
                <c:pt idx="1357">
                  <c:v>113.08333333333313</c:v>
                </c:pt>
                <c:pt idx="1358">
                  <c:v>113.16666666666667</c:v>
                </c:pt>
                <c:pt idx="1359">
                  <c:v>113.25</c:v>
                </c:pt>
                <c:pt idx="1360">
                  <c:v>113.33333333333313</c:v>
                </c:pt>
                <c:pt idx="1361">
                  <c:v>113.41666666666687</c:v>
                </c:pt>
                <c:pt idx="1362">
                  <c:v>113.5</c:v>
                </c:pt>
                <c:pt idx="1363">
                  <c:v>113.58333333333313</c:v>
                </c:pt>
                <c:pt idx="1364">
                  <c:v>113.66666666666667</c:v>
                </c:pt>
                <c:pt idx="1365">
                  <c:v>113.75</c:v>
                </c:pt>
                <c:pt idx="1366">
                  <c:v>113.83333333333313</c:v>
                </c:pt>
                <c:pt idx="1367">
                  <c:v>113.91666666666687</c:v>
                </c:pt>
                <c:pt idx="1368">
                  <c:v>114</c:v>
                </c:pt>
                <c:pt idx="1369">
                  <c:v>114.08333333333313</c:v>
                </c:pt>
                <c:pt idx="1370">
                  <c:v>114.16666666666667</c:v>
                </c:pt>
                <c:pt idx="1371">
                  <c:v>114.25</c:v>
                </c:pt>
                <c:pt idx="1372">
                  <c:v>114.33333333333313</c:v>
                </c:pt>
                <c:pt idx="1373">
                  <c:v>114.41666666666687</c:v>
                </c:pt>
                <c:pt idx="1374">
                  <c:v>114.5</c:v>
                </c:pt>
                <c:pt idx="1375">
                  <c:v>114.58333333333313</c:v>
                </c:pt>
                <c:pt idx="1376">
                  <c:v>114.66666666666667</c:v>
                </c:pt>
                <c:pt idx="1377">
                  <c:v>114.75</c:v>
                </c:pt>
                <c:pt idx="1378">
                  <c:v>114.83333333333313</c:v>
                </c:pt>
                <c:pt idx="1379">
                  <c:v>114.91666666666687</c:v>
                </c:pt>
                <c:pt idx="1380">
                  <c:v>115</c:v>
                </c:pt>
                <c:pt idx="1381">
                  <c:v>115.08333333333313</c:v>
                </c:pt>
                <c:pt idx="1382">
                  <c:v>115.16666666666667</c:v>
                </c:pt>
                <c:pt idx="1383">
                  <c:v>115.25</c:v>
                </c:pt>
                <c:pt idx="1384">
                  <c:v>115.33333333333313</c:v>
                </c:pt>
                <c:pt idx="1385">
                  <c:v>115.41666666666687</c:v>
                </c:pt>
                <c:pt idx="1386">
                  <c:v>115.5</c:v>
                </c:pt>
                <c:pt idx="1387">
                  <c:v>115.58333333333313</c:v>
                </c:pt>
                <c:pt idx="1388">
                  <c:v>115.66666666666667</c:v>
                </c:pt>
                <c:pt idx="1389">
                  <c:v>115.75</c:v>
                </c:pt>
                <c:pt idx="1390">
                  <c:v>115.83333333333313</c:v>
                </c:pt>
                <c:pt idx="1391">
                  <c:v>115.91666666666687</c:v>
                </c:pt>
                <c:pt idx="1392">
                  <c:v>116</c:v>
                </c:pt>
                <c:pt idx="1393">
                  <c:v>116.08333333333313</c:v>
                </c:pt>
                <c:pt idx="1394">
                  <c:v>116.16666666666667</c:v>
                </c:pt>
                <c:pt idx="1395">
                  <c:v>116.25</c:v>
                </c:pt>
                <c:pt idx="1396">
                  <c:v>116.33333333333313</c:v>
                </c:pt>
                <c:pt idx="1397">
                  <c:v>116.41666666666687</c:v>
                </c:pt>
                <c:pt idx="1398">
                  <c:v>116.5</c:v>
                </c:pt>
                <c:pt idx="1399">
                  <c:v>116.58333333333313</c:v>
                </c:pt>
                <c:pt idx="1400">
                  <c:v>116.66666666666667</c:v>
                </c:pt>
                <c:pt idx="1401">
                  <c:v>116.75</c:v>
                </c:pt>
                <c:pt idx="1402">
                  <c:v>116.83333333333313</c:v>
                </c:pt>
                <c:pt idx="1403">
                  <c:v>116.91666666666687</c:v>
                </c:pt>
                <c:pt idx="1404">
                  <c:v>117</c:v>
                </c:pt>
                <c:pt idx="1405">
                  <c:v>117.08333333333313</c:v>
                </c:pt>
                <c:pt idx="1406">
                  <c:v>117.16666666666667</c:v>
                </c:pt>
                <c:pt idx="1407">
                  <c:v>117.25</c:v>
                </c:pt>
                <c:pt idx="1408">
                  <c:v>117.33333333333313</c:v>
                </c:pt>
                <c:pt idx="1409">
                  <c:v>117.41666666666687</c:v>
                </c:pt>
                <c:pt idx="1410">
                  <c:v>117.5</c:v>
                </c:pt>
                <c:pt idx="1411">
                  <c:v>117.58333333333313</c:v>
                </c:pt>
                <c:pt idx="1412">
                  <c:v>117.66666666666667</c:v>
                </c:pt>
                <c:pt idx="1413">
                  <c:v>117.75</c:v>
                </c:pt>
                <c:pt idx="1414">
                  <c:v>117.83333333333313</c:v>
                </c:pt>
                <c:pt idx="1415">
                  <c:v>117.91666666666687</c:v>
                </c:pt>
                <c:pt idx="1416">
                  <c:v>118</c:v>
                </c:pt>
                <c:pt idx="1417">
                  <c:v>118.08333333333313</c:v>
                </c:pt>
                <c:pt idx="1418">
                  <c:v>118.16666666666667</c:v>
                </c:pt>
                <c:pt idx="1419">
                  <c:v>118.25</c:v>
                </c:pt>
                <c:pt idx="1420">
                  <c:v>118.33333333333313</c:v>
                </c:pt>
                <c:pt idx="1421">
                  <c:v>118.41666666666687</c:v>
                </c:pt>
                <c:pt idx="1422">
                  <c:v>118.5</c:v>
                </c:pt>
                <c:pt idx="1423">
                  <c:v>118.58333333333313</c:v>
                </c:pt>
                <c:pt idx="1424">
                  <c:v>118.66666666666667</c:v>
                </c:pt>
                <c:pt idx="1425">
                  <c:v>118.75</c:v>
                </c:pt>
                <c:pt idx="1426">
                  <c:v>118.83333333333313</c:v>
                </c:pt>
                <c:pt idx="1427">
                  <c:v>118.91666666666687</c:v>
                </c:pt>
                <c:pt idx="1428">
                  <c:v>119</c:v>
                </c:pt>
                <c:pt idx="1429">
                  <c:v>119.08333333333313</c:v>
                </c:pt>
                <c:pt idx="1430">
                  <c:v>119.16666666666667</c:v>
                </c:pt>
                <c:pt idx="1431">
                  <c:v>119.25</c:v>
                </c:pt>
                <c:pt idx="1432">
                  <c:v>119.33333333333313</c:v>
                </c:pt>
                <c:pt idx="1433">
                  <c:v>119.41666666666687</c:v>
                </c:pt>
                <c:pt idx="1434">
                  <c:v>119.5</c:v>
                </c:pt>
                <c:pt idx="1435">
                  <c:v>119.58333333333313</c:v>
                </c:pt>
                <c:pt idx="1436">
                  <c:v>119.66666666666667</c:v>
                </c:pt>
                <c:pt idx="1437">
                  <c:v>119.75</c:v>
                </c:pt>
                <c:pt idx="1438">
                  <c:v>119.83333333333313</c:v>
                </c:pt>
                <c:pt idx="1439">
                  <c:v>119.91666666666687</c:v>
                </c:pt>
                <c:pt idx="1440">
                  <c:v>120</c:v>
                </c:pt>
                <c:pt idx="1441">
                  <c:v>120.08333333333313</c:v>
                </c:pt>
                <c:pt idx="1442">
                  <c:v>120.16666666666667</c:v>
                </c:pt>
                <c:pt idx="1443">
                  <c:v>120.25</c:v>
                </c:pt>
                <c:pt idx="1444">
                  <c:v>120.33333333333313</c:v>
                </c:pt>
                <c:pt idx="1445">
                  <c:v>120.41666666666687</c:v>
                </c:pt>
                <c:pt idx="1446">
                  <c:v>120.5</c:v>
                </c:pt>
                <c:pt idx="1447">
                  <c:v>120.58333333333313</c:v>
                </c:pt>
                <c:pt idx="1448">
                  <c:v>120.66666666666667</c:v>
                </c:pt>
                <c:pt idx="1449">
                  <c:v>120.75</c:v>
                </c:pt>
                <c:pt idx="1450">
                  <c:v>120.83333333333313</c:v>
                </c:pt>
                <c:pt idx="1451">
                  <c:v>120.91666666666687</c:v>
                </c:pt>
                <c:pt idx="1452">
                  <c:v>121</c:v>
                </c:pt>
                <c:pt idx="1453">
                  <c:v>121.08333333333313</c:v>
                </c:pt>
                <c:pt idx="1454">
                  <c:v>121.16666666666667</c:v>
                </c:pt>
                <c:pt idx="1455">
                  <c:v>121.25</c:v>
                </c:pt>
                <c:pt idx="1456">
                  <c:v>121.33333333333313</c:v>
                </c:pt>
                <c:pt idx="1457">
                  <c:v>121.41666666666687</c:v>
                </c:pt>
                <c:pt idx="1458">
                  <c:v>121.5</c:v>
                </c:pt>
                <c:pt idx="1459">
                  <c:v>121.58333333333313</c:v>
                </c:pt>
                <c:pt idx="1460">
                  <c:v>121.66666666666667</c:v>
                </c:pt>
                <c:pt idx="1461">
                  <c:v>121.75</c:v>
                </c:pt>
                <c:pt idx="1462">
                  <c:v>121.83333333333313</c:v>
                </c:pt>
                <c:pt idx="1463">
                  <c:v>121.91666666666687</c:v>
                </c:pt>
                <c:pt idx="1464">
                  <c:v>122</c:v>
                </c:pt>
                <c:pt idx="1465">
                  <c:v>122.08333333333313</c:v>
                </c:pt>
                <c:pt idx="1466">
                  <c:v>122.16666666666667</c:v>
                </c:pt>
                <c:pt idx="1467">
                  <c:v>122.25</c:v>
                </c:pt>
                <c:pt idx="1468">
                  <c:v>122.33333333333313</c:v>
                </c:pt>
                <c:pt idx="1469">
                  <c:v>122.41666666666687</c:v>
                </c:pt>
                <c:pt idx="1470">
                  <c:v>122.5</c:v>
                </c:pt>
                <c:pt idx="1471">
                  <c:v>122.58333333333313</c:v>
                </c:pt>
                <c:pt idx="1472">
                  <c:v>122.66666666666667</c:v>
                </c:pt>
                <c:pt idx="1473">
                  <c:v>122.75</c:v>
                </c:pt>
                <c:pt idx="1474">
                  <c:v>122.83333333333313</c:v>
                </c:pt>
                <c:pt idx="1475">
                  <c:v>122.91666666666687</c:v>
                </c:pt>
                <c:pt idx="1476">
                  <c:v>123</c:v>
                </c:pt>
                <c:pt idx="1477">
                  <c:v>123.08333333333313</c:v>
                </c:pt>
                <c:pt idx="1478">
                  <c:v>123.16666666666667</c:v>
                </c:pt>
                <c:pt idx="1479">
                  <c:v>123.25</c:v>
                </c:pt>
                <c:pt idx="1480">
                  <c:v>123.33333333333313</c:v>
                </c:pt>
                <c:pt idx="1481">
                  <c:v>123.41666666666687</c:v>
                </c:pt>
                <c:pt idx="1482">
                  <c:v>123.5</c:v>
                </c:pt>
                <c:pt idx="1483">
                  <c:v>123.58333333333313</c:v>
                </c:pt>
                <c:pt idx="1484">
                  <c:v>123.66666666666667</c:v>
                </c:pt>
                <c:pt idx="1485">
                  <c:v>123.75</c:v>
                </c:pt>
                <c:pt idx="1486">
                  <c:v>123.83333333333313</c:v>
                </c:pt>
                <c:pt idx="1487">
                  <c:v>123.91666666666687</c:v>
                </c:pt>
                <c:pt idx="1488">
                  <c:v>124</c:v>
                </c:pt>
                <c:pt idx="1489">
                  <c:v>124.08333333333313</c:v>
                </c:pt>
                <c:pt idx="1490">
                  <c:v>124.16666666666667</c:v>
                </c:pt>
                <c:pt idx="1491">
                  <c:v>124.25</c:v>
                </c:pt>
                <c:pt idx="1492">
                  <c:v>124.33333333333313</c:v>
                </c:pt>
                <c:pt idx="1493">
                  <c:v>124.41666666666687</c:v>
                </c:pt>
                <c:pt idx="1494">
                  <c:v>124.5</c:v>
                </c:pt>
                <c:pt idx="1495">
                  <c:v>124.58333333333313</c:v>
                </c:pt>
                <c:pt idx="1496">
                  <c:v>124.66666666666667</c:v>
                </c:pt>
                <c:pt idx="1497">
                  <c:v>124.75</c:v>
                </c:pt>
                <c:pt idx="1498">
                  <c:v>124.83333333333313</c:v>
                </c:pt>
                <c:pt idx="1499">
                  <c:v>124.91666666666687</c:v>
                </c:pt>
                <c:pt idx="1500">
                  <c:v>125</c:v>
                </c:pt>
                <c:pt idx="1501">
                  <c:v>125.08333333333313</c:v>
                </c:pt>
                <c:pt idx="1502">
                  <c:v>125.16666666666667</c:v>
                </c:pt>
                <c:pt idx="1503">
                  <c:v>125.25</c:v>
                </c:pt>
                <c:pt idx="1504">
                  <c:v>125.33333333333313</c:v>
                </c:pt>
                <c:pt idx="1505">
                  <c:v>125.41666666666687</c:v>
                </c:pt>
                <c:pt idx="1506">
                  <c:v>125.5</c:v>
                </c:pt>
                <c:pt idx="1507">
                  <c:v>125.58333333333313</c:v>
                </c:pt>
                <c:pt idx="1508">
                  <c:v>125.66666666666667</c:v>
                </c:pt>
                <c:pt idx="1509">
                  <c:v>125.75</c:v>
                </c:pt>
                <c:pt idx="1510">
                  <c:v>125.83333333333313</c:v>
                </c:pt>
                <c:pt idx="1511">
                  <c:v>125.91666666666687</c:v>
                </c:pt>
                <c:pt idx="1512">
                  <c:v>126</c:v>
                </c:pt>
                <c:pt idx="1513">
                  <c:v>126.08333333333313</c:v>
                </c:pt>
                <c:pt idx="1514">
                  <c:v>126.16666666666667</c:v>
                </c:pt>
                <c:pt idx="1515">
                  <c:v>126.25</c:v>
                </c:pt>
                <c:pt idx="1516">
                  <c:v>126.33333333333313</c:v>
                </c:pt>
                <c:pt idx="1517">
                  <c:v>126.41666666666687</c:v>
                </c:pt>
                <c:pt idx="1518">
                  <c:v>126.5</c:v>
                </c:pt>
                <c:pt idx="1519">
                  <c:v>126.58333333333313</c:v>
                </c:pt>
                <c:pt idx="1520">
                  <c:v>126.66666666666667</c:v>
                </c:pt>
                <c:pt idx="1521">
                  <c:v>126.75</c:v>
                </c:pt>
                <c:pt idx="1522">
                  <c:v>126.83333333333313</c:v>
                </c:pt>
                <c:pt idx="1523">
                  <c:v>126.91666666666687</c:v>
                </c:pt>
                <c:pt idx="1524">
                  <c:v>127</c:v>
                </c:pt>
                <c:pt idx="1525">
                  <c:v>127.08333333333313</c:v>
                </c:pt>
                <c:pt idx="1526">
                  <c:v>127.16666666666667</c:v>
                </c:pt>
                <c:pt idx="1527">
                  <c:v>127.25</c:v>
                </c:pt>
                <c:pt idx="1528">
                  <c:v>127.33333333333313</c:v>
                </c:pt>
                <c:pt idx="1529">
                  <c:v>127.41666666666687</c:v>
                </c:pt>
                <c:pt idx="1530">
                  <c:v>127.5</c:v>
                </c:pt>
                <c:pt idx="1531">
                  <c:v>127.58333333333313</c:v>
                </c:pt>
                <c:pt idx="1532">
                  <c:v>127.66666666666667</c:v>
                </c:pt>
                <c:pt idx="1533">
                  <c:v>127.75</c:v>
                </c:pt>
                <c:pt idx="1534">
                  <c:v>127.83333333333313</c:v>
                </c:pt>
                <c:pt idx="1535">
                  <c:v>127.91666666666687</c:v>
                </c:pt>
                <c:pt idx="1536">
                  <c:v>128</c:v>
                </c:pt>
                <c:pt idx="1537">
                  <c:v>128.08333333333374</c:v>
                </c:pt>
                <c:pt idx="1538">
                  <c:v>128.16666666666652</c:v>
                </c:pt>
                <c:pt idx="1539">
                  <c:v>128.25</c:v>
                </c:pt>
                <c:pt idx="1540">
                  <c:v>128.33333333333374</c:v>
                </c:pt>
                <c:pt idx="1541">
                  <c:v>128.41666666666652</c:v>
                </c:pt>
                <c:pt idx="1542">
                  <c:v>128.5</c:v>
                </c:pt>
                <c:pt idx="1543">
                  <c:v>128.58333333333374</c:v>
                </c:pt>
                <c:pt idx="1544">
                  <c:v>128.66666666666652</c:v>
                </c:pt>
                <c:pt idx="1545">
                  <c:v>128.75</c:v>
                </c:pt>
                <c:pt idx="1546">
                  <c:v>128.83333333333374</c:v>
                </c:pt>
                <c:pt idx="1547">
                  <c:v>128.91666666666652</c:v>
                </c:pt>
                <c:pt idx="1548">
                  <c:v>129</c:v>
                </c:pt>
                <c:pt idx="1549">
                  <c:v>129.08333333333374</c:v>
                </c:pt>
                <c:pt idx="1550">
                  <c:v>129.16666666666652</c:v>
                </c:pt>
                <c:pt idx="1551">
                  <c:v>129.25</c:v>
                </c:pt>
                <c:pt idx="1552">
                  <c:v>129.33333333333374</c:v>
                </c:pt>
                <c:pt idx="1553">
                  <c:v>129.41666666666652</c:v>
                </c:pt>
                <c:pt idx="1554">
                  <c:v>129.5</c:v>
                </c:pt>
                <c:pt idx="1555">
                  <c:v>129.58333333333374</c:v>
                </c:pt>
                <c:pt idx="1556">
                  <c:v>129.66666666666652</c:v>
                </c:pt>
                <c:pt idx="1557">
                  <c:v>129.75</c:v>
                </c:pt>
                <c:pt idx="1558">
                  <c:v>129.83333333333374</c:v>
                </c:pt>
                <c:pt idx="1559">
                  <c:v>129.91666666666652</c:v>
                </c:pt>
                <c:pt idx="1560">
                  <c:v>130</c:v>
                </c:pt>
                <c:pt idx="1561">
                  <c:v>130.08333333333374</c:v>
                </c:pt>
                <c:pt idx="1562">
                  <c:v>130.16666666666652</c:v>
                </c:pt>
                <c:pt idx="1563">
                  <c:v>130.25</c:v>
                </c:pt>
                <c:pt idx="1564">
                  <c:v>130.33333333333374</c:v>
                </c:pt>
                <c:pt idx="1565">
                  <c:v>130.41666666666652</c:v>
                </c:pt>
                <c:pt idx="1566">
                  <c:v>130.5</c:v>
                </c:pt>
                <c:pt idx="1567">
                  <c:v>130.58333333333374</c:v>
                </c:pt>
                <c:pt idx="1568">
                  <c:v>130.66666666666652</c:v>
                </c:pt>
                <c:pt idx="1569">
                  <c:v>130.75</c:v>
                </c:pt>
                <c:pt idx="1570">
                  <c:v>130.83333333333374</c:v>
                </c:pt>
                <c:pt idx="1571">
                  <c:v>130.91666666666652</c:v>
                </c:pt>
                <c:pt idx="1572">
                  <c:v>131</c:v>
                </c:pt>
                <c:pt idx="1573">
                  <c:v>131.08333333333374</c:v>
                </c:pt>
                <c:pt idx="1574">
                  <c:v>131.16666666666652</c:v>
                </c:pt>
                <c:pt idx="1575">
                  <c:v>131.25</c:v>
                </c:pt>
                <c:pt idx="1576">
                  <c:v>131.33333333333374</c:v>
                </c:pt>
                <c:pt idx="1577">
                  <c:v>131.41666666666652</c:v>
                </c:pt>
                <c:pt idx="1578">
                  <c:v>131.5</c:v>
                </c:pt>
                <c:pt idx="1579">
                  <c:v>131.58333333333374</c:v>
                </c:pt>
                <c:pt idx="1580">
                  <c:v>131.66666666666652</c:v>
                </c:pt>
                <c:pt idx="1581">
                  <c:v>131.75</c:v>
                </c:pt>
                <c:pt idx="1582">
                  <c:v>131.83333333333374</c:v>
                </c:pt>
                <c:pt idx="1583">
                  <c:v>131.91666666666652</c:v>
                </c:pt>
                <c:pt idx="1584">
                  <c:v>132</c:v>
                </c:pt>
                <c:pt idx="1585">
                  <c:v>132.08333333333374</c:v>
                </c:pt>
                <c:pt idx="1586">
                  <c:v>132.16666666666652</c:v>
                </c:pt>
                <c:pt idx="1587">
                  <c:v>132.25</c:v>
                </c:pt>
                <c:pt idx="1588">
                  <c:v>132.33333333333374</c:v>
                </c:pt>
                <c:pt idx="1589">
                  <c:v>132.41666666666652</c:v>
                </c:pt>
                <c:pt idx="1590">
                  <c:v>132.5</c:v>
                </c:pt>
                <c:pt idx="1591">
                  <c:v>132.58333333333374</c:v>
                </c:pt>
                <c:pt idx="1592">
                  <c:v>132.66666666666652</c:v>
                </c:pt>
                <c:pt idx="1593">
                  <c:v>132.75</c:v>
                </c:pt>
                <c:pt idx="1594">
                  <c:v>132.83333333333374</c:v>
                </c:pt>
                <c:pt idx="1595">
                  <c:v>132.91666666666652</c:v>
                </c:pt>
                <c:pt idx="1596">
                  <c:v>133</c:v>
                </c:pt>
                <c:pt idx="1597">
                  <c:v>133.08333333333374</c:v>
                </c:pt>
                <c:pt idx="1598">
                  <c:v>133.16666666666652</c:v>
                </c:pt>
                <c:pt idx="1599">
                  <c:v>133.25</c:v>
                </c:pt>
                <c:pt idx="1600">
                  <c:v>133.33333333333374</c:v>
                </c:pt>
                <c:pt idx="1601">
                  <c:v>133.41666666666652</c:v>
                </c:pt>
                <c:pt idx="1602">
                  <c:v>133.5</c:v>
                </c:pt>
                <c:pt idx="1603">
                  <c:v>133.58333333333374</c:v>
                </c:pt>
                <c:pt idx="1604">
                  <c:v>133.66666666666652</c:v>
                </c:pt>
                <c:pt idx="1605">
                  <c:v>133.75</c:v>
                </c:pt>
                <c:pt idx="1606">
                  <c:v>133.83333333333374</c:v>
                </c:pt>
                <c:pt idx="1607">
                  <c:v>133.91666666666652</c:v>
                </c:pt>
                <c:pt idx="1608">
                  <c:v>134</c:v>
                </c:pt>
                <c:pt idx="1609">
                  <c:v>134.08333333333374</c:v>
                </c:pt>
                <c:pt idx="1610">
                  <c:v>134.16666666666652</c:v>
                </c:pt>
                <c:pt idx="1611">
                  <c:v>134.25</c:v>
                </c:pt>
                <c:pt idx="1612">
                  <c:v>134.33333333333374</c:v>
                </c:pt>
                <c:pt idx="1613">
                  <c:v>134.41666666666652</c:v>
                </c:pt>
                <c:pt idx="1614">
                  <c:v>134.5</c:v>
                </c:pt>
                <c:pt idx="1615">
                  <c:v>134.58333333333374</c:v>
                </c:pt>
                <c:pt idx="1616">
                  <c:v>134.66666666666652</c:v>
                </c:pt>
                <c:pt idx="1617">
                  <c:v>134.75</c:v>
                </c:pt>
                <c:pt idx="1618">
                  <c:v>134.83333333333374</c:v>
                </c:pt>
                <c:pt idx="1619">
                  <c:v>134.91666666666652</c:v>
                </c:pt>
                <c:pt idx="1620">
                  <c:v>135</c:v>
                </c:pt>
                <c:pt idx="1621">
                  <c:v>135.08333333333374</c:v>
                </c:pt>
                <c:pt idx="1622">
                  <c:v>135.16666666666652</c:v>
                </c:pt>
                <c:pt idx="1623">
                  <c:v>135.25</c:v>
                </c:pt>
                <c:pt idx="1624">
                  <c:v>135.33333333333374</c:v>
                </c:pt>
                <c:pt idx="1625">
                  <c:v>135.41666666666652</c:v>
                </c:pt>
                <c:pt idx="1626">
                  <c:v>135.5</c:v>
                </c:pt>
                <c:pt idx="1627">
                  <c:v>135.58333333333374</c:v>
                </c:pt>
                <c:pt idx="1628">
                  <c:v>135.66666666666652</c:v>
                </c:pt>
                <c:pt idx="1629">
                  <c:v>135.75</c:v>
                </c:pt>
                <c:pt idx="1630">
                  <c:v>135.83333333333374</c:v>
                </c:pt>
                <c:pt idx="1631">
                  <c:v>135.91666666666652</c:v>
                </c:pt>
                <c:pt idx="1632">
                  <c:v>136</c:v>
                </c:pt>
                <c:pt idx="1633">
                  <c:v>136.08333333333374</c:v>
                </c:pt>
                <c:pt idx="1634">
                  <c:v>136.16666666666652</c:v>
                </c:pt>
                <c:pt idx="1635">
                  <c:v>136.25</c:v>
                </c:pt>
                <c:pt idx="1636">
                  <c:v>136.33333333333374</c:v>
                </c:pt>
                <c:pt idx="1637">
                  <c:v>136.41666666666652</c:v>
                </c:pt>
                <c:pt idx="1638">
                  <c:v>136.5</c:v>
                </c:pt>
                <c:pt idx="1639">
                  <c:v>136.58333333333374</c:v>
                </c:pt>
                <c:pt idx="1640">
                  <c:v>136.66666666666652</c:v>
                </c:pt>
                <c:pt idx="1641">
                  <c:v>136.75</c:v>
                </c:pt>
                <c:pt idx="1642">
                  <c:v>136.83333333333374</c:v>
                </c:pt>
                <c:pt idx="1643">
                  <c:v>136.91666666666652</c:v>
                </c:pt>
                <c:pt idx="1644">
                  <c:v>137</c:v>
                </c:pt>
                <c:pt idx="1645">
                  <c:v>137.08333333333374</c:v>
                </c:pt>
                <c:pt idx="1646">
                  <c:v>137.16666666666652</c:v>
                </c:pt>
                <c:pt idx="1647">
                  <c:v>137.25</c:v>
                </c:pt>
                <c:pt idx="1648">
                  <c:v>137.33333333333374</c:v>
                </c:pt>
                <c:pt idx="1649">
                  <c:v>137.41666666666652</c:v>
                </c:pt>
                <c:pt idx="1650">
                  <c:v>137.5</c:v>
                </c:pt>
                <c:pt idx="1651">
                  <c:v>137.58333333333374</c:v>
                </c:pt>
                <c:pt idx="1652">
                  <c:v>137.66666666666652</c:v>
                </c:pt>
                <c:pt idx="1653">
                  <c:v>137.75</c:v>
                </c:pt>
                <c:pt idx="1654">
                  <c:v>137.83333333333374</c:v>
                </c:pt>
                <c:pt idx="1655">
                  <c:v>137.91666666666652</c:v>
                </c:pt>
                <c:pt idx="1656">
                  <c:v>138</c:v>
                </c:pt>
                <c:pt idx="1657">
                  <c:v>138.08333333333374</c:v>
                </c:pt>
                <c:pt idx="1658">
                  <c:v>138.16666666666652</c:v>
                </c:pt>
                <c:pt idx="1659">
                  <c:v>138.25</c:v>
                </c:pt>
                <c:pt idx="1660">
                  <c:v>138.33333333333374</c:v>
                </c:pt>
                <c:pt idx="1661">
                  <c:v>138.41666666666652</c:v>
                </c:pt>
                <c:pt idx="1662">
                  <c:v>138.5</c:v>
                </c:pt>
                <c:pt idx="1663">
                  <c:v>138.58333333333374</c:v>
                </c:pt>
                <c:pt idx="1664">
                  <c:v>138.66666666666652</c:v>
                </c:pt>
                <c:pt idx="1665">
                  <c:v>138.75</c:v>
                </c:pt>
                <c:pt idx="1666">
                  <c:v>138.83333333333374</c:v>
                </c:pt>
                <c:pt idx="1667">
                  <c:v>138.91666666666652</c:v>
                </c:pt>
                <c:pt idx="1668">
                  <c:v>139</c:v>
                </c:pt>
                <c:pt idx="1669">
                  <c:v>139.08333333333374</c:v>
                </c:pt>
                <c:pt idx="1670">
                  <c:v>139.16666666666652</c:v>
                </c:pt>
                <c:pt idx="1671">
                  <c:v>139.25</c:v>
                </c:pt>
                <c:pt idx="1672">
                  <c:v>139.33333333333374</c:v>
                </c:pt>
                <c:pt idx="1673">
                  <c:v>139.41666666666652</c:v>
                </c:pt>
                <c:pt idx="1674">
                  <c:v>139.5</c:v>
                </c:pt>
                <c:pt idx="1675">
                  <c:v>139.58333333333374</c:v>
                </c:pt>
                <c:pt idx="1676">
                  <c:v>139.66666666666652</c:v>
                </c:pt>
                <c:pt idx="1677">
                  <c:v>139.75</c:v>
                </c:pt>
                <c:pt idx="1678">
                  <c:v>139.83333333333374</c:v>
                </c:pt>
                <c:pt idx="1679">
                  <c:v>139.91666666666652</c:v>
                </c:pt>
                <c:pt idx="1680">
                  <c:v>140</c:v>
                </c:pt>
                <c:pt idx="1681">
                  <c:v>140.08333333333374</c:v>
                </c:pt>
                <c:pt idx="1682">
                  <c:v>140.16666666666652</c:v>
                </c:pt>
                <c:pt idx="1683">
                  <c:v>140.25</c:v>
                </c:pt>
                <c:pt idx="1684">
                  <c:v>140.33333333333374</c:v>
                </c:pt>
                <c:pt idx="1685">
                  <c:v>140.41666666666652</c:v>
                </c:pt>
                <c:pt idx="1686">
                  <c:v>140.5</c:v>
                </c:pt>
                <c:pt idx="1687">
                  <c:v>140.58333333333374</c:v>
                </c:pt>
                <c:pt idx="1688">
                  <c:v>140.66666666666652</c:v>
                </c:pt>
                <c:pt idx="1689">
                  <c:v>140.75</c:v>
                </c:pt>
                <c:pt idx="1690">
                  <c:v>140.83333333333374</c:v>
                </c:pt>
                <c:pt idx="1691">
                  <c:v>140.91666666666652</c:v>
                </c:pt>
                <c:pt idx="1692">
                  <c:v>141</c:v>
                </c:pt>
                <c:pt idx="1693">
                  <c:v>141.08333333333374</c:v>
                </c:pt>
                <c:pt idx="1694">
                  <c:v>141.16666666666652</c:v>
                </c:pt>
                <c:pt idx="1695">
                  <c:v>141.25</c:v>
                </c:pt>
                <c:pt idx="1696">
                  <c:v>141.33333333333374</c:v>
                </c:pt>
                <c:pt idx="1697">
                  <c:v>141.41666666666652</c:v>
                </c:pt>
                <c:pt idx="1698">
                  <c:v>141.5</c:v>
                </c:pt>
                <c:pt idx="1699">
                  <c:v>141.58333333333374</c:v>
                </c:pt>
                <c:pt idx="1700">
                  <c:v>141.66666666666652</c:v>
                </c:pt>
                <c:pt idx="1701">
                  <c:v>141.75</c:v>
                </c:pt>
                <c:pt idx="1702">
                  <c:v>141.83333333333374</c:v>
                </c:pt>
                <c:pt idx="1703">
                  <c:v>141.91666666666652</c:v>
                </c:pt>
                <c:pt idx="1704">
                  <c:v>142</c:v>
                </c:pt>
                <c:pt idx="1705">
                  <c:v>142.08333333333374</c:v>
                </c:pt>
                <c:pt idx="1706">
                  <c:v>142.16666666666652</c:v>
                </c:pt>
                <c:pt idx="1707">
                  <c:v>142.25</c:v>
                </c:pt>
                <c:pt idx="1708">
                  <c:v>142.33333333333374</c:v>
                </c:pt>
                <c:pt idx="1709">
                  <c:v>142.41666666666652</c:v>
                </c:pt>
                <c:pt idx="1710">
                  <c:v>142.5</c:v>
                </c:pt>
                <c:pt idx="1711">
                  <c:v>142.58333333333374</c:v>
                </c:pt>
                <c:pt idx="1712">
                  <c:v>142.66666666666652</c:v>
                </c:pt>
                <c:pt idx="1713">
                  <c:v>142.75</c:v>
                </c:pt>
                <c:pt idx="1714">
                  <c:v>142.83333333333374</c:v>
                </c:pt>
                <c:pt idx="1715">
                  <c:v>142.91666666666652</c:v>
                </c:pt>
                <c:pt idx="1716">
                  <c:v>143</c:v>
                </c:pt>
                <c:pt idx="1717">
                  <c:v>143.08333333333374</c:v>
                </c:pt>
                <c:pt idx="1718">
                  <c:v>143.16666666666652</c:v>
                </c:pt>
                <c:pt idx="1719">
                  <c:v>143.25</c:v>
                </c:pt>
                <c:pt idx="1720">
                  <c:v>143.33333333333374</c:v>
                </c:pt>
                <c:pt idx="1721">
                  <c:v>143.41666666666652</c:v>
                </c:pt>
                <c:pt idx="1722">
                  <c:v>143.5</c:v>
                </c:pt>
                <c:pt idx="1723">
                  <c:v>143.58333333333374</c:v>
                </c:pt>
                <c:pt idx="1724">
                  <c:v>143.66666666666652</c:v>
                </c:pt>
                <c:pt idx="1725">
                  <c:v>143.75</c:v>
                </c:pt>
                <c:pt idx="1726">
                  <c:v>143.83333333333374</c:v>
                </c:pt>
                <c:pt idx="1727">
                  <c:v>143.91666666666652</c:v>
                </c:pt>
                <c:pt idx="1728">
                  <c:v>144</c:v>
                </c:pt>
                <c:pt idx="1729">
                  <c:v>144.08333333333374</c:v>
                </c:pt>
                <c:pt idx="1730">
                  <c:v>144.16666666666652</c:v>
                </c:pt>
                <c:pt idx="1731">
                  <c:v>144.25</c:v>
                </c:pt>
                <c:pt idx="1732">
                  <c:v>144.33333333333374</c:v>
                </c:pt>
                <c:pt idx="1733">
                  <c:v>144.41666666666652</c:v>
                </c:pt>
                <c:pt idx="1734">
                  <c:v>144.5</c:v>
                </c:pt>
                <c:pt idx="1735">
                  <c:v>144.58333333333374</c:v>
                </c:pt>
                <c:pt idx="1736">
                  <c:v>144.66666666666652</c:v>
                </c:pt>
                <c:pt idx="1737">
                  <c:v>144.75</c:v>
                </c:pt>
                <c:pt idx="1738">
                  <c:v>144.83333333333374</c:v>
                </c:pt>
                <c:pt idx="1739">
                  <c:v>144.91666666666652</c:v>
                </c:pt>
                <c:pt idx="1740">
                  <c:v>145</c:v>
                </c:pt>
                <c:pt idx="1741">
                  <c:v>145.08333333333374</c:v>
                </c:pt>
                <c:pt idx="1742">
                  <c:v>145.16666666666652</c:v>
                </c:pt>
                <c:pt idx="1743">
                  <c:v>145.25</c:v>
                </c:pt>
                <c:pt idx="1744">
                  <c:v>145.33333333333374</c:v>
                </c:pt>
                <c:pt idx="1745">
                  <c:v>145.41666666666652</c:v>
                </c:pt>
                <c:pt idx="1746">
                  <c:v>145.5</c:v>
                </c:pt>
                <c:pt idx="1747">
                  <c:v>145.58333333333374</c:v>
                </c:pt>
                <c:pt idx="1748">
                  <c:v>145.66666666666652</c:v>
                </c:pt>
                <c:pt idx="1749">
                  <c:v>145.75</c:v>
                </c:pt>
                <c:pt idx="1750">
                  <c:v>145.83333333333374</c:v>
                </c:pt>
                <c:pt idx="1751">
                  <c:v>145.91666666666652</c:v>
                </c:pt>
                <c:pt idx="1752">
                  <c:v>146</c:v>
                </c:pt>
                <c:pt idx="1753">
                  <c:v>146.08333333333374</c:v>
                </c:pt>
                <c:pt idx="1754">
                  <c:v>146.16666666666652</c:v>
                </c:pt>
                <c:pt idx="1755">
                  <c:v>146.25</c:v>
                </c:pt>
                <c:pt idx="1756">
                  <c:v>146.33333333333374</c:v>
                </c:pt>
                <c:pt idx="1757">
                  <c:v>146.41666666666652</c:v>
                </c:pt>
                <c:pt idx="1758">
                  <c:v>146.5</c:v>
                </c:pt>
                <c:pt idx="1759">
                  <c:v>146.58333333333374</c:v>
                </c:pt>
                <c:pt idx="1760">
                  <c:v>146.66666666666652</c:v>
                </c:pt>
                <c:pt idx="1761">
                  <c:v>146.75</c:v>
                </c:pt>
                <c:pt idx="1762">
                  <c:v>146.83333333333374</c:v>
                </c:pt>
                <c:pt idx="1763">
                  <c:v>146.91666666666652</c:v>
                </c:pt>
                <c:pt idx="1764">
                  <c:v>147</c:v>
                </c:pt>
                <c:pt idx="1765">
                  <c:v>147.08333333333374</c:v>
                </c:pt>
                <c:pt idx="1766">
                  <c:v>147.16666666666652</c:v>
                </c:pt>
                <c:pt idx="1767">
                  <c:v>147.25</c:v>
                </c:pt>
                <c:pt idx="1768">
                  <c:v>147.33333333333374</c:v>
                </c:pt>
                <c:pt idx="1769">
                  <c:v>147.41666666666652</c:v>
                </c:pt>
                <c:pt idx="1770">
                  <c:v>147.5</c:v>
                </c:pt>
                <c:pt idx="1771">
                  <c:v>147.58333333333374</c:v>
                </c:pt>
                <c:pt idx="1772">
                  <c:v>147.66666666666652</c:v>
                </c:pt>
                <c:pt idx="1773">
                  <c:v>147.75</c:v>
                </c:pt>
                <c:pt idx="1774">
                  <c:v>147.83333333333374</c:v>
                </c:pt>
                <c:pt idx="1775">
                  <c:v>147.91666666666652</c:v>
                </c:pt>
                <c:pt idx="1776">
                  <c:v>148</c:v>
                </c:pt>
                <c:pt idx="1777">
                  <c:v>148.08333333333374</c:v>
                </c:pt>
                <c:pt idx="1778">
                  <c:v>148.16666666666652</c:v>
                </c:pt>
                <c:pt idx="1779">
                  <c:v>148.25</c:v>
                </c:pt>
                <c:pt idx="1780">
                  <c:v>148.33333333333374</c:v>
                </c:pt>
                <c:pt idx="1781">
                  <c:v>148.41666666666652</c:v>
                </c:pt>
                <c:pt idx="1782">
                  <c:v>148.5</c:v>
                </c:pt>
                <c:pt idx="1783">
                  <c:v>148.58333333333374</c:v>
                </c:pt>
                <c:pt idx="1784">
                  <c:v>148.66666666666652</c:v>
                </c:pt>
                <c:pt idx="1785">
                  <c:v>148.75</c:v>
                </c:pt>
                <c:pt idx="1786">
                  <c:v>148.83333333333374</c:v>
                </c:pt>
                <c:pt idx="1787">
                  <c:v>148.91666666666652</c:v>
                </c:pt>
                <c:pt idx="1788">
                  <c:v>149</c:v>
                </c:pt>
                <c:pt idx="1789">
                  <c:v>149.08333333333374</c:v>
                </c:pt>
                <c:pt idx="1790">
                  <c:v>149.16666666666652</c:v>
                </c:pt>
                <c:pt idx="1791">
                  <c:v>149.25</c:v>
                </c:pt>
                <c:pt idx="1792">
                  <c:v>149.33333333333374</c:v>
                </c:pt>
                <c:pt idx="1793">
                  <c:v>149.41666666666652</c:v>
                </c:pt>
                <c:pt idx="1794">
                  <c:v>149.5</c:v>
                </c:pt>
                <c:pt idx="1795">
                  <c:v>149.58333333333374</c:v>
                </c:pt>
                <c:pt idx="1796">
                  <c:v>149.66666666666652</c:v>
                </c:pt>
                <c:pt idx="1797">
                  <c:v>149.75</c:v>
                </c:pt>
                <c:pt idx="1798">
                  <c:v>149.83333333333374</c:v>
                </c:pt>
                <c:pt idx="1799">
                  <c:v>149.91666666666652</c:v>
                </c:pt>
                <c:pt idx="1800">
                  <c:v>150</c:v>
                </c:pt>
                <c:pt idx="1801">
                  <c:v>150.08333333333374</c:v>
                </c:pt>
                <c:pt idx="1802">
                  <c:v>150.16666666666652</c:v>
                </c:pt>
                <c:pt idx="1803">
                  <c:v>150.25</c:v>
                </c:pt>
                <c:pt idx="1804">
                  <c:v>150.33333333333374</c:v>
                </c:pt>
                <c:pt idx="1805">
                  <c:v>150.41666666666652</c:v>
                </c:pt>
                <c:pt idx="1806">
                  <c:v>150.5</c:v>
                </c:pt>
                <c:pt idx="1807">
                  <c:v>150.58333333333374</c:v>
                </c:pt>
                <c:pt idx="1808">
                  <c:v>150.66666666666652</c:v>
                </c:pt>
                <c:pt idx="1809">
                  <c:v>150.75</c:v>
                </c:pt>
                <c:pt idx="1810">
                  <c:v>150.83333333333374</c:v>
                </c:pt>
                <c:pt idx="1811">
                  <c:v>150.91666666666652</c:v>
                </c:pt>
                <c:pt idx="1812">
                  <c:v>151</c:v>
                </c:pt>
                <c:pt idx="1813">
                  <c:v>151.08333333333374</c:v>
                </c:pt>
                <c:pt idx="1814">
                  <c:v>151.16666666666652</c:v>
                </c:pt>
                <c:pt idx="1815">
                  <c:v>151.25</c:v>
                </c:pt>
                <c:pt idx="1816">
                  <c:v>151.33333333333374</c:v>
                </c:pt>
                <c:pt idx="1817">
                  <c:v>151.41666666666652</c:v>
                </c:pt>
                <c:pt idx="1818">
                  <c:v>151.5</c:v>
                </c:pt>
                <c:pt idx="1819">
                  <c:v>151.58333333333374</c:v>
                </c:pt>
                <c:pt idx="1820">
                  <c:v>151.66666666666652</c:v>
                </c:pt>
                <c:pt idx="1821">
                  <c:v>151.75</c:v>
                </c:pt>
                <c:pt idx="1822">
                  <c:v>151.83333333333374</c:v>
                </c:pt>
                <c:pt idx="1823">
                  <c:v>151.91666666666652</c:v>
                </c:pt>
                <c:pt idx="1824">
                  <c:v>152</c:v>
                </c:pt>
                <c:pt idx="1825">
                  <c:v>152.08333333333374</c:v>
                </c:pt>
                <c:pt idx="1826">
                  <c:v>152.16666666666652</c:v>
                </c:pt>
                <c:pt idx="1827">
                  <c:v>152.25</c:v>
                </c:pt>
                <c:pt idx="1828">
                  <c:v>152.33333333333374</c:v>
                </c:pt>
                <c:pt idx="1829">
                  <c:v>152.41666666666652</c:v>
                </c:pt>
                <c:pt idx="1830">
                  <c:v>152.5</c:v>
                </c:pt>
                <c:pt idx="1831">
                  <c:v>152.58333333333374</c:v>
                </c:pt>
                <c:pt idx="1832">
                  <c:v>152.66666666666652</c:v>
                </c:pt>
                <c:pt idx="1833">
                  <c:v>152.75</c:v>
                </c:pt>
                <c:pt idx="1834">
                  <c:v>152.83333333333374</c:v>
                </c:pt>
                <c:pt idx="1835">
                  <c:v>152.91666666666652</c:v>
                </c:pt>
                <c:pt idx="1836">
                  <c:v>153</c:v>
                </c:pt>
                <c:pt idx="1837">
                  <c:v>153.08333333333374</c:v>
                </c:pt>
                <c:pt idx="1838">
                  <c:v>153.16666666666652</c:v>
                </c:pt>
                <c:pt idx="1839">
                  <c:v>153.25</c:v>
                </c:pt>
                <c:pt idx="1840">
                  <c:v>153.33333333333374</c:v>
                </c:pt>
                <c:pt idx="1841">
                  <c:v>153.41666666666652</c:v>
                </c:pt>
                <c:pt idx="1842">
                  <c:v>153.5</c:v>
                </c:pt>
                <c:pt idx="1843">
                  <c:v>153.58333333333374</c:v>
                </c:pt>
                <c:pt idx="1844">
                  <c:v>153.66666666666652</c:v>
                </c:pt>
                <c:pt idx="1845">
                  <c:v>153.75</c:v>
                </c:pt>
                <c:pt idx="1846">
                  <c:v>153.83333333333374</c:v>
                </c:pt>
                <c:pt idx="1847">
                  <c:v>153.91666666666652</c:v>
                </c:pt>
                <c:pt idx="1848">
                  <c:v>154</c:v>
                </c:pt>
                <c:pt idx="1849">
                  <c:v>154.08333333333374</c:v>
                </c:pt>
                <c:pt idx="1850">
                  <c:v>154.16666666666652</c:v>
                </c:pt>
                <c:pt idx="1851">
                  <c:v>154.25</c:v>
                </c:pt>
                <c:pt idx="1852">
                  <c:v>154.33333333333374</c:v>
                </c:pt>
                <c:pt idx="1853">
                  <c:v>154.41666666666652</c:v>
                </c:pt>
                <c:pt idx="1854">
                  <c:v>154.5</c:v>
                </c:pt>
                <c:pt idx="1855">
                  <c:v>154.58333333333374</c:v>
                </c:pt>
                <c:pt idx="1856">
                  <c:v>154.66666666666652</c:v>
                </c:pt>
                <c:pt idx="1857">
                  <c:v>154.75</c:v>
                </c:pt>
                <c:pt idx="1858">
                  <c:v>154.83333333333374</c:v>
                </c:pt>
                <c:pt idx="1859">
                  <c:v>154.91666666666652</c:v>
                </c:pt>
                <c:pt idx="1860">
                  <c:v>155</c:v>
                </c:pt>
                <c:pt idx="1861">
                  <c:v>155.08333333333374</c:v>
                </c:pt>
                <c:pt idx="1862">
                  <c:v>155.16666666666652</c:v>
                </c:pt>
                <c:pt idx="1863">
                  <c:v>155.25</c:v>
                </c:pt>
                <c:pt idx="1864">
                  <c:v>155.33333333333374</c:v>
                </c:pt>
                <c:pt idx="1865">
                  <c:v>155.41666666666652</c:v>
                </c:pt>
                <c:pt idx="1866">
                  <c:v>155.5</c:v>
                </c:pt>
                <c:pt idx="1867">
                  <c:v>155.58333333333374</c:v>
                </c:pt>
                <c:pt idx="1868">
                  <c:v>155.66666666666652</c:v>
                </c:pt>
                <c:pt idx="1869">
                  <c:v>155.75</c:v>
                </c:pt>
                <c:pt idx="1870">
                  <c:v>155.83333333333374</c:v>
                </c:pt>
                <c:pt idx="1871">
                  <c:v>155.91666666666652</c:v>
                </c:pt>
                <c:pt idx="1872">
                  <c:v>156</c:v>
                </c:pt>
                <c:pt idx="1873">
                  <c:v>156.08333333333374</c:v>
                </c:pt>
                <c:pt idx="1874">
                  <c:v>156.16666666666652</c:v>
                </c:pt>
                <c:pt idx="1875">
                  <c:v>156.25</c:v>
                </c:pt>
                <c:pt idx="1876">
                  <c:v>156.33333333333374</c:v>
                </c:pt>
                <c:pt idx="1877">
                  <c:v>156.41666666666652</c:v>
                </c:pt>
                <c:pt idx="1878">
                  <c:v>156.5</c:v>
                </c:pt>
                <c:pt idx="1879">
                  <c:v>156.58333333333374</c:v>
                </c:pt>
                <c:pt idx="1880">
                  <c:v>156.66666666666652</c:v>
                </c:pt>
                <c:pt idx="1881">
                  <c:v>156.75</c:v>
                </c:pt>
                <c:pt idx="1882">
                  <c:v>156.83333333333374</c:v>
                </c:pt>
                <c:pt idx="1883">
                  <c:v>156.91666666666652</c:v>
                </c:pt>
                <c:pt idx="1884">
                  <c:v>157</c:v>
                </c:pt>
                <c:pt idx="1885">
                  <c:v>157.08333333333374</c:v>
                </c:pt>
                <c:pt idx="1886">
                  <c:v>157.16666666666652</c:v>
                </c:pt>
                <c:pt idx="1887">
                  <c:v>157.25</c:v>
                </c:pt>
                <c:pt idx="1888">
                  <c:v>157.33333333333374</c:v>
                </c:pt>
                <c:pt idx="1889">
                  <c:v>157.41666666666652</c:v>
                </c:pt>
                <c:pt idx="1890">
                  <c:v>157.5</c:v>
                </c:pt>
                <c:pt idx="1891">
                  <c:v>157.58333333333374</c:v>
                </c:pt>
                <c:pt idx="1892">
                  <c:v>157.66666666666652</c:v>
                </c:pt>
                <c:pt idx="1893">
                  <c:v>157.75</c:v>
                </c:pt>
                <c:pt idx="1894">
                  <c:v>157.83333333333374</c:v>
                </c:pt>
                <c:pt idx="1895">
                  <c:v>157.91666666666652</c:v>
                </c:pt>
                <c:pt idx="1896">
                  <c:v>158</c:v>
                </c:pt>
                <c:pt idx="1897">
                  <c:v>158.08333333333374</c:v>
                </c:pt>
                <c:pt idx="1898">
                  <c:v>158.16666666666652</c:v>
                </c:pt>
                <c:pt idx="1899">
                  <c:v>158.25</c:v>
                </c:pt>
                <c:pt idx="1900">
                  <c:v>158.33333333333374</c:v>
                </c:pt>
                <c:pt idx="1901">
                  <c:v>158.41666666666652</c:v>
                </c:pt>
                <c:pt idx="1902">
                  <c:v>158.5</c:v>
                </c:pt>
                <c:pt idx="1903">
                  <c:v>158.58333333333374</c:v>
                </c:pt>
                <c:pt idx="1904">
                  <c:v>158.66666666666652</c:v>
                </c:pt>
                <c:pt idx="1905">
                  <c:v>158.75</c:v>
                </c:pt>
                <c:pt idx="1906">
                  <c:v>158.83333333333374</c:v>
                </c:pt>
                <c:pt idx="1907">
                  <c:v>158.91666666666652</c:v>
                </c:pt>
                <c:pt idx="1908">
                  <c:v>159</c:v>
                </c:pt>
                <c:pt idx="1909">
                  <c:v>159.08333333333374</c:v>
                </c:pt>
                <c:pt idx="1910">
                  <c:v>159.16666666666652</c:v>
                </c:pt>
                <c:pt idx="1911">
                  <c:v>159.25</c:v>
                </c:pt>
                <c:pt idx="1912">
                  <c:v>159.33333333333374</c:v>
                </c:pt>
                <c:pt idx="1913">
                  <c:v>159.41666666666652</c:v>
                </c:pt>
                <c:pt idx="1914">
                  <c:v>159.5</c:v>
                </c:pt>
                <c:pt idx="1915">
                  <c:v>159.58333333333374</c:v>
                </c:pt>
                <c:pt idx="1916">
                  <c:v>159.66666666666652</c:v>
                </c:pt>
                <c:pt idx="1917">
                  <c:v>159.75</c:v>
                </c:pt>
                <c:pt idx="1918">
                  <c:v>159.83333333333374</c:v>
                </c:pt>
                <c:pt idx="1919">
                  <c:v>159.91666666666652</c:v>
                </c:pt>
                <c:pt idx="1920">
                  <c:v>160</c:v>
                </c:pt>
                <c:pt idx="1921">
                  <c:v>160.08333333333374</c:v>
                </c:pt>
                <c:pt idx="1922">
                  <c:v>160.16666666666652</c:v>
                </c:pt>
                <c:pt idx="1923">
                  <c:v>160.25</c:v>
                </c:pt>
                <c:pt idx="1924">
                  <c:v>160.33333333333374</c:v>
                </c:pt>
                <c:pt idx="1925">
                  <c:v>160.41666666666652</c:v>
                </c:pt>
                <c:pt idx="1926">
                  <c:v>160.5</c:v>
                </c:pt>
                <c:pt idx="1927">
                  <c:v>160.58333333333374</c:v>
                </c:pt>
                <c:pt idx="1928">
                  <c:v>160.66666666666652</c:v>
                </c:pt>
                <c:pt idx="1929">
                  <c:v>160.75</c:v>
                </c:pt>
                <c:pt idx="1930">
                  <c:v>160.83333333333374</c:v>
                </c:pt>
                <c:pt idx="1931">
                  <c:v>160.91666666666652</c:v>
                </c:pt>
                <c:pt idx="1932">
                  <c:v>161</c:v>
                </c:pt>
                <c:pt idx="1933">
                  <c:v>161.08333333333374</c:v>
                </c:pt>
                <c:pt idx="1934">
                  <c:v>161.16666666666652</c:v>
                </c:pt>
                <c:pt idx="1935">
                  <c:v>161.25</c:v>
                </c:pt>
                <c:pt idx="1936">
                  <c:v>161.33333333333374</c:v>
                </c:pt>
                <c:pt idx="1937">
                  <c:v>161.41666666666652</c:v>
                </c:pt>
                <c:pt idx="1938">
                  <c:v>161.5</c:v>
                </c:pt>
                <c:pt idx="1939">
                  <c:v>161.58333333333374</c:v>
                </c:pt>
                <c:pt idx="1940">
                  <c:v>161.66666666666652</c:v>
                </c:pt>
                <c:pt idx="1941">
                  <c:v>161.75</c:v>
                </c:pt>
                <c:pt idx="1942">
                  <c:v>161.83333333333374</c:v>
                </c:pt>
                <c:pt idx="1943">
                  <c:v>161.91666666666652</c:v>
                </c:pt>
                <c:pt idx="1944">
                  <c:v>162</c:v>
                </c:pt>
                <c:pt idx="1945">
                  <c:v>162.08333333333374</c:v>
                </c:pt>
                <c:pt idx="1946">
                  <c:v>162.16666666666652</c:v>
                </c:pt>
                <c:pt idx="1947">
                  <c:v>162.25</c:v>
                </c:pt>
                <c:pt idx="1948">
                  <c:v>162.33333333333374</c:v>
                </c:pt>
                <c:pt idx="1949">
                  <c:v>162.41666666666652</c:v>
                </c:pt>
                <c:pt idx="1950">
                  <c:v>162.5</c:v>
                </c:pt>
                <c:pt idx="1951">
                  <c:v>162.58333333333374</c:v>
                </c:pt>
                <c:pt idx="1952">
                  <c:v>162.66666666666652</c:v>
                </c:pt>
                <c:pt idx="1953">
                  <c:v>162.75</c:v>
                </c:pt>
                <c:pt idx="1954">
                  <c:v>162.83333333333374</c:v>
                </c:pt>
                <c:pt idx="1955">
                  <c:v>162.91666666666652</c:v>
                </c:pt>
                <c:pt idx="1956">
                  <c:v>163</c:v>
                </c:pt>
                <c:pt idx="1957">
                  <c:v>163.08333333333374</c:v>
                </c:pt>
                <c:pt idx="1958">
                  <c:v>163.16666666666652</c:v>
                </c:pt>
                <c:pt idx="1959">
                  <c:v>163.25</c:v>
                </c:pt>
                <c:pt idx="1960">
                  <c:v>163.33333333333374</c:v>
                </c:pt>
                <c:pt idx="1961">
                  <c:v>163.41666666666652</c:v>
                </c:pt>
                <c:pt idx="1962">
                  <c:v>163.5</c:v>
                </c:pt>
                <c:pt idx="1963">
                  <c:v>163.58333333333374</c:v>
                </c:pt>
                <c:pt idx="1964">
                  <c:v>163.66666666666652</c:v>
                </c:pt>
                <c:pt idx="1965">
                  <c:v>163.75</c:v>
                </c:pt>
                <c:pt idx="1966">
                  <c:v>163.83333333333374</c:v>
                </c:pt>
                <c:pt idx="1967">
                  <c:v>163.91666666666652</c:v>
                </c:pt>
                <c:pt idx="1968">
                  <c:v>164</c:v>
                </c:pt>
                <c:pt idx="1969">
                  <c:v>164.08333333333374</c:v>
                </c:pt>
                <c:pt idx="1970">
                  <c:v>164.16666666666652</c:v>
                </c:pt>
                <c:pt idx="1971">
                  <c:v>164.25</c:v>
                </c:pt>
                <c:pt idx="1972">
                  <c:v>164.33333333333374</c:v>
                </c:pt>
                <c:pt idx="1973">
                  <c:v>164.41666666666652</c:v>
                </c:pt>
                <c:pt idx="1974">
                  <c:v>164.5</c:v>
                </c:pt>
                <c:pt idx="1975">
                  <c:v>164.58333333333374</c:v>
                </c:pt>
                <c:pt idx="1976">
                  <c:v>164.66666666666652</c:v>
                </c:pt>
                <c:pt idx="1977">
                  <c:v>164.75</c:v>
                </c:pt>
                <c:pt idx="1978">
                  <c:v>164.83333333333374</c:v>
                </c:pt>
                <c:pt idx="1979">
                  <c:v>164.91666666666652</c:v>
                </c:pt>
                <c:pt idx="1980">
                  <c:v>165</c:v>
                </c:pt>
                <c:pt idx="1981">
                  <c:v>165.08333333333374</c:v>
                </c:pt>
                <c:pt idx="1982">
                  <c:v>165.16666666666652</c:v>
                </c:pt>
                <c:pt idx="1983">
                  <c:v>165.25</c:v>
                </c:pt>
                <c:pt idx="1984">
                  <c:v>165.33333333333374</c:v>
                </c:pt>
                <c:pt idx="1985">
                  <c:v>165.41666666666652</c:v>
                </c:pt>
                <c:pt idx="1986">
                  <c:v>165.5</c:v>
                </c:pt>
                <c:pt idx="1987">
                  <c:v>165.58333333333374</c:v>
                </c:pt>
                <c:pt idx="1988">
                  <c:v>165.66666666666652</c:v>
                </c:pt>
                <c:pt idx="1989">
                  <c:v>165.75</c:v>
                </c:pt>
                <c:pt idx="1990">
                  <c:v>165.83333333333374</c:v>
                </c:pt>
                <c:pt idx="1991">
                  <c:v>165.91666666666652</c:v>
                </c:pt>
                <c:pt idx="1992">
                  <c:v>166</c:v>
                </c:pt>
                <c:pt idx="1993">
                  <c:v>166.08333333333374</c:v>
                </c:pt>
                <c:pt idx="1994">
                  <c:v>166.16666666666652</c:v>
                </c:pt>
                <c:pt idx="1995">
                  <c:v>166.25</c:v>
                </c:pt>
                <c:pt idx="1996">
                  <c:v>166.33333333333374</c:v>
                </c:pt>
                <c:pt idx="1997">
                  <c:v>166.41666666666652</c:v>
                </c:pt>
                <c:pt idx="1998">
                  <c:v>166.5</c:v>
                </c:pt>
                <c:pt idx="1999">
                  <c:v>166.58333333333374</c:v>
                </c:pt>
                <c:pt idx="2000">
                  <c:v>166.66666666666652</c:v>
                </c:pt>
                <c:pt idx="2001">
                  <c:v>166.75</c:v>
                </c:pt>
                <c:pt idx="2002">
                  <c:v>166.83333333333374</c:v>
                </c:pt>
                <c:pt idx="2003">
                  <c:v>166.91666666666652</c:v>
                </c:pt>
                <c:pt idx="2004">
                  <c:v>167</c:v>
                </c:pt>
                <c:pt idx="2005">
                  <c:v>167.08333333333374</c:v>
                </c:pt>
                <c:pt idx="2006">
                  <c:v>167.16666666666652</c:v>
                </c:pt>
                <c:pt idx="2007">
                  <c:v>167.25</c:v>
                </c:pt>
                <c:pt idx="2008">
                  <c:v>167.33333333333374</c:v>
                </c:pt>
                <c:pt idx="2009">
                  <c:v>167.41666666666652</c:v>
                </c:pt>
                <c:pt idx="2010">
                  <c:v>167.5</c:v>
                </c:pt>
                <c:pt idx="2011">
                  <c:v>167.58333333333374</c:v>
                </c:pt>
                <c:pt idx="2012">
                  <c:v>167.66666666666652</c:v>
                </c:pt>
                <c:pt idx="2013">
                  <c:v>167.75</c:v>
                </c:pt>
                <c:pt idx="2014">
                  <c:v>167.83333333333374</c:v>
                </c:pt>
                <c:pt idx="2015">
                  <c:v>167.91666666666652</c:v>
                </c:pt>
                <c:pt idx="2016">
                  <c:v>168</c:v>
                </c:pt>
                <c:pt idx="2017">
                  <c:v>168.08333333333374</c:v>
                </c:pt>
                <c:pt idx="2018">
                  <c:v>168.16666666666652</c:v>
                </c:pt>
                <c:pt idx="2019">
                  <c:v>168.25</c:v>
                </c:pt>
                <c:pt idx="2020">
                  <c:v>168.33333333333374</c:v>
                </c:pt>
                <c:pt idx="2021">
                  <c:v>168.41666666666652</c:v>
                </c:pt>
                <c:pt idx="2022">
                  <c:v>168.5</c:v>
                </c:pt>
                <c:pt idx="2023">
                  <c:v>168.58333333333374</c:v>
                </c:pt>
                <c:pt idx="2024">
                  <c:v>168.66666666666652</c:v>
                </c:pt>
                <c:pt idx="2025">
                  <c:v>168.75</c:v>
                </c:pt>
                <c:pt idx="2026">
                  <c:v>168.83333333333374</c:v>
                </c:pt>
                <c:pt idx="2027">
                  <c:v>168.91666666666652</c:v>
                </c:pt>
                <c:pt idx="2028">
                  <c:v>169</c:v>
                </c:pt>
                <c:pt idx="2029">
                  <c:v>169.08333333333374</c:v>
                </c:pt>
                <c:pt idx="2030">
                  <c:v>169.16666666666652</c:v>
                </c:pt>
                <c:pt idx="2031">
                  <c:v>169.25</c:v>
                </c:pt>
                <c:pt idx="2032">
                  <c:v>169.33333333333374</c:v>
                </c:pt>
                <c:pt idx="2033">
                  <c:v>169.41666666666652</c:v>
                </c:pt>
                <c:pt idx="2034">
                  <c:v>169.5</c:v>
                </c:pt>
                <c:pt idx="2035">
                  <c:v>169.58333333333374</c:v>
                </c:pt>
                <c:pt idx="2036">
                  <c:v>169.66666666666652</c:v>
                </c:pt>
                <c:pt idx="2037">
                  <c:v>169.75</c:v>
                </c:pt>
                <c:pt idx="2038">
                  <c:v>169.83333333333374</c:v>
                </c:pt>
                <c:pt idx="2039">
                  <c:v>169.91666666666652</c:v>
                </c:pt>
                <c:pt idx="2040">
                  <c:v>170</c:v>
                </c:pt>
                <c:pt idx="2041">
                  <c:v>170.08333333333374</c:v>
                </c:pt>
                <c:pt idx="2042">
                  <c:v>170.16666666666652</c:v>
                </c:pt>
                <c:pt idx="2043">
                  <c:v>170.25</c:v>
                </c:pt>
                <c:pt idx="2044">
                  <c:v>170.33333333333374</c:v>
                </c:pt>
                <c:pt idx="2045">
                  <c:v>170.41666666666652</c:v>
                </c:pt>
                <c:pt idx="2046">
                  <c:v>170.5</c:v>
                </c:pt>
                <c:pt idx="2047">
                  <c:v>170.58333333333374</c:v>
                </c:pt>
                <c:pt idx="2048">
                  <c:v>170.66666666666652</c:v>
                </c:pt>
                <c:pt idx="2049">
                  <c:v>170.75</c:v>
                </c:pt>
                <c:pt idx="2050">
                  <c:v>170.83333333333374</c:v>
                </c:pt>
                <c:pt idx="2051">
                  <c:v>170.91666666666652</c:v>
                </c:pt>
                <c:pt idx="2052">
                  <c:v>171</c:v>
                </c:pt>
                <c:pt idx="2053">
                  <c:v>171.08333333333374</c:v>
                </c:pt>
                <c:pt idx="2054">
                  <c:v>171.16666666666652</c:v>
                </c:pt>
                <c:pt idx="2055">
                  <c:v>171.25</c:v>
                </c:pt>
                <c:pt idx="2056">
                  <c:v>171.33333333333374</c:v>
                </c:pt>
                <c:pt idx="2057">
                  <c:v>171.41666666666652</c:v>
                </c:pt>
                <c:pt idx="2058">
                  <c:v>171.5</c:v>
                </c:pt>
                <c:pt idx="2059">
                  <c:v>171.58333333333374</c:v>
                </c:pt>
                <c:pt idx="2060">
                  <c:v>171.66666666666652</c:v>
                </c:pt>
                <c:pt idx="2061">
                  <c:v>171.75</c:v>
                </c:pt>
                <c:pt idx="2062">
                  <c:v>171.83333333333374</c:v>
                </c:pt>
                <c:pt idx="2063">
                  <c:v>171.91666666666652</c:v>
                </c:pt>
                <c:pt idx="2064">
                  <c:v>172</c:v>
                </c:pt>
                <c:pt idx="2065">
                  <c:v>172.08333333333374</c:v>
                </c:pt>
                <c:pt idx="2066">
                  <c:v>172.16666666666652</c:v>
                </c:pt>
                <c:pt idx="2067">
                  <c:v>172.25</c:v>
                </c:pt>
                <c:pt idx="2068">
                  <c:v>172.33333333333374</c:v>
                </c:pt>
                <c:pt idx="2069">
                  <c:v>172.41666666666652</c:v>
                </c:pt>
                <c:pt idx="2070">
                  <c:v>172.5</c:v>
                </c:pt>
                <c:pt idx="2071">
                  <c:v>172.58333333333374</c:v>
                </c:pt>
                <c:pt idx="2072">
                  <c:v>172.66666666666652</c:v>
                </c:pt>
                <c:pt idx="2073">
                  <c:v>172.75</c:v>
                </c:pt>
                <c:pt idx="2074">
                  <c:v>172.83333333333374</c:v>
                </c:pt>
                <c:pt idx="2075">
                  <c:v>172.91666666666652</c:v>
                </c:pt>
                <c:pt idx="2076">
                  <c:v>173</c:v>
                </c:pt>
                <c:pt idx="2077">
                  <c:v>173.08333333333374</c:v>
                </c:pt>
                <c:pt idx="2078">
                  <c:v>173.16666666666652</c:v>
                </c:pt>
                <c:pt idx="2079">
                  <c:v>173.25</c:v>
                </c:pt>
                <c:pt idx="2080">
                  <c:v>173.33333333333374</c:v>
                </c:pt>
                <c:pt idx="2081">
                  <c:v>173.41666666666652</c:v>
                </c:pt>
                <c:pt idx="2082">
                  <c:v>173.5</c:v>
                </c:pt>
                <c:pt idx="2083">
                  <c:v>173.58333333333374</c:v>
                </c:pt>
                <c:pt idx="2084">
                  <c:v>173.66666666666652</c:v>
                </c:pt>
                <c:pt idx="2085">
                  <c:v>173.75</c:v>
                </c:pt>
                <c:pt idx="2086">
                  <c:v>173.83333333333374</c:v>
                </c:pt>
                <c:pt idx="2087">
                  <c:v>173.91666666666652</c:v>
                </c:pt>
                <c:pt idx="2088">
                  <c:v>174</c:v>
                </c:pt>
                <c:pt idx="2089">
                  <c:v>174.08333333333374</c:v>
                </c:pt>
                <c:pt idx="2090">
                  <c:v>174.16666666666652</c:v>
                </c:pt>
                <c:pt idx="2091">
                  <c:v>174.25</c:v>
                </c:pt>
                <c:pt idx="2092">
                  <c:v>174.33333333333374</c:v>
                </c:pt>
                <c:pt idx="2093">
                  <c:v>174.41666666666652</c:v>
                </c:pt>
                <c:pt idx="2094">
                  <c:v>174.5</c:v>
                </c:pt>
                <c:pt idx="2095">
                  <c:v>174.58333333333374</c:v>
                </c:pt>
                <c:pt idx="2096">
                  <c:v>174.66666666666652</c:v>
                </c:pt>
                <c:pt idx="2097">
                  <c:v>174.75</c:v>
                </c:pt>
                <c:pt idx="2098">
                  <c:v>174.83333333333374</c:v>
                </c:pt>
                <c:pt idx="2099">
                  <c:v>174.91666666666652</c:v>
                </c:pt>
                <c:pt idx="2100">
                  <c:v>175</c:v>
                </c:pt>
                <c:pt idx="2101">
                  <c:v>175.08333333333374</c:v>
                </c:pt>
                <c:pt idx="2102">
                  <c:v>175.16666666666652</c:v>
                </c:pt>
                <c:pt idx="2103">
                  <c:v>175.25</c:v>
                </c:pt>
                <c:pt idx="2104">
                  <c:v>175.33333333333374</c:v>
                </c:pt>
                <c:pt idx="2105">
                  <c:v>175.41666666666652</c:v>
                </c:pt>
                <c:pt idx="2106">
                  <c:v>175.5</c:v>
                </c:pt>
                <c:pt idx="2107">
                  <c:v>175.58333333333374</c:v>
                </c:pt>
                <c:pt idx="2108">
                  <c:v>175.66666666666652</c:v>
                </c:pt>
                <c:pt idx="2109">
                  <c:v>175.75</c:v>
                </c:pt>
                <c:pt idx="2110">
                  <c:v>175.83333333333374</c:v>
                </c:pt>
                <c:pt idx="2111">
                  <c:v>175.91666666666652</c:v>
                </c:pt>
                <c:pt idx="2112">
                  <c:v>176</c:v>
                </c:pt>
                <c:pt idx="2113">
                  <c:v>176.08333333333374</c:v>
                </c:pt>
                <c:pt idx="2114">
                  <c:v>176.16666666666652</c:v>
                </c:pt>
                <c:pt idx="2115">
                  <c:v>176.25</c:v>
                </c:pt>
                <c:pt idx="2116">
                  <c:v>176.33333333333374</c:v>
                </c:pt>
                <c:pt idx="2117">
                  <c:v>176.41666666666652</c:v>
                </c:pt>
                <c:pt idx="2118">
                  <c:v>176.5</c:v>
                </c:pt>
                <c:pt idx="2119">
                  <c:v>176.58333333333374</c:v>
                </c:pt>
                <c:pt idx="2120">
                  <c:v>176.66666666666652</c:v>
                </c:pt>
                <c:pt idx="2121">
                  <c:v>176.75</c:v>
                </c:pt>
                <c:pt idx="2122">
                  <c:v>176.83333333333374</c:v>
                </c:pt>
                <c:pt idx="2123">
                  <c:v>176.91666666666652</c:v>
                </c:pt>
                <c:pt idx="2124">
                  <c:v>177</c:v>
                </c:pt>
                <c:pt idx="2125">
                  <c:v>177.08333333333374</c:v>
                </c:pt>
                <c:pt idx="2126">
                  <c:v>177.16666666666652</c:v>
                </c:pt>
                <c:pt idx="2127">
                  <c:v>177.25</c:v>
                </c:pt>
                <c:pt idx="2128">
                  <c:v>177.33333333333374</c:v>
                </c:pt>
                <c:pt idx="2129">
                  <c:v>177.41666666666652</c:v>
                </c:pt>
                <c:pt idx="2130">
                  <c:v>177.5</c:v>
                </c:pt>
                <c:pt idx="2131">
                  <c:v>177.58333333333374</c:v>
                </c:pt>
                <c:pt idx="2132">
                  <c:v>177.66666666666652</c:v>
                </c:pt>
                <c:pt idx="2133">
                  <c:v>177.75</c:v>
                </c:pt>
                <c:pt idx="2134">
                  <c:v>177.83333333333374</c:v>
                </c:pt>
                <c:pt idx="2135">
                  <c:v>177.91666666666652</c:v>
                </c:pt>
                <c:pt idx="2136">
                  <c:v>178</c:v>
                </c:pt>
                <c:pt idx="2137">
                  <c:v>178.08333333333374</c:v>
                </c:pt>
                <c:pt idx="2138">
                  <c:v>178.16666666666652</c:v>
                </c:pt>
                <c:pt idx="2139">
                  <c:v>178.25</c:v>
                </c:pt>
                <c:pt idx="2140">
                  <c:v>178.33333333333374</c:v>
                </c:pt>
                <c:pt idx="2141">
                  <c:v>178.41666666666652</c:v>
                </c:pt>
                <c:pt idx="2142">
                  <c:v>178.5</c:v>
                </c:pt>
                <c:pt idx="2143">
                  <c:v>178.58333333333374</c:v>
                </c:pt>
                <c:pt idx="2144">
                  <c:v>178.66666666666652</c:v>
                </c:pt>
                <c:pt idx="2145">
                  <c:v>178.75</c:v>
                </c:pt>
                <c:pt idx="2146">
                  <c:v>178.83333333333374</c:v>
                </c:pt>
                <c:pt idx="2147">
                  <c:v>178.91666666666652</c:v>
                </c:pt>
                <c:pt idx="2148">
                  <c:v>179</c:v>
                </c:pt>
                <c:pt idx="2149">
                  <c:v>179.08333333333374</c:v>
                </c:pt>
                <c:pt idx="2150">
                  <c:v>179.16666666666652</c:v>
                </c:pt>
                <c:pt idx="2151">
                  <c:v>179.25</c:v>
                </c:pt>
                <c:pt idx="2152">
                  <c:v>179.33333333333374</c:v>
                </c:pt>
                <c:pt idx="2153">
                  <c:v>179.41666666666652</c:v>
                </c:pt>
                <c:pt idx="2154">
                  <c:v>179.5</c:v>
                </c:pt>
                <c:pt idx="2155">
                  <c:v>179.58333333333374</c:v>
                </c:pt>
                <c:pt idx="2156">
                  <c:v>179.66666666666652</c:v>
                </c:pt>
                <c:pt idx="2157">
                  <c:v>179.75</c:v>
                </c:pt>
                <c:pt idx="2158">
                  <c:v>179.83333333333374</c:v>
                </c:pt>
                <c:pt idx="2159">
                  <c:v>179.91666666666652</c:v>
                </c:pt>
                <c:pt idx="2160">
                  <c:v>180</c:v>
                </c:pt>
                <c:pt idx="2161">
                  <c:v>180.08333333333374</c:v>
                </c:pt>
                <c:pt idx="2162">
                  <c:v>180.16666666666652</c:v>
                </c:pt>
                <c:pt idx="2163">
                  <c:v>180.25</c:v>
                </c:pt>
                <c:pt idx="2164">
                  <c:v>180.33333333333374</c:v>
                </c:pt>
                <c:pt idx="2165">
                  <c:v>180.41666666666652</c:v>
                </c:pt>
                <c:pt idx="2166">
                  <c:v>180.5</c:v>
                </c:pt>
                <c:pt idx="2167">
                  <c:v>180.58333333333374</c:v>
                </c:pt>
                <c:pt idx="2168">
                  <c:v>180.66666666666652</c:v>
                </c:pt>
                <c:pt idx="2169">
                  <c:v>180.75</c:v>
                </c:pt>
                <c:pt idx="2170">
                  <c:v>180.83333333333374</c:v>
                </c:pt>
                <c:pt idx="2171">
                  <c:v>180.91666666666652</c:v>
                </c:pt>
                <c:pt idx="2172">
                  <c:v>181</c:v>
                </c:pt>
                <c:pt idx="2173">
                  <c:v>181.08333333333374</c:v>
                </c:pt>
                <c:pt idx="2174">
                  <c:v>181.16666666666652</c:v>
                </c:pt>
                <c:pt idx="2175">
                  <c:v>181.25</c:v>
                </c:pt>
                <c:pt idx="2176">
                  <c:v>181.33333333333374</c:v>
                </c:pt>
                <c:pt idx="2177">
                  <c:v>181.41666666666652</c:v>
                </c:pt>
                <c:pt idx="2178">
                  <c:v>181.5</c:v>
                </c:pt>
                <c:pt idx="2179">
                  <c:v>181.58333333333374</c:v>
                </c:pt>
                <c:pt idx="2180">
                  <c:v>181.66666666666652</c:v>
                </c:pt>
                <c:pt idx="2181">
                  <c:v>181.75</c:v>
                </c:pt>
                <c:pt idx="2182">
                  <c:v>181.83333333333374</c:v>
                </c:pt>
                <c:pt idx="2183">
                  <c:v>181.91666666666652</c:v>
                </c:pt>
                <c:pt idx="2184">
                  <c:v>182</c:v>
                </c:pt>
                <c:pt idx="2185">
                  <c:v>182.08333333333374</c:v>
                </c:pt>
                <c:pt idx="2186">
                  <c:v>182.16666666666652</c:v>
                </c:pt>
                <c:pt idx="2187">
                  <c:v>182.25</c:v>
                </c:pt>
                <c:pt idx="2188">
                  <c:v>182.33333333333374</c:v>
                </c:pt>
                <c:pt idx="2189">
                  <c:v>182.41666666666652</c:v>
                </c:pt>
                <c:pt idx="2190">
                  <c:v>182.5</c:v>
                </c:pt>
                <c:pt idx="2191">
                  <c:v>182.58333333333374</c:v>
                </c:pt>
                <c:pt idx="2192">
                  <c:v>182.66666666666652</c:v>
                </c:pt>
                <c:pt idx="2193">
                  <c:v>182.75</c:v>
                </c:pt>
                <c:pt idx="2194">
                  <c:v>182.83333333333374</c:v>
                </c:pt>
                <c:pt idx="2195">
                  <c:v>182.91666666666652</c:v>
                </c:pt>
                <c:pt idx="2196">
                  <c:v>183</c:v>
                </c:pt>
                <c:pt idx="2197">
                  <c:v>183.08333333333374</c:v>
                </c:pt>
                <c:pt idx="2198">
                  <c:v>183.16666666666652</c:v>
                </c:pt>
                <c:pt idx="2199">
                  <c:v>183.25</c:v>
                </c:pt>
                <c:pt idx="2200">
                  <c:v>183.33333333333374</c:v>
                </c:pt>
                <c:pt idx="2201">
                  <c:v>183.41666666666652</c:v>
                </c:pt>
                <c:pt idx="2202">
                  <c:v>183.5</c:v>
                </c:pt>
                <c:pt idx="2203">
                  <c:v>183.58333333333374</c:v>
                </c:pt>
                <c:pt idx="2204">
                  <c:v>183.66666666666652</c:v>
                </c:pt>
                <c:pt idx="2205">
                  <c:v>183.75</c:v>
                </c:pt>
                <c:pt idx="2206">
                  <c:v>183.83333333333374</c:v>
                </c:pt>
                <c:pt idx="2207">
                  <c:v>183.91666666666652</c:v>
                </c:pt>
                <c:pt idx="2208">
                  <c:v>184</c:v>
                </c:pt>
                <c:pt idx="2209">
                  <c:v>184.08333333333374</c:v>
                </c:pt>
                <c:pt idx="2210">
                  <c:v>184.16666666666652</c:v>
                </c:pt>
                <c:pt idx="2211">
                  <c:v>184.25</c:v>
                </c:pt>
                <c:pt idx="2212">
                  <c:v>184.33333333333374</c:v>
                </c:pt>
                <c:pt idx="2213">
                  <c:v>184.41666666666652</c:v>
                </c:pt>
                <c:pt idx="2214">
                  <c:v>184.5</c:v>
                </c:pt>
                <c:pt idx="2215">
                  <c:v>184.58333333333374</c:v>
                </c:pt>
                <c:pt idx="2216">
                  <c:v>184.66666666666652</c:v>
                </c:pt>
                <c:pt idx="2217">
                  <c:v>184.75</c:v>
                </c:pt>
                <c:pt idx="2218">
                  <c:v>184.83333333333374</c:v>
                </c:pt>
                <c:pt idx="2219">
                  <c:v>184.91666666666652</c:v>
                </c:pt>
                <c:pt idx="2220">
                  <c:v>185</c:v>
                </c:pt>
                <c:pt idx="2221">
                  <c:v>185.08333333333374</c:v>
                </c:pt>
                <c:pt idx="2222">
                  <c:v>185.16666666666652</c:v>
                </c:pt>
                <c:pt idx="2223">
                  <c:v>185.25</c:v>
                </c:pt>
                <c:pt idx="2224">
                  <c:v>185.33333333333374</c:v>
                </c:pt>
                <c:pt idx="2225">
                  <c:v>185.41666666666652</c:v>
                </c:pt>
                <c:pt idx="2226">
                  <c:v>185.5</c:v>
                </c:pt>
                <c:pt idx="2227">
                  <c:v>185.58333333333374</c:v>
                </c:pt>
                <c:pt idx="2228">
                  <c:v>185.66666666666652</c:v>
                </c:pt>
                <c:pt idx="2229">
                  <c:v>185.75</c:v>
                </c:pt>
                <c:pt idx="2230">
                  <c:v>185.83333333333374</c:v>
                </c:pt>
                <c:pt idx="2231">
                  <c:v>185.91666666666652</c:v>
                </c:pt>
                <c:pt idx="2232">
                  <c:v>186</c:v>
                </c:pt>
                <c:pt idx="2233">
                  <c:v>186.08333333333374</c:v>
                </c:pt>
                <c:pt idx="2234">
                  <c:v>186.16666666666652</c:v>
                </c:pt>
                <c:pt idx="2235">
                  <c:v>186.25</c:v>
                </c:pt>
                <c:pt idx="2236">
                  <c:v>186.33333333333374</c:v>
                </c:pt>
                <c:pt idx="2237">
                  <c:v>186.41666666666652</c:v>
                </c:pt>
                <c:pt idx="2238">
                  <c:v>186.5</c:v>
                </c:pt>
                <c:pt idx="2239">
                  <c:v>186.58333333333374</c:v>
                </c:pt>
                <c:pt idx="2240">
                  <c:v>186.66666666666652</c:v>
                </c:pt>
                <c:pt idx="2241">
                  <c:v>186.75</c:v>
                </c:pt>
                <c:pt idx="2242">
                  <c:v>186.83333333333374</c:v>
                </c:pt>
                <c:pt idx="2243">
                  <c:v>186.91666666666652</c:v>
                </c:pt>
                <c:pt idx="2244">
                  <c:v>187</c:v>
                </c:pt>
                <c:pt idx="2245">
                  <c:v>187.08333333333374</c:v>
                </c:pt>
                <c:pt idx="2246">
                  <c:v>187.16666666666652</c:v>
                </c:pt>
                <c:pt idx="2247">
                  <c:v>187.25</c:v>
                </c:pt>
                <c:pt idx="2248">
                  <c:v>187.33333333333374</c:v>
                </c:pt>
                <c:pt idx="2249">
                  <c:v>187.41666666666652</c:v>
                </c:pt>
                <c:pt idx="2250">
                  <c:v>187.5</c:v>
                </c:pt>
                <c:pt idx="2251">
                  <c:v>187.58333333333374</c:v>
                </c:pt>
                <c:pt idx="2252">
                  <c:v>187.66666666666652</c:v>
                </c:pt>
                <c:pt idx="2253">
                  <c:v>187.75</c:v>
                </c:pt>
                <c:pt idx="2254">
                  <c:v>187.83333333333374</c:v>
                </c:pt>
                <c:pt idx="2255">
                  <c:v>187.91666666666652</c:v>
                </c:pt>
                <c:pt idx="2256">
                  <c:v>188</c:v>
                </c:pt>
                <c:pt idx="2257">
                  <c:v>188.08333333333374</c:v>
                </c:pt>
                <c:pt idx="2258">
                  <c:v>188.16666666666652</c:v>
                </c:pt>
                <c:pt idx="2259">
                  <c:v>188.25</c:v>
                </c:pt>
                <c:pt idx="2260">
                  <c:v>188.33333333333374</c:v>
                </c:pt>
                <c:pt idx="2261">
                  <c:v>188.41666666666652</c:v>
                </c:pt>
                <c:pt idx="2262">
                  <c:v>188.5</c:v>
                </c:pt>
                <c:pt idx="2263">
                  <c:v>188.58333333333374</c:v>
                </c:pt>
                <c:pt idx="2264">
                  <c:v>188.66666666666652</c:v>
                </c:pt>
                <c:pt idx="2265">
                  <c:v>188.75</c:v>
                </c:pt>
                <c:pt idx="2266">
                  <c:v>188.83333333333374</c:v>
                </c:pt>
                <c:pt idx="2267">
                  <c:v>188.91666666666652</c:v>
                </c:pt>
                <c:pt idx="2268">
                  <c:v>189</c:v>
                </c:pt>
                <c:pt idx="2269">
                  <c:v>189.08333333333374</c:v>
                </c:pt>
                <c:pt idx="2270">
                  <c:v>189.16666666666652</c:v>
                </c:pt>
                <c:pt idx="2271">
                  <c:v>189.25</c:v>
                </c:pt>
                <c:pt idx="2272">
                  <c:v>189.33333333333374</c:v>
                </c:pt>
                <c:pt idx="2273">
                  <c:v>189.41666666666652</c:v>
                </c:pt>
                <c:pt idx="2274">
                  <c:v>189.5</c:v>
                </c:pt>
                <c:pt idx="2275">
                  <c:v>189.58333333333374</c:v>
                </c:pt>
                <c:pt idx="2276">
                  <c:v>189.66666666666652</c:v>
                </c:pt>
                <c:pt idx="2277">
                  <c:v>189.75</c:v>
                </c:pt>
                <c:pt idx="2278">
                  <c:v>189.83333333333374</c:v>
                </c:pt>
                <c:pt idx="2279">
                  <c:v>189.91666666666652</c:v>
                </c:pt>
                <c:pt idx="2280">
                  <c:v>190</c:v>
                </c:pt>
                <c:pt idx="2281">
                  <c:v>190.08333333333374</c:v>
                </c:pt>
                <c:pt idx="2282">
                  <c:v>190.16666666666652</c:v>
                </c:pt>
                <c:pt idx="2283">
                  <c:v>190.25</c:v>
                </c:pt>
                <c:pt idx="2284">
                  <c:v>190.33333333333374</c:v>
                </c:pt>
                <c:pt idx="2285">
                  <c:v>190.41666666666652</c:v>
                </c:pt>
                <c:pt idx="2286">
                  <c:v>190.5</c:v>
                </c:pt>
                <c:pt idx="2287">
                  <c:v>190.58333333333374</c:v>
                </c:pt>
                <c:pt idx="2288">
                  <c:v>190.66666666666652</c:v>
                </c:pt>
                <c:pt idx="2289">
                  <c:v>190.75</c:v>
                </c:pt>
                <c:pt idx="2290">
                  <c:v>190.83333333333374</c:v>
                </c:pt>
                <c:pt idx="2291">
                  <c:v>190.91666666666652</c:v>
                </c:pt>
                <c:pt idx="2292">
                  <c:v>191</c:v>
                </c:pt>
                <c:pt idx="2293">
                  <c:v>191.08333333333374</c:v>
                </c:pt>
                <c:pt idx="2294">
                  <c:v>191.16666666666652</c:v>
                </c:pt>
                <c:pt idx="2295">
                  <c:v>191.25</c:v>
                </c:pt>
                <c:pt idx="2296">
                  <c:v>191.33333333333374</c:v>
                </c:pt>
                <c:pt idx="2297">
                  <c:v>191.41666666666652</c:v>
                </c:pt>
                <c:pt idx="2298">
                  <c:v>191.5</c:v>
                </c:pt>
                <c:pt idx="2299">
                  <c:v>191.58333333333374</c:v>
                </c:pt>
                <c:pt idx="2300">
                  <c:v>191.66666666666652</c:v>
                </c:pt>
                <c:pt idx="2301">
                  <c:v>191.75</c:v>
                </c:pt>
                <c:pt idx="2302">
                  <c:v>191.83333333333374</c:v>
                </c:pt>
                <c:pt idx="2303">
                  <c:v>191.91666666666652</c:v>
                </c:pt>
                <c:pt idx="2304">
                  <c:v>192</c:v>
                </c:pt>
                <c:pt idx="2305">
                  <c:v>192.08333333333374</c:v>
                </c:pt>
                <c:pt idx="2306">
                  <c:v>192.16666666666652</c:v>
                </c:pt>
                <c:pt idx="2307">
                  <c:v>192.25</c:v>
                </c:pt>
                <c:pt idx="2308">
                  <c:v>192.33333333333374</c:v>
                </c:pt>
                <c:pt idx="2309">
                  <c:v>192.41666666666652</c:v>
                </c:pt>
                <c:pt idx="2310">
                  <c:v>192.5</c:v>
                </c:pt>
                <c:pt idx="2311">
                  <c:v>192.58333333333374</c:v>
                </c:pt>
                <c:pt idx="2312">
                  <c:v>192.66666666666652</c:v>
                </c:pt>
                <c:pt idx="2313">
                  <c:v>192.75</c:v>
                </c:pt>
                <c:pt idx="2314">
                  <c:v>192.83333333333374</c:v>
                </c:pt>
                <c:pt idx="2315">
                  <c:v>192.91666666666652</c:v>
                </c:pt>
                <c:pt idx="2316">
                  <c:v>193</c:v>
                </c:pt>
                <c:pt idx="2317">
                  <c:v>193.08333333333374</c:v>
                </c:pt>
                <c:pt idx="2318">
                  <c:v>193.16666666666652</c:v>
                </c:pt>
                <c:pt idx="2319">
                  <c:v>193.25</c:v>
                </c:pt>
                <c:pt idx="2320">
                  <c:v>193.33333333333374</c:v>
                </c:pt>
                <c:pt idx="2321">
                  <c:v>193.41666666666652</c:v>
                </c:pt>
                <c:pt idx="2322">
                  <c:v>193.5</c:v>
                </c:pt>
                <c:pt idx="2323">
                  <c:v>193.58333333333374</c:v>
                </c:pt>
                <c:pt idx="2324">
                  <c:v>193.66666666666652</c:v>
                </c:pt>
                <c:pt idx="2325">
                  <c:v>193.75</c:v>
                </c:pt>
                <c:pt idx="2326">
                  <c:v>193.83333333333374</c:v>
                </c:pt>
                <c:pt idx="2327">
                  <c:v>193.91666666666652</c:v>
                </c:pt>
                <c:pt idx="2328">
                  <c:v>194</c:v>
                </c:pt>
                <c:pt idx="2329">
                  <c:v>194.08333333333374</c:v>
                </c:pt>
                <c:pt idx="2330">
                  <c:v>194.16666666666652</c:v>
                </c:pt>
                <c:pt idx="2331">
                  <c:v>194.25</c:v>
                </c:pt>
                <c:pt idx="2332">
                  <c:v>194.33333333333374</c:v>
                </c:pt>
                <c:pt idx="2333">
                  <c:v>194.41666666666652</c:v>
                </c:pt>
                <c:pt idx="2334">
                  <c:v>194.5</c:v>
                </c:pt>
                <c:pt idx="2335">
                  <c:v>194.58333333333374</c:v>
                </c:pt>
                <c:pt idx="2336">
                  <c:v>194.66666666666652</c:v>
                </c:pt>
                <c:pt idx="2337">
                  <c:v>194.75</c:v>
                </c:pt>
                <c:pt idx="2338">
                  <c:v>194.83333333333374</c:v>
                </c:pt>
                <c:pt idx="2339">
                  <c:v>194.91666666666652</c:v>
                </c:pt>
                <c:pt idx="2340">
                  <c:v>195</c:v>
                </c:pt>
                <c:pt idx="2341">
                  <c:v>195.08333333333374</c:v>
                </c:pt>
                <c:pt idx="2342">
                  <c:v>195.16666666666652</c:v>
                </c:pt>
                <c:pt idx="2343">
                  <c:v>195.25</c:v>
                </c:pt>
                <c:pt idx="2344">
                  <c:v>195.33333333333374</c:v>
                </c:pt>
                <c:pt idx="2345">
                  <c:v>195.41666666666652</c:v>
                </c:pt>
                <c:pt idx="2346">
                  <c:v>195.5</c:v>
                </c:pt>
                <c:pt idx="2347">
                  <c:v>195.58333333333374</c:v>
                </c:pt>
                <c:pt idx="2348">
                  <c:v>195.66666666666652</c:v>
                </c:pt>
                <c:pt idx="2349">
                  <c:v>195.75</c:v>
                </c:pt>
                <c:pt idx="2350">
                  <c:v>195.83333333333374</c:v>
                </c:pt>
                <c:pt idx="2351">
                  <c:v>195.91666666666652</c:v>
                </c:pt>
                <c:pt idx="2352">
                  <c:v>196</c:v>
                </c:pt>
                <c:pt idx="2353">
                  <c:v>196.08333333333374</c:v>
                </c:pt>
                <c:pt idx="2354">
                  <c:v>196.16666666666652</c:v>
                </c:pt>
                <c:pt idx="2355">
                  <c:v>196.25</c:v>
                </c:pt>
                <c:pt idx="2356">
                  <c:v>196.33333333333374</c:v>
                </c:pt>
                <c:pt idx="2357">
                  <c:v>196.41666666666652</c:v>
                </c:pt>
                <c:pt idx="2358">
                  <c:v>196.5</c:v>
                </c:pt>
                <c:pt idx="2359">
                  <c:v>196.58333333333374</c:v>
                </c:pt>
                <c:pt idx="2360">
                  <c:v>196.66666666666652</c:v>
                </c:pt>
                <c:pt idx="2361">
                  <c:v>196.75</c:v>
                </c:pt>
                <c:pt idx="2362">
                  <c:v>196.83333333333374</c:v>
                </c:pt>
                <c:pt idx="2363">
                  <c:v>196.91666666666652</c:v>
                </c:pt>
                <c:pt idx="2364">
                  <c:v>197</c:v>
                </c:pt>
                <c:pt idx="2365">
                  <c:v>197.08333333333374</c:v>
                </c:pt>
                <c:pt idx="2366">
                  <c:v>197.16666666666652</c:v>
                </c:pt>
                <c:pt idx="2367">
                  <c:v>197.25</c:v>
                </c:pt>
                <c:pt idx="2368">
                  <c:v>197.33333333333374</c:v>
                </c:pt>
                <c:pt idx="2369">
                  <c:v>197.41666666666652</c:v>
                </c:pt>
                <c:pt idx="2370">
                  <c:v>197.5</c:v>
                </c:pt>
                <c:pt idx="2371">
                  <c:v>197.58333333333374</c:v>
                </c:pt>
                <c:pt idx="2372">
                  <c:v>197.66666666666652</c:v>
                </c:pt>
                <c:pt idx="2373">
                  <c:v>197.75</c:v>
                </c:pt>
                <c:pt idx="2374">
                  <c:v>197.83333333333374</c:v>
                </c:pt>
                <c:pt idx="2375">
                  <c:v>197.91666666666652</c:v>
                </c:pt>
                <c:pt idx="2376">
                  <c:v>198</c:v>
                </c:pt>
                <c:pt idx="2377">
                  <c:v>198.08333333333374</c:v>
                </c:pt>
                <c:pt idx="2378">
                  <c:v>198.16666666666652</c:v>
                </c:pt>
                <c:pt idx="2379">
                  <c:v>198.25</c:v>
                </c:pt>
                <c:pt idx="2380">
                  <c:v>198.33333333333374</c:v>
                </c:pt>
                <c:pt idx="2381">
                  <c:v>198.41666666666652</c:v>
                </c:pt>
                <c:pt idx="2382">
                  <c:v>198.5</c:v>
                </c:pt>
                <c:pt idx="2383">
                  <c:v>198.58333333333374</c:v>
                </c:pt>
                <c:pt idx="2384">
                  <c:v>198.66666666666652</c:v>
                </c:pt>
                <c:pt idx="2385">
                  <c:v>198.75</c:v>
                </c:pt>
                <c:pt idx="2386">
                  <c:v>198.83333333333374</c:v>
                </c:pt>
                <c:pt idx="2387">
                  <c:v>198.91666666666652</c:v>
                </c:pt>
                <c:pt idx="2388">
                  <c:v>199</c:v>
                </c:pt>
                <c:pt idx="2389">
                  <c:v>199.08333333333374</c:v>
                </c:pt>
                <c:pt idx="2390">
                  <c:v>199.16666666666652</c:v>
                </c:pt>
                <c:pt idx="2391">
                  <c:v>199.25</c:v>
                </c:pt>
                <c:pt idx="2392">
                  <c:v>199.33333333333374</c:v>
                </c:pt>
                <c:pt idx="2393">
                  <c:v>199.41666666666652</c:v>
                </c:pt>
                <c:pt idx="2394">
                  <c:v>199.5</c:v>
                </c:pt>
                <c:pt idx="2395">
                  <c:v>199.58333333333374</c:v>
                </c:pt>
                <c:pt idx="2396">
                  <c:v>199.66666666666652</c:v>
                </c:pt>
                <c:pt idx="2397">
                  <c:v>199.75</c:v>
                </c:pt>
                <c:pt idx="2398">
                  <c:v>199.83333333333374</c:v>
                </c:pt>
                <c:pt idx="2399">
                  <c:v>199.91666666666652</c:v>
                </c:pt>
                <c:pt idx="2400">
                  <c:v>200</c:v>
                </c:pt>
                <c:pt idx="2401">
                  <c:v>200.08333333333374</c:v>
                </c:pt>
                <c:pt idx="2402">
                  <c:v>200.16666666666652</c:v>
                </c:pt>
                <c:pt idx="2403">
                  <c:v>200.25</c:v>
                </c:pt>
                <c:pt idx="2404">
                  <c:v>200.33333333333374</c:v>
                </c:pt>
                <c:pt idx="2405">
                  <c:v>200.41666666666652</c:v>
                </c:pt>
                <c:pt idx="2406">
                  <c:v>200.5</c:v>
                </c:pt>
                <c:pt idx="2407">
                  <c:v>200.58333333333374</c:v>
                </c:pt>
                <c:pt idx="2408">
                  <c:v>200.66666666666652</c:v>
                </c:pt>
                <c:pt idx="2409">
                  <c:v>200.75</c:v>
                </c:pt>
                <c:pt idx="2410">
                  <c:v>200.83333333333374</c:v>
                </c:pt>
                <c:pt idx="2411">
                  <c:v>200.91666666666652</c:v>
                </c:pt>
                <c:pt idx="2412">
                  <c:v>201</c:v>
                </c:pt>
                <c:pt idx="2413">
                  <c:v>201.08333333333374</c:v>
                </c:pt>
                <c:pt idx="2414">
                  <c:v>201.16666666666652</c:v>
                </c:pt>
                <c:pt idx="2415">
                  <c:v>201.25</c:v>
                </c:pt>
                <c:pt idx="2416">
                  <c:v>201.33333333333374</c:v>
                </c:pt>
                <c:pt idx="2417">
                  <c:v>201.41666666666652</c:v>
                </c:pt>
                <c:pt idx="2418">
                  <c:v>201.5</c:v>
                </c:pt>
                <c:pt idx="2419">
                  <c:v>201.58333333333374</c:v>
                </c:pt>
                <c:pt idx="2420">
                  <c:v>201.66666666666652</c:v>
                </c:pt>
                <c:pt idx="2421">
                  <c:v>201.75</c:v>
                </c:pt>
                <c:pt idx="2422">
                  <c:v>201.83333333333374</c:v>
                </c:pt>
                <c:pt idx="2423">
                  <c:v>201.91666666666652</c:v>
                </c:pt>
                <c:pt idx="2424">
                  <c:v>202</c:v>
                </c:pt>
                <c:pt idx="2425">
                  <c:v>202.08333333333374</c:v>
                </c:pt>
                <c:pt idx="2426">
                  <c:v>202.16666666666652</c:v>
                </c:pt>
                <c:pt idx="2427">
                  <c:v>202.25</c:v>
                </c:pt>
                <c:pt idx="2428">
                  <c:v>202.33333333333374</c:v>
                </c:pt>
                <c:pt idx="2429">
                  <c:v>202.41666666666652</c:v>
                </c:pt>
                <c:pt idx="2430">
                  <c:v>202.5</c:v>
                </c:pt>
                <c:pt idx="2431">
                  <c:v>202.58333333333374</c:v>
                </c:pt>
                <c:pt idx="2432">
                  <c:v>202.66666666666652</c:v>
                </c:pt>
                <c:pt idx="2433">
                  <c:v>202.75</c:v>
                </c:pt>
                <c:pt idx="2434">
                  <c:v>202.83333333333374</c:v>
                </c:pt>
                <c:pt idx="2435">
                  <c:v>202.91666666666652</c:v>
                </c:pt>
                <c:pt idx="2436">
                  <c:v>203</c:v>
                </c:pt>
                <c:pt idx="2437">
                  <c:v>203.08333333333374</c:v>
                </c:pt>
                <c:pt idx="2438">
                  <c:v>203.16666666666652</c:v>
                </c:pt>
                <c:pt idx="2439">
                  <c:v>203.25</c:v>
                </c:pt>
                <c:pt idx="2440">
                  <c:v>203.33333333333374</c:v>
                </c:pt>
                <c:pt idx="2441">
                  <c:v>203.41666666666652</c:v>
                </c:pt>
                <c:pt idx="2442">
                  <c:v>203.5</c:v>
                </c:pt>
                <c:pt idx="2443">
                  <c:v>203.58333333333374</c:v>
                </c:pt>
                <c:pt idx="2444">
                  <c:v>203.66666666666652</c:v>
                </c:pt>
                <c:pt idx="2445">
                  <c:v>203.75</c:v>
                </c:pt>
                <c:pt idx="2446">
                  <c:v>203.83333333333374</c:v>
                </c:pt>
                <c:pt idx="2447">
                  <c:v>203.91666666666652</c:v>
                </c:pt>
                <c:pt idx="2448">
                  <c:v>204</c:v>
                </c:pt>
                <c:pt idx="2449">
                  <c:v>204.08333333333374</c:v>
                </c:pt>
                <c:pt idx="2450">
                  <c:v>204.16666666666652</c:v>
                </c:pt>
                <c:pt idx="2451">
                  <c:v>204.25</c:v>
                </c:pt>
                <c:pt idx="2452">
                  <c:v>204.33333333333374</c:v>
                </c:pt>
                <c:pt idx="2453">
                  <c:v>204.41666666666652</c:v>
                </c:pt>
                <c:pt idx="2454">
                  <c:v>204.5</c:v>
                </c:pt>
                <c:pt idx="2455">
                  <c:v>204.58333333333374</c:v>
                </c:pt>
                <c:pt idx="2456">
                  <c:v>204.66666666666652</c:v>
                </c:pt>
                <c:pt idx="2457">
                  <c:v>204.75</c:v>
                </c:pt>
                <c:pt idx="2458">
                  <c:v>204.83333333333374</c:v>
                </c:pt>
                <c:pt idx="2459">
                  <c:v>204.91666666666652</c:v>
                </c:pt>
                <c:pt idx="2460">
                  <c:v>205</c:v>
                </c:pt>
                <c:pt idx="2461">
                  <c:v>205.08333333333374</c:v>
                </c:pt>
                <c:pt idx="2462">
                  <c:v>205.16666666666652</c:v>
                </c:pt>
                <c:pt idx="2463">
                  <c:v>205.25</c:v>
                </c:pt>
                <c:pt idx="2464">
                  <c:v>205.33333333333374</c:v>
                </c:pt>
                <c:pt idx="2465">
                  <c:v>205.41666666666652</c:v>
                </c:pt>
                <c:pt idx="2466">
                  <c:v>205.5</c:v>
                </c:pt>
                <c:pt idx="2467">
                  <c:v>205.58333333333374</c:v>
                </c:pt>
                <c:pt idx="2468">
                  <c:v>205.66666666666652</c:v>
                </c:pt>
                <c:pt idx="2469">
                  <c:v>205.75</c:v>
                </c:pt>
                <c:pt idx="2470">
                  <c:v>205.83333333333374</c:v>
                </c:pt>
                <c:pt idx="2471">
                  <c:v>205.91666666666652</c:v>
                </c:pt>
                <c:pt idx="2472">
                  <c:v>206</c:v>
                </c:pt>
                <c:pt idx="2473">
                  <c:v>206.08333333333374</c:v>
                </c:pt>
                <c:pt idx="2474">
                  <c:v>206.16666666666652</c:v>
                </c:pt>
                <c:pt idx="2475">
                  <c:v>206.25</c:v>
                </c:pt>
                <c:pt idx="2476">
                  <c:v>206.33333333333374</c:v>
                </c:pt>
                <c:pt idx="2477">
                  <c:v>206.41666666666652</c:v>
                </c:pt>
                <c:pt idx="2478">
                  <c:v>206.5</c:v>
                </c:pt>
                <c:pt idx="2479">
                  <c:v>206.58333333333374</c:v>
                </c:pt>
                <c:pt idx="2480">
                  <c:v>206.66666666666652</c:v>
                </c:pt>
                <c:pt idx="2481">
                  <c:v>206.75</c:v>
                </c:pt>
                <c:pt idx="2482">
                  <c:v>206.83333333333374</c:v>
                </c:pt>
                <c:pt idx="2483">
                  <c:v>206.91666666666652</c:v>
                </c:pt>
                <c:pt idx="2484">
                  <c:v>207</c:v>
                </c:pt>
                <c:pt idx="2485">
                  <c:v>207.08333333333374</c:v>
                </c:pt>
                <c:pt idx="2486">
                  <c:v>207.16666666666652</c:v>
                </c:pt>
                <c:pt idx="2487">
                  <c:v>207.25</c:v>
                </c:pt>
                <c:pt idx="2488">
                  <c:v>207.33333333333374</c:v>
                </c:pt>
                <c:pt idx="2489">
                  <c:v>207.41666666666652</c:v>
                </c:pt>
                <c:pt idx="2490">
                  <c:v>207.5</c:v>
                </c:pt>
                <c:pt idx="2491">
                  <c:v>207.58333333333374</c:v>
                </c:pt>
                <c:pt idx="2492">
                  <c:v>207.66666666666652</c:v>
                </c:pt>
                <c:pt idx="2493">
                  <c:v>207.75</c:v>
                </c:pt>
                <c:pt idx="2494">
                  <c:v>207.83333333333374</c:v>
                </c:pt>
                <c:pt idx="2495">
                  <c:v>207.91666666666652</c:v>
                </c:pt>
                <c:pt idx="2496">
                  <c:v>208</c:v>
                </c:pt>
                <c:pt idx="2497">
                  <c:v>208.08333333333374</c:v>
                </c:pt>
                <c:pt idx="2498">
                  <c:v>208.16666666666652</c:v>
                </c:pt>
                <c:pt idx="2499">
                  <c:v>208.25</c:v>
                </c:pt>
                <c:pt idx="2500">
                  <c:v>208.33333333333374</c:v>
                </c:pt>
                <c:pt idx="2501">
                  <c:v>208.41666666666652</c:v>
                </c:pt>
                <c:pt idx="2502">
                  <c:v>208.5</c:v>
                </c:pt>
                <c:pt idx="2503">
                  <c:v>208.58333333333374</c:v>
                </c:pt>
                <c:pt idx="2504">
                  <c:v>208.66666666666652</c:v>
                </c:pt>
                <c:pt idx="2505">
                  <c:v>208.75</c:v>
                </c:pt>
                <c:pt idx="2506">
                  <c:v>208.83333333333374</c:v>
                </c:pt>
                <c:pt idx="2507">
                  <c:v>208.91666666666652</c:v>
                </c:pt>
                <c:pt idx="2508">
                  <c:v>209</c:v>
                </c:pt>
                <c:pt idx="2509">
                  <c:v>209.08333333333374</c:v>
                </c:pt>
                <c:pt idx="2510">
                  <c:v>209.16666666666652</c:v>
                </c:pt>
                <c:pt idx="2511">
                  <c:v>209.25</c:v>
                </c:pt>
                <c:pt idx="2512">
                  <c:v>209.33333333333374</c:v>
                </c:pt>
                <c:pt idx="2513">
                  <c:v>209.41666666666652</c:v>
                </c:pt>
                <c:pt idx="2514">
                  <c:v>209.5</c:v>
                </c:pt>
                <c:pt idx="2515">
                  <c:v>209.58333333333374</c:v>
                </c:pt>
                <c:pt idx="2516">
                  <c:v>209.66666666666652</c:v>
                </c:pt>
                <c:pt idx="2517">
                  <c:v>209.75</c:v>
                </c:pt>
                <c:pt idx="2518">
                  <c:v>209.83333333333374</c:v>
                </c:pt>
                <c:pt idx="2519">
                  <c:v>209.91666666666652</c:v>
                </c:pt>
                <c:pt idx="2520">
                  <c:v>210</c:v>
                </c:pt>
                <c:pt idx="2521">
                  <c:v>210.08333333333374</c:v>
                </c:pt>
                <c:pt idx="2522">
                  <c:v>210.16666666666652</c:v>
                </c:pt>
                <c:pt idx="2523">
                  <c:v>210.25</c:v>
                </c:pt>
                <c:pt idx="2524">
                  <c:v>210.33333333333374</c:v>
                </c:pt>
                <c:pt idx="2525">
                  <c:v>210.41666666666652</c:v>
                </c:pt>
                <c:pt idx="2526">
                  <c:v>210.5</c:v>
                </c:pt>
                <c:pt idx="2527">
                  <c:v>210.58333333333374</c:v>
                </c:pt>
                <c:pt idx="2528">
                  <c:v>210.66666666666652</c:v>
                </c:pt>
                <c:pt idx="2529">
                  <c:v>210.75</c:v>
                </c:pt>
                <c:pt idx="2530">
                  <c:v>210.83333333333374</c:v>
                </c:pt>
                <c:pt idx="2531">
                  <c:v>210.91666666666652</c:v>
                </c:pt>
                <c:pt idx="2532">
                  <c:v>211</c:v>
                </c:pt>
                <c:pt idx="2533">
                  <c:v>211.08333333333374</c:v>
                </c:pt>
                <c:pt idx="2534">
                  <c:v>211.16666666666652</c:v>
                </c:pt>
                <c:pt idx="2535">
                  <c:v>211.25</c:v>
                </c:pt>
                <c:pt idx="2536">
                  <c:v>211.33333333333374</c:v>
                </c:pt>
                <c:pt idx="2537">
                  <c:v>211.41666666666652</c:v>
                </c:pt>
                <c:pt idx="2538">
                  <c:v>211.5</c:v>
                </c:pt>
                <c:pt idx="2539">
                  <c:v>211.58333333333374</c:v>
                </c:pt>
                <c:pt idx="2540">
                  <c:v>211.66666666666652</c:v>
                </c:pt>
                <c:pt idx="2541">
                  <c:v>211.75</c:v>
                </c:pt>
                <c:pt idx="2542">
                  <c:v>211.83333333333374</c:v>
                </c:pt>
                <c:pt idx="2543">
                  <c:v>211.91666666666652</c:v>
                </c:pt>
                <c:pt idx="2544">
                  <c:v>212</c:v>
                </c:pt>
                <c:pt idx="2545">
                  <c:v>212.08333333333374</c:v>
                </c:pt>
                <c:pt idx="2546">
                  <c:v>212.16666666666652</c:v>
                </c:pt>
                <c:pt idx="2547">
                  <c:v>212.25</c:v>
                </c:pt>
                <c:pt idx="2548">
                  <c:v>212.33333333333374</c:v>
                </c:pt>
                <c:pt idx="2549">
                  <c:v>212.41666666666652</c:v>
                </c:pt>
                <c:pt idx="2550">
                  <c:v>212.5</c:v>
                </c:pt>
                <c:pt idx="2551">
                  <c:v>212.58333333333374</c:v>
                </c:pt>
                <c:pt idx="2552">
                  <c:v>212.66666666666652</c:v>
                </c:pt>
                <c:pt idx="2553">
                  <c:v>212.75</c:v>
                </c:pt>
                <c:pt idx="2554">
                  <c:v>212.83333333333374</c:v>
                </c:pt>
                <c:pt idx="2555">
                  <c:v>212.91666666666652</c:v>
                </c:pt>
                <c:pt idx="2556">
                  <c:v>213</c:v>
                </c:pt>
                <c:pt idx="2557">
                  <c:v>213.08333333333374</c:v>
                </c:pt>
                <c:pt idx="2558">
                  <c:v>213.16666666666652</c:v>
                </c:pt>
                <c:pt idx="2559">
                  <c:v>213.25</c:v>
                </c:pt>
                <c:pt idx="2560">
                  <c:v>213.33333333333374</c:v>
                </c:pt>
                <c:pt idx="2561">
                  <c:v>213.41666666666652</c:v>
                </c:pt>
                <c:pt idx="2562">
                  <c:v>213.5</c:v>
                </c:pt>
                <c:pt idx="2563">
                  <c:v>213.58333333333374</c:v>
                </c:pt>
                <c:pt idx="2564">
                  <c:v>213.66666666666652</c:v>
                </c:pt>
                <c:pt idx="2565">
                  <c:v>213.75</c:v>
                </c:pt>
                <c:pt idx="2566">
                  <c:v>213.83333333333374</c:v>
                </c:pt>
                <c:pt idx="2567">
                  <c:v>213.91666666666652</c:v>
                </c:pt>
                <c:pt idx="2568">
                  <c:v>214</c:v>
                </c:pt>
                <c:pt idx="2569">
                  <c:v>214.08333333333374</c:v>
                </c:pt>
                <c:pt idx="2570">
                  <c:v>214.16666666666652</c:v>
                </c:pt>
                <c:pt idx="2571">
                  <c:v>214.25</c:v>
                </c:pt>
                <c:pt idx="2572">
                  <c:v>214.33333333333374</c:v>
                </c:pt>
                <c:pt idx="2573">
                  <c:v>214.41666666666652</c:v>
                </c:pt>
                <c:pt idx="2574">
                  <c:v>214.5</c:v>
                </c:pt>
                <c:pt idx="2575">
                  <c:v>214.58333333333374</c:v>
                </c:pt>
                <c:pt idx="2576">
                  <c:v>214.66666666666652</c:v>
                </c:pt>
                <c:pt idx="2577">
                  <c:v>214.75</c:v>
                </c:pt>
                <c:pt idx="2578">
                  <c:v>214.83333333333374</c:v>
                </c:pt>
                <c:pt idx="2579">
                  <c:v>214.91666666666652</c:v>
                </c:pt>
                <c:pt idx="2580">
                  <c:v>215</c:v>
                </c:pt>
                <c:pt idx="2581">
                  <c:v>215.08333333333374</c:v>
                </c:pt>
                <c:pt idx="2582">
                  <c:v>215.16666666666652</c:v>
                </c:pt>
                <c:pt idx="2583">
                  <c:v>215.25</c:v>
                </c:pt>
                <c:pt idx="2584">
                  <c:v>215.33333333333374</c:v>
                </c:pt>
                <c:pt idx="2585">
                  <c:v>215.41666666666652</c:v>
                </c:pt>
                <c:pt idx="2586">
                  <c:v>215.5</c:v>
                </c:pt>
                <c:pt idx="2587">
                  <c:v>215.58333333333374</c:v>
                </c:pt>
                <c:pt idx="2588">
                  <c:v>215.66666666666652</c:v>
                </c:pt>
                <c:pt idx="2589">
                  <c:v>215.75</c:v>
                </c:pt>
                <c:pt idx="2590">
                  <c:v>215.83333333333374</c:v>
                </c:pt>
                <c:pt idx="2591">
                  <c:v>215.91666666666652</c:v>
                </c:pt>
                <c:pt idx="2592">
                  <c:v>216</c:v>
                </c:pt>
                <c:pt idx="2593">
                  <c:v>216.08333333333374</c:v>
                </c:pt>
                <c:pt idx="2594">
                  <c:v>216.16666666666652</c:v>
                </c:pt>
                <c:pt idx="2595">
                  <c:v>216.25</c:v>
                </c:pt>
                <c:pt idx="2596">
                  <c:v>216.33333333333374</c:v>
                </c:pt>
                <c:pt idx="2597">
                  <c:v>216.41666666666652</c:v>
                </c:pt>
                <c:pt idx="2598">
                  <c:v>216.5</c:v>
                </c:pt>
                <c:pt idx="2599">
                  <c:v>216.58333333333374</c:v>
                </c:pt>
                <c:pt idx="2600">
                  <c:v>216.66666666666652</c:v>
                </c:pt>
                <c:pt idx="2601">
                  <c:v>216.75</c:v>
                </c:pt>
                <c:pt idx="2602">
                  <c:v>216.83333333333374</c:v>
                </c:pt>
                <c:pt idx="2603">
                  <c:v>216.91666666666652</c:v>
                </c:pt>
                <c:pt idx="2604">
                  <c:v>217</c:v>
                </c:pt>
                <c:pt idx="2605">
                  <c:v>217.08333333333374</c:v>
                </c:pt>
                <c:pt idx="2606">
                  <c:v>217.16666666666652</c:v>
                </c:pt>
                <c:pt idx="2607">
                  <c:v>217.25</c:v>
                </c:pt>
                <c:pt idx="2608">
                  <c:v>217.33333333333374</c:v>
                </c:pt>
                <c:pt idx="2609">
                  <c:v>217.41666666666652</c:v>
                </c:pt>
                <c:pt idx="2610">
                  <c:v>217.5</c:v>
                </c:pt>
                <c:pt idx="2611">
                  <c:v>217.58333333333374</c:v>
                </c:pt>
                <c:pt idx="2612">
                  <c:v>217.66666666666652</c:v>
                </c:pt>
                <c:pt idx="2613">
                  <c:v>217.75</c:v>
                </c:pt>
                <c:pt idx="2614">
                  <c:v>217.83333333333374</c:v>
                </c:pt>
                <c:pt idx="2615">
                  <c:v>217.91666666666652</c:v>
                </c:pt>
                <c:pt idx="2616">
                  <c:v>218</c:v>
                </c:pt>
                <c:pt idx="2617">
                  <c:v>218.08333333333374</c:v>
                </c:pt>
                <c:pt idx="2618">
                  <c:v>218.16666666666652</c:v>
                </c:pt>
                <c:pt idx="2619">
                  <c:v>218.25</c:v>
                </c:pt>
                <c:pt idx="2620">
                  <c:v>218.33333333333374</c:v>
                </c:pt>
                <c:pt idx="2621">
                  <c:v>218.41666666666652</c:v>
                </c:pt>
                <c:pt idx="2622">
                  <c:v>218.5</c:v>
                </c:pt>
                <c:pt idx="2623">
                  <c:v>218.58333333333374</c:v>
                </c:pt>
                <c:pt idx="2624">
                  <c:v>218.66666666666652</c:v>
                </c:pt>
                <c:pt idx="2625">
                  <c:v>218.75</c:v>
                </c:pt>
                <c:pt idx="2626">
                  <c:v>218.83333333333374</c:v>
                </c:pt>
                <c:pt idx="2627">
                  <c:v>218.91666666666652</c:v>
                </c:pt>
                <c:pt idx="2628">
                  <c:v>219</c:v>
                </c:pt>
                <c:pt idx="2629">
                  <c:v>219.08333333333374</c:v>
                </c:pt>
                <c:pt idx="2630">
                  <c:v>219.16666666666652</c:v>
                </c:pt>
                <c:pt idx="2631">
                  <c:v>219.25</c:v>
                </c:pt>
                <c:pt idx="2632">
                  <c:v>219.33333333333374</c:v>
                </c:pt>
                <c:pt idx="2633">
                  <c:v>219.41666666666652</c:v>
                </c:pt>
                <c:pt idx="2634">
                  <c:v>219.5</c:v>
                </c:pt>
                <c:pt idx="2635">
                  <c:v>219.58333333333374</c:v>
                </c:pt>
                <c:pt idx="2636">
                  <c:v>219.66666666666652</c:v>
                </c:pt>
                <c:pt idx="2637">
                  <c:v>219.75</c:v>
                </c:pt>
                <c:pt idx="2638">
                  <c:v>219.83333333333374</c:v>
                </c:pt>
                <c:pt idx="2639">
                  <c:v>219.91666666666652</c:v>
                </c:pt>
                <c:pt idx="2640">
                  <c:v>220</c:v>
                </c:pt>
                <c:pt idx="2641">
                  <c:v>220.08333333333374</c:v>
                </c:pt>
                <c:pt idx="2642">
                  <c:v>220.16666666666652</c:v>
                </c:pt>
                <c:pt idx="2643">
                  <c:v>220.25</c:v>
                </c:pt>
                <c:pt idx="2644">
                  <c:v>220.33333333333374</c:v>
                </c:pt>
                <c:pt idx="2645">
                  <c:v>220.41666666666652</c:v>
                </c:pt>
                <c:pt idx="2646">
                  <c:v>220.5</c:v>
                </c:pt>
                <c:pt idx="2647">
                  <c:v>220.58333333333374</c:v>
                </c:pt>
                <c:pt idx="2648">
                  <c:v>220.66666666666652</c:v>
                </c:pt>
                <c:pt idx="2649">
                  <c:v>220.75</c:v>
                </c:pt>
                <c:pt idx="2650">
                  <c:v>220.83333333333374</c:v>
                </c:pt>
                <c:pt idx="2651">
                  <c:v>220.91666666666652</c:v>
                </c:pt>
                <c:pt idx="2652">
                  <c:v>221</c:v>
                </c:pt>
                <c:pt idx="2653">
                  <c:v>221.08333333333374</c:v>
                </c:pt>
                <c:pt idx="2654">
                  <c:v>221.16666666666652</c:v>
                </c:pt>
                <c:pt idx="2655">
                  <c:v>221.25</c:v>
                </c:pt>
                <c:pt idx="2656">
                  <c:v>221.33333333333374</c:v>
                </c:pt>
                <c:pt idx="2657">
                  <c:v>221.41666666666652</c:v>
                </c:pt>
                <c:pt idx="2658">
                  <c:v>221.5</c:v>
                </c:pt>
                <c:pt idx="2659">
                  <c:v>221.58333333333374</c:v>
                </c:pt>
                <c:pt idx="2660">
                  <c:v>221.66666666666652</c:v>
                </c:pt>
                <c:pt idx="2661">
                  <c:v>221.75</c:v>
                </c:pt>
                <c:pt idx="2662">
                  <c:v>221.83333333333374</c:v>
                </c:pt>
                <c:pt idx="2663">
                  <c:v>221.91666666666652</c:v>
                </c:pt>
                <c:pt idx="2664">
                  <c:v>222</c:v>
                </c:pt>
                <c:pt idx="2665">
                  <c:v>222.08333333333374</c:v>
                </c:pt>
                <c:pt idx="2666">
                  <c:v>222.16666666666652</c:v>
                </c:pt>
                <c:pt idx="2667">
                  <c:v>222.25</c:v>
                </c:pt>
                <c:pt idx="2668">
                  <c:v>222.33333333333374</c:v>
                </c:pt>
                <c:pt idx="2669">
                  <c:v>222.41666666666652</c:v>
                </c:pt>
                <c:pt idx="2670">
                  <c:v>222.5</c:v>
                </c:pt>
                <c:pt idx="2671">
                  <c:v>222.58333333333374</c:v>
                </c:pt>
                <c:pt idx="2672">
                  <c:v>222.66666666666652</c:v>
                </c:pt>
                <c:pt idx="2673">
                  <c:v>222.75</c:v>
                </c:pt>
                <c:pt idx="2674">
                  <c:v>222.83333333333374</c:v>
                </c:pt>
                <c:pt idx="2675">
                  <c:v>222.91666666666652</c:v>
                </c:pt>
                <c:pt idx="2676">
                  <c:v>223</c:v>
                </c:pt>
                <c:pt idx="2677">
                  <c:v>223.08333333333374</c:v>
                </c:pt>
                <c:pt idx="2678">
                  <c:v>223.16666666666652</c:v>
                </c:pt>
                <c:pt idx="2679">
                  <c:v>223.25</c:v>
                </c:pt>
                <c:pt idx="2680">
                  <c:v>223.33333333333374</c:v>
                </c:pt>
                <c:pt idx="2681">
                  <c:v>223.41666666666652</c:v>
                </c:pt>
                <c:pt idx="2682">
                  <c:v>223.5</c:v>
                </c:pt>
                <c:pt idx="2683">
                  <c:v>223.58333333333374</c:v>
                </c:pt>
                <c:pt idx="2684">
                  <c:v>223.66666666666652</c:v>
                </c:pt>
                <c:pt idx="2685">
                  <c:v>223.75</c:v>
                </c:pt>
                <c:pt idx="2686">
                  <c:v>223.83333333333374</c:v>
                </c:pt>
                <c:pt idx="2687">
                  <c:v>223.91666666666652</c:v>
                </c:pt>
                <c:pt idx="2688">
                  <c:v>224</c:v>
                </c:pt>
                <c:pt idx="2689">
                  <c:v>224.08333333333374</c:v>
                </c:pt>
                <c:pt idx="2690">
                  <c:v>224.16666666666652</c:v>
                </c:pt>
                <c:pt idx="2691">
                  <c:v>224.25</c:v>
                </c:pt>
                <c:pt idx="2692">
                  <c:v>224.33333333333374</c:v>
                </c:pt>
                <c:pt idx="2693">
                  <c:v>224.41666666666652</c:v>
                </c:pt>
                <c:pt idx="2694">
                  <c:v>224.5</c:v>
                </c:pt>
                <c:pt idx="2695">
                  <c:v>224.58333333333374</c:v>
                </c:pt>
                <c:pt idx="2696">
                  <c:v>224.66666666666652</c:v>
                </c:pt>
                <c:pt idx="2697">
                  <c:v>224.75</c:v>
                </c:pt>
                <c:pt idx="2698">
                  <c:v>224.83333333333374</c:v>
                </c:pt>
                <c:pt idx="2699">
                  <c:v>224.91666666666652</c:v>
                </c:pt>
                <c:pt idx="2700">
                  <c:v>225</c:v>
                </c:pt>
                <c:pt idx="2701">
                  <c:v>225.08333333333374</c:v>
                </c:pt>
                <c:pt idx="2702">
                  <c:v>225.16666666666652</c:v>
                </c:pt>
                <c:pt idx="2703">
                  <c:v>225.25</c:v>
                </c:pt>
                <c:pt idx="2704">
                  <c:v>225.33333333333374</c:v>
                </c:pt>
                <c:pt idx="2705">
                  <c:v>225.41666666666652</c:v>
                </c:pt>
                <c:pt idx="2706">
                  <c:v>225.5</c:v>
                </c:pt>
                <c:pt idx="2707">
                  <c:v>225.58333333333374</c:v>
                </c:pt>
                <c:pt idx="2708">
                  <c:v>225.66666666666652</c:v>
                </c:pt>
                <c:pt idx="2709">
                  <c:v>225.75</c:v>
                </c:pt>
                <c:pt idx="2710">
                  <c:v>225.83333333333374</c:v>
                </c:pt>
                <c:pt idx="2711">
                  <c:v>225.91666666666652</c:v>
                </c:pt>
                <c:pt idx="2712">
                  <c:v>226</c:v>
                </c:pt>
                <c:pt idx="2713">
                  <c:v>226.08333333333374</c:v>
                </c:pt>
                <c:pt idx="2714">
                  <c:v>226.16666666666652</c:v>
                </c:pt>
                <c:pt idx="2715">
                  <c:v>226.25</c:v>
                </c:pt>
                <c:pt idx="2716">
                  <c:v>226.33333333333374</c:v>
                </c:pt>
                <c:pt idx="2717">
                  <c:v>226.41666666666652</c:v>
                </c:pt>
                <c:pt idx="2718">
                  <c:v>226.5</c:v>
                </c:pt>
                <c:pt idx="2719">
                  <c:v>226.58333333333374</c:v>
                </c:pt>
                <c:pt idx="2720">
                  <c:v>226.66666666666652</c:v>
                </c:pt>
                <c:pt idx="2721">
                  <c:v>226.75</c:v>
                </c:pt>
                <c:pt idx="2722">
                  <c:v>226.83333333333374</c:v>
                </c:pt>
                <c:pt idx="2723">
                  <c:v>226.91666666666652</c:v>
                </c:pt>
                <c:pt idx="2724">
                  <c:v>227</c:v>
                </c:pt>
                <c:pt idx="2725">
                  <c:v>227.08333333333374</c:v>
                </c:pt>
                <c:pt idx="2726">
                  <c:v>227.16666666666652</c:v>
                </c:pt>
                <c:pt idx="2727">
                  <c:v>227.25</c:v>
                </c:pt>
                <c:pt idx="2728">
                  <c:v>227.33333333333374</c:v>
                </c:pt>
                <c:pt idx="2729">
                  <c:v>227.41666666666652</c:v>
                </c:pt>
                <c:pt idx="2730">
                  <c:v>227.5</c:v>
                </c:pt>
                <c:pt idx="2731">
                  <c:v>227.58333333333374</c:v>
                </c:pt>
                <c:pt idx="2732">
                  <c:v>227.66666666666652</c:v>
                </c:pt>
                <c:pt idx="2733">
                  <c:v>227.75</c:v>
                </c:pt>
                <c:pt idx="2734">
                  <c:v>227.83333333333374</c:v>
                </c:pt>
                <c:pt idx="2735">
                  <c:v>227.91666666666652</c:v>
                </c:pt>
                <c:pt idx="2736">
                  <c:v>228</c:v>
                </c:pt>
                <c:pt idx="2737">
                  <c:v>228.08333333333374</c:v>
                </c:pt>
                <c:pt idx="2738">
                  <c:v>228.16666666666652</c:v>
                </c:pt>
                <c:pt idx="2739">
                  <c:v>228.25</c:v>
                </c:pt>
                <c:pt idx="2740">
                  <c:v>228.33333333333374</c:v>
                </c:pt>
                <c:pt idx="2741">
                  <c:v>228.41666666666652</c:v>
                </c:pt>
                <c:pt idx="2742">
                  <c:v>228.5</c:v>
                </c:pt>
                <c:pt idx="2743">
                  <c:v>228.58333333333374</c:v>
                </c:pt>
                <c:pt idx="2744">
                  <c:v>228.66666666666652</c:v>
                </c:pt>
                <c:pt idx="2745">
                  <c:v>228.75</c:v>
                </c:pt>
                <c:pt idx="2746">
                  <c:v>228.83333333333374</c:v>
                </c:pt>
                <c:pt idx="2747">
                  <c:v>228.91666666666652</c:v>
                </c:pt>
                <c:pt idx="2748">
                  <c:v>229</c:v>
                </c:pt>
                <c:pt idx="2749">
                  <c:v>229.08333333333374</c:v>
                </c:pt>
                <c:pt idx="2750">
                  <c:v>229.16666666666652</c:v>
                </c:pt>
                <c:pt idx="2751">
                  <c:v>229.25</c:v>
                </c:pt>
                <c:pt idx="2752">
                  <c:v>229.33333333333374</c:v>
                </c:pt>
                <c:pt idx="2753">
                  <c:v>229.41666666666652</c:v>
                </c:pt>
                <c:pt idx="2754">
                  <c:v>229.5</c:v>
                </c:pt>
                <c:pt idx="2755">
                  <c:v>229.58333333333374</c:v>
                </c:pt>
                <c:pt idx="2756">
                  <c:v>229.66666666666652</c:v>
                </c:pt>
                <c:pt idx="2757">
                  <c:v>229.75</c:v>
                </c:pt>
                <c:pt idx="2758">
                  <c:v>229.83333333333374</c:v>
                </c:pt>
                <c:pt idx="2759">
                  <c:v>229.91666666666652</c:v>
                </c:pt>
                <c:pt idx="2760">
                  <c:v>230</c:v>
                </c:pt>
                <c:pt idx="2761">
                  <c:v>230.08333333333374</c:v>
                </c:pt>
                <c:pt idx="2762">
                  <c:v>230.16666666666652</c:v>
                </c:pt>
                <c:pt idx="2763">
                  <c:v>230.25</c:v>
                </c:pt>
                <c:pt idx="2764">
                  <c:v>230.33333333333374</c:v>
                </c:pt>
                <c:pt idx="2765">
                  <c:v>230.41666666666652</c:v>
                </c:pt>
                <c:pt idx="2766">
                  <c:v>230.5</c:v>
                </c:pt>
                <c:pt idx="2767">
                  <c:v>230.58333333333374</c:v>
                </c:pt>
                <c:pt idx="2768">
                  <c:v>230.66666666666652</c:v>
                </c:pt>
                <c:pt idx="2769">
                  <c:v>230.75</c:v>
                </c:pt>
                <c:pt idx="2770">
                  <c:v>230.83333333333374</c:v>
                </c:pt>
                <c:pt idx="2771">
                  <c:v>230.91666666666652</c:v>
                </c:pt>
                <c:pt idx="2772">
                  <c:v>231</c:v>
                </c:pt>
                <c:pt idx="2773">
                  <c:v>231.08333333333374</c:v>
                </c:pt>
                <c:pt idx="2774">
                  <c:v>231.16666666666652</c:v>
                </c:pt>
                <c:pt idx="2775">
                  <c:v>231.25</c:v>
                </c:pt>
                <c:pt idx="2776">
                  <c:v>231.33333333333374</c:v>
                </c:pt>
                <c:pt idx="2777">
                  <c:v>231.41666666666652</c:v>
                </c:pt>
                <c:pt idx="2778">
                  <c:v>231.5</c:v>
                </c:pt>
                <c:pt idx="2779">
                  <c:v>231.58333333333374</c:v>
                </c:pt>
                <c:pt idx="2780">
                  <c:v>231.66666666666652</c:v>
                </c:pt>
                <c:pt idx="2781">
                  <c:v>231.75</c:v>
                </c:pt>
                <c:pt idx="2782">
                  <c:v>231.83333333333374</c:v>
                </c:pt>
                <c:pt idx="2783">
                  <c:v>231.91666666666652</c:v>
                </c:pt>
                <c:pt idx="2784">
                  <c:v>232</c:v>
                </c:pt>
                <c:pt idx="2785">
                  <c:v>232.08333333333374</c:v>
                </c:pt>
                <c:pt idx="2786">
                  <c:v>232.16666666666652</c:v>
                </c:pt>
                <c:pt idx="2787">
                  <c:v>232.25</c:v>
                </c:pt>
                <c:pt idx="2788">
                  <c:v>232.33333333333374</c:v>
                </c:pt>
                <c:pt idx="2789">
                  <c:v>232.41666666666652</c:v>
                </c:pt>
                <c:pt idx="2790">
                  <c:v>232.5</c:v>
                </c:pt>
                <c:pt idx="2791">
                  <c:v>232.58333333333374</c:v>
                </c:pt>
                <c:pt idx="2792">
                  <c:v>232.66666666666652</c:v>
                </c:pt>
                <c:pt idx="2793">
                  <c:v>232.75</c:v>
                </c:pt>
                <c:pt idx="2794">
                  <c:v>232.83333333333374</c:v>
                </c:pt>
                <c:pt idx="2795">
                  <c:v>232.91666666666652</c:v>
                </c:pt>
                <c:pt idx="2796">
                  <c:v>233</c:v>
                </c:pt>
                <c:pt idx="2797">
                  <c:v>233.08333333333374</c:v>
                </c:pt>
                <c:pt idx="2798">
                  <c:v>233.16666666666652</c:v>
                </c:pt>
                <c:pt idx="2799">
                  <c:v>233.25</c:v>
                </c:pt>
                <c:pt idx="2800">
                  <c:v>233.33333333333374</c:v>
                </c:pt>
                <c:pt idx="2801">
                  <c:v>233.41666666666652</c:v>
                </c:pt>
                <c:pt idx="2802">
                  <c:v>233.5</c:v>
                </c:pt>
                <c:pt idx="2803">
                  <c:v>233.58333333333374</c:v>
                </c:pt>
                <c:pt idx="2804">
                  <c:v>233.66666666666652</c:v>
                </c:pt>
                <c:pt idx="2805">
                  <c:v>233.75</c:v>
                </c:pt>
                <c:pt idx="2806">
                  <c:v>233.83333333333374</c:v>
                </c:pt>
                <c:pt idx="2807">
                  <c:v>233.91666666666652</c:v>
                </c:pt>
                <c:pt idx="2808">
                  <c:v>234</c:v>
                </c:pt>
                <c:pt idx="2809">
                  <c:v>234.08333333333374</c:v>
                </c:pt>
                <c:pt idx="2810">
                  <c:v>234.16666666666652</c:v>
                </c:pt>
                <c:pt idx="2811">
                  <c:v>234.25</c:v>
                </c:pt>
                <c:pt idx="2812">
                  <c:v>234.33333333333374</c:v>
                </c:pt>
                <c:pt idx="2813">
                  <c:v>234.41666666666652</c:v>
                </c:pt>
                <c:pt idx="2814">
                  <c:v>234.5</c:v>
                </c:pt>
                <c:pt idx="2815">
                  <c:v>234.58333333333374</c:v>
                </c:pt>
                <c:pt idx="2816">
                  <c:v>234.66666666666652</c:v>
                </c:pt>
                <c:pt idx="2817">
                  <c:v>234.75</c:v>
                </c:pt>
                <c:pt idx="2818">
                  <c:v>234.83333333333374</c:v>
                </c:pt>
                <c:pt idx="2819">
                  <c:v>234.91666666666652</c:v>
                </c:pt>
                <c:pt idx="2820">
                  <c:v>235</c:v>
                </c:pt>
                <c:pt idx="2821">
                  <c:v>235.08333333333374</c:v>
                </c:pt>
                <c:pt idx="2822">
                  <c:v>235.16666666666652</c:v>
                </c:pt>
                <c:pt idx="2823">
                  <c:v>235.25</c:v>
                </c:pt>
                <c:pt idx="2824">
                  <c:v>235.33333333333374</c:v>
                </c:pt>
                <c:pt idx="2825">
                  <c:v>235.41666666666652</c:v>
                </c:pt>
                <c:pt idx="2826">
                  <c:v>235.5</c:v>
                </c:pt>
                <c:pt idx="2827">
                  <c:v>235.58333333333374</c:v>
                </c:pt>
                <c:pt idx="2828">
                  <c:v>235.66666666666652</c:v>
                </c:pt>
                <c:pt idx="2829">
                  <c:v>235.75</c:v>
                </c:pt>
                <c:pt idx="2830">
                  <c:v>235.83333333333374</c:v>
                </c:pt>
                <c:pt idx="2831">
                  <c:v>235.91666666666652</c:v>
                </c:pt>
                <c:pt idx="2832">
                  <c:v>236</c:v>
                </c:pt>
                <c:pt idx="2833">
                  <c:v>236.08333333333374</c:v>
                </c:pt>
                <c:pt idx="2834">
                  <c:v>236.16666666666652</c:v>
                </c:pt>
                <c:pt idx="2835">
                  <c:v>236.25</c:v>
                </c:pt>
                <c:pt idx="2836">
                  <c:v>236.33333333333374</c:v>
                </c:pt>
                <c:pt idx="2837">
                  <c:v>236.41666666666652</c:v>
                </c:pt>
                <c:pt idx="2838">
                  <c:v>236.5</c:v>
                </c:pt>
                <c:pt idx="2839">
                  <c:v>236.58333333333374</c:v>
                </c:pt>
                <c:pt idx="2840">
                  <c:v>236.66666666666652</c:v>
                </c:pt>
                <c:pt idx="2841">
                  <c:v>236.75</c:v>
                </c:pt>
                <c:pt idx="2842">
                  <c:v>236.83333333333374</c:v>
                </c:pt>
                <c:pt idx="2843">
                  <c:v>236.91666666666652</c:v>
                </c:pt>
                <c:pt idx="2844">
                  <c:v>237</c:v>
                </c:pt>
                <c:pt idx="2845">
                  <c:v>237.08333333333374</c:v>
                </c:pt>
                <c:pt idx="2846">
                  <c:v>237.16666666666652</c:v>
                </c:pt>
                <c:pt idx="2847">
                  <c:v>237.25</c:v>
                </c:pt>
                <c:pt idx="2848">
                  <c:v>237.33333333333374</c:v>
                </c:pt>
                <c:pt idx="2849">
                  <c:v>237.41666666666652</c:v>
                </c:pt>
                <c:pt idx="2850">
                  <c:v>237.5</c:v>
                </c:pt>
                <c:pt idx="2851">
                  <c:v>237.58333333333374</c:v>
                </c:pt>
                <c:pt idx="2852">
                  <c:v>237.66666666666652</c:v>
                </c:pt>
                <c:pt idx="2853">
                  <c:v>237.75</c:v>
                </c:pt>
                <c:pt idx="2854">
                  <c:v>237.83333333333374</c:v>
                </c:pt>
                <c:pt idx="2855">
                  <c:v>237.91666666666652</c:v>
                </c:pt>
                <c:pt idx="2856">
                  <c:v>238</c:v>
                </c:pt>
                <c:pt idx="2857">
                  <c:v>238.08333333333374</c:v>
                </c:pt>
                <c:pt idx="2858">
                  <c:v>238.16666666666652</c:v>
                </c:pt>
                <c:pt idx="2859">
                  <c:v>238.25</c:v>
                </c:pt>
                <c:pt idx="2860">
                  <c:v>238.33333333333374</c:v>
                </c:pt>
                <c:pt idx="2861">
                  <c:v>238.41666666666652</c:v>
                </c:pt>
                <c:pt idx="2862">
                  <c:v>238.5</c:v>
                </c:pt>
                <c:pt idx="2863">
                  <c:v>238.58333333333374</c:v>
                </c:pt>
                <c:pt idx="2864">
                  <c:v>238.66666666666652</c:v>
                </c:pt>
                <c:pt idx="2865">
                  <c:v>238.75</c:v>
                </c:pt>
                <c:pt idx="2866">
                  <c:v>238.83333333333374</c:v>
                </c:pt>
                <c:pt idx="2867">
                  <c:v>238.91666666666652</c:v>
                </c:pt>
                <c:pt idx="2868">
                  <c:v>239</c:v>
                </c:pt>
                <c:pt idx="2869">
                  <c:v>239.08333333333374</c:v>
                </c:pt>
                <c:pt idx="2870">
                  <c:v>239.16666666666652</c:v>
                </c:pt>
                <c:pt idx="2871">
                  <c:v>239.25</c:v>
                </c:pt>
                <c:pt idx="2872">
                  <c:v>239.33333333333374</c:v>
                </c:pt>
                <c:pt idx="2873">
                  <c:v>239.41666666666652</c:v>
                </c:pt>
                <c:pt idx="2874">
                  <c:v>239.5</c:v>
                </c:pt>
                <c:pt idx="2875">
                  <c:v>239.58333333333374</c:v>
                </c:pt>
                <c:pt idx="2876">
                  <c:v>239.66666666666652</c:v>
                </c:pt>
                <c:pt idx="2877">
                  <c:v>239.75</c:v>
                </c:pt>
                <c:pt idx="2878">
                  <c:v>239.83333333333374</c:v>
                </c:pt>
                <c:pt idx="2879">
                  <c:v>239.91666666666652</c:v>
                </c:pt>
                <c:pt idx="2880">
                  <c:v>240</c:v>
                </c:pt>
                <c:pt idx="2881">
                  <c:v>240.08333333333374</c:v>
                </c:pt>
                <c:pt idx="2882">
                  <c:v>240.16666666666652</c:v>
                </c:pt>
                <c:pt idx="2883">
                  <c:v>240.25</c:v>
                </c:pt>
                <c:pt idx="2884">
                  <c:v>240.33333333333374</c:v>
                </c:pt>
                <c:pt idx="2885">
                  <c:v>240.41666666666652</c:v>
                </c:pt>
                <c:pt idx="2886">
                  <c:v>240.5</c:v>
                </c:pt>
                <c:pt idx="2887">
                  <c:v>240.58333333333374</c:v>
                </c:pt>
                <c:pt idx="2888">
                  <c:v>240.66666666666652</c:v>
                </c:pt>
                <c:pt idx="2889">
                  <c:v>240.75</c:v>
                </c:pt>
                <c:pt idx="2890">
                  <c:v>240.83333333333374</c:v>
                </c:pt>
                <c:pt idx="2891">
                  <c:v>240.91666666666652</c:v>
                </c:pt>
                <c:pt idx="2892">
                  <c:v>241</c:v>
                </c:pt>
                <c:pt idx="2893">
                  <c:v>241.08333333333374</c:v>
                </c:pt>
                <c:pt idx="2894">
                  <c:v>241.16666666666652</c:v>
                </c:pt>
                <c:pt idx="2895">
                  <c:v>241.25</c:v>
                </c:pt>
                <c:pt idx="2896">
                  <c:v>241.33333333333374</c:v>
                </c:pt>
                <c:pt idx="2897">
                  <c:v>241.41666666666652</c:v>
                </c:pt>
                <c:pt idx="2898">
                  <c:v>241.5</c:v>
                </c:pt>
                <c:pt idx="2899">
                  <c:v>241.58333333333374</c:v>
                </c:pt>
                <c:pt idx="2900">
                  <c:v>241.66666666666652</c:v>
                </c:pt>
                <c:pt idx="2901">
                  <c:v>241.75</c:v>
                </c:pt>
                <c:pt idx="2902">
                  <c:v>241.83333333333374</c:v>
                </c:pt>
                <c:pt idx="2903">
                  <c:v>241.91666666666652</c:v>
                </c:pt>
                <c:pt idx="2904">
                  <c:v>242</c:v>
                </c:pt>
                <c:pt idx="2905">
                  <c:v>242.08333333333374</c:v>
                </c:pt>
                <c:pt idx="2906">
                  <c:v>242.16666666666652</c:v>
                </c:pt>
                <c:pt idx="2907">
                  <c:v>242.25</c:v>
                </c:pt>
                <c:pt idx="2908">
                  <c:v>242.33333333333374</c:v>
                </c:pt>
                <c:pt idx="2909">
                  <c:v>242.41666666666652</c:v>
                </c:pt>
                <c:pt idx="2910">
                  <c:v>242.5</c:v>
                </c:pt>
                <c:pt idx="2911">
                  <c:v>242.58333333333374</c:v>
                </c:pt>
                <c:pt idx="2912">
                  <c:v>242.66666666666652</c:v>
                </c:pt>
                <c:pt idx="2913">
                  <c:v>242.75</c:v>
                </c:pt>
                <c:pt idx="2914">
                  <c:v>242.83333333333374</c:v>
                </c:pt>
                <c:pt idx="2915">
                  <c:v>242.91666666666652</c:v>
                </c:pt>
                <c:pt idx="2916">
                  <c:v>243</c:v>
                </c:pt>
                <c:pt idx="2917">
                  <c:v>243.08333333333374</c:v>
                </c:pt>
                <c:pt idx="2918">
                  <c:v>243.16666666666652</c:v>
                </c:pt>
                <c:pt idx="2919">
                  <c:v>243.25</c:v>
                </c:pt>
                <c:pt idx="2920">
                  <c:v>243.33333333333374</c:v>
                </c:pt>
                <c:pt idx="2921">
                  <c:v>243.41666666666652</c:v>
                </c:pt>
                <c:pt idx="2922">
                  <c:v>243.5</c:v>
                </c:pt>
                <c:pt idx="2923">
                  <c:v>243.58333333333374</c:v>
                </c:pt>
                <c:pt idx="2924">
                  <c:v>243.66666666666652</c:v>
                </c:pt>
                <c:pt idx="2925">
                  <c:v>243.75</c:v>
                </c:pt>
                <c:pt idx="2926">
                  <c:v>243.83333333333374</c:v>
                </c:pt>
                <c:pt idx="2927">
                  <c:v>243.91666666666652</c:v>
                </c:pt>
                <c:pt idx="2928">
                  <c:v>244</c:v>
                </c:pt>
                <c:pt idx="2929">
                  <c:v>244.08333333333374</c:v>
                </c:pt>
                <c:pt idx="2930">
                  <c:v>244.16666666666652</c:v>
                </c:pt>
                <c:pt idx="2931">
                  <c:v>244.25</c:v>
                </c:pt>
                <c:pt idx="2932">
                  <c:v>244.33333333333374</c:v>
                </c:pt>
                <c:pt idx="2933">
                  <c:v>244.41666666666652</c:v>
                </c:pt>
                <c:pt idx="2934">
                  <c:v>244.5</c:v>
                </c:pt>
                <c:pt idx="2935">
                  <c:v>244.58333333333374</c:v>
                </c:pt>
                <c:pt idx="2936">
                  <c:v>244.66666666666652</c:v>
                </c:pt>
                <c:pt idx="2937">
                  <c:v>244.75</c:v>
                </c:pt>
                <c:pt idx="2938">
                  <c:v>244.83333333333374</c:v>
                </c:pt>
                <c:pt idx="2939">
                  <c:v>244.91666666666652</c:v>
                </c:pt>
                <c:pt idx="2940">
                  <c:v>245</c:v>
                </c:pt>
                <c:pt idx="2941">
                  <c:v>245.08333333333374</c:v>
                </c:pt>
                <c:pt idx="2942">
                  <c:v>245.16666666666652</c:v>
                </c:pt>
                <c:pt idx="2943">
                  <c:v>245.25</c:v>
                </c:pt>
                <c:pt idx="2944">
                  <c:v>245.33333333333374</c:v>
                </c:pt>
                <c:pt idx="2945">
                  <c:v>245.41666666666652</c:v>
                </c:pt>
                <c:pt idx="2946">
                  <c:v>245.5</c:v>
                </c:pt>
              </c:numCache>
            </c:numRef>
          </c:xVal>
          <c:yVal>
            <c:numRef>
              <c:f>'Effect of E.coli (2)'!$S$4:$S$2950</c:f>
              <c:numCache>
                <c:formatCode>0.0</c:formatCode>
                <c:ptCount val="2947"/>
                <c:pt idx="0">
                  <c:v>30.639999999999031</c:v>
                </c:pt>
                <c:pt idx="1">
                  <c:v>30.659999999998998</c:v>
                </c:pt>
                <c:pt idx="2">
                  <c:v>30.679999999999001</c:v>
                </c:pt>
                <c:pt idx="3">
                  <c:v>30.699999999999001</c:v>
                </c:pt>
                <c:pt idx="4">
                  <c:v>30.719999999999001</c:v>
                </c:pt>
                <c:pt idx="5">
                  <c:v>30.739999999999</c:v>
                </c:pt>
                <c:pt idx="6">
                  <c:v>30.759999999999</c:v>
                </c:pt>
                <c:pt idx="7">
                  <c:v>30.779999999998999</c:v>
                </c:pt>
                <c:pt idx="8">
                  <c:v>30.799999999998999</c:v>
                </c:pt>
                <c:pt idx="9">
                  <c:v>30.819999999998998</c:v>
                </c:pt>
                <c:pt idx="10">
                  <c:v>30.839999999999005</c:v>
                </c:pt>
                <c:pt idx="11">
                  <c:v>30.859999999999001</c:v>
                </c:pt>
                <c:pt idx="12">
                  <c:v>30.879999999999001</c:v>
                </c:pt>
                <c:pt idx="13">
                  <c:v>30.899999999999</c:v>
                </c:pt>
                <c:pt idx="14">
                  <c:v>30.919999999999</c:v>
                </c:pt>
                <c:pt idx="15">
                  <c:v>30.939999999999099</c:v>
                </c:pt>
                <c:pt idx="16">
                  <c:v>30.959999999999088</c:v>
                </c:pt>
                <c:pt idx="17">
                  <c:v>30.979999999999102</c:v>
                </c:pt>
                <c:pt idx="18">
                  <c:v>30.999999999999087</c:v>
                </c:pt>
                <c:pt idx="19">
                  <c:v>31.019999999999101</c:v>
                </c:pt>
                <c:pt idx="20">
                  <c:v>31.0399999999991</c:v>
                </c:pt>
                <c:pt idx="21">
                  <c:v>31.0599999999991</c:v>
                </c:pt>
                <c:pt idx="22">
                  <c:v>31.079999999999099</c:v>
                </c:pt>
                <c:pt idx="23">
                  <c:v>31.099999999999099</c:v>
                </c:pt>
                <c:pt idx="24">
                  <c:v>31.119999999999131</c:v>
                </c:pt>
                <c:pt idx="25">
                  <c:v>31.139999999999105</c:v>
                </c:pt>
                <c:pt idx="26">
                  <c:v>31.159999999999101</c:v>
                </c:pt>
                <c:pt idx="27">
                  <c:v>31.179999999999101</c:v>
                </c:pt>
                <c:pt idx="28">
                  <c:v>31.1999999999991</c:v>
                </c:pt>
                <c:pt idx="29">
                  <c:v>31.2199999999991</c:v>
                </c:pt>
                <c:pt idx="30">
                  <c:v>31.2399999999991</c:v>
                </c:pt>
                <c:pt idx="31">
                  <c:v>31.259999999999099</c:v>
                </c:pt>
                <c:pt idx="32">
                  <c:v>31.279999999999099</c:v>
                </c:pt>
                <c:pt idx="33">
                  <c:v>31.299999999999088</c:v>
                </c:pt>
                <c:pt idx="34">
                  <c:v>31.319999999999101</c:v>
                </c:pt>
                <c:pt idx="35">
                  <c:v>31.339999999999101</c:v>
                </c:pt>
                <c:pt idx="36">
                  <c:v>31.359999999999101</c:v>
                </c:pt>
                <c:pt idx="37">
                  <c:v>31.3799999999991</c:v>
                </c:pt>
                <c:pt idx="38">
                  <c:v>31.3999999999991</c:v>
                </c:pt>
                <c:pt idx="39">
                  <c:v>31.419999999999099</c:v>
                </c:pt>
                <c:pt idx="40">
                  <c:v>31.439999999999099</c:v>
                </c:pt>
                <c:pt idx="41">
                  <c:v>31.459999999999088</c:v>
                </c:pt>
                <c:pt idx="42">
                  <c:v>31.479999999999102</c:v>
                </c:pt>
                <c:pt idx="43">
                  <c:v>31.499999999999087</c:v>
                </c:pt>
                <c:pt idx="44">
                  <c:v>31.519999999999101</c:v>
                </c:pt>
                <c:pt idx="45">
                  <c:v>31.5399999999991</c:v>
                </c:pt>
                <c:pt idx="46">
                  <c:v>31.5599999999991</c:v>
                </c:pt>
                <c:pt idx="47">
                  <c:v>31.579999999999199</c:v>
                </c:pt>
                <c:pt idx="48">
                  <c:v>31.599999999999199</c:v>
                </c:pt>
                <c:pt idx="49">
                  <c:v>31.619999999999205</c:v>
                </c:pt>
                <c:pt idx="50">
                  <c:v>31.639999999999201</c:v>
                </c:pt>
                <c:pt idx="51">
                  <c:v>31.659999999999201</c:v>
                </c:pt>
                <c:pt idx="52">
                  <c:v>31.6799999999992</c:v>
                </c:pt>
                <c:pt idx="53">
                  <c:v>31.6999999999992</c:v>
                </c:pt>
                <c:pt idx="54">
                  <c:v>31.7199999999992</c:v>
                </c:pt>
                <c:pt idx="55">
                  <c:v>31.739999999999199</c:v>
                </c:pt>
                <c:pt idx="56">
                  <c:v>31.759999999999199</c:v>
                </c:pt>
                <c:pt idx="57">
                  <c:v>31.779999999999188</c:v>
                </c:pt>
                <c:pt idx="58">
                  <c:v>31.799999999999187</c:v>
                </c:pt>
                <c:pt idx="59">
                  <c:v>31.819999999999201</c:v>
                </c:pt>
                <c:pt idx="60">
                  <c:v>31.8399999999992</c:v>
                </c:pt>
                <c:pt idx="61">
                  <c:v>31.8599999999992</c:v>
                </c:pt>
                <c:pt idx="62">
                  <c:v>31.8799999999992</c:v>
                </c:pt>
                <c:pt idx="63">
                  <c:v>31.899999999999199</c:v>
                </c:pt>
                <c:pt idx="64">
                  <c:v>31.919999999999199</c:v>
                </c:pt>
                <c:pt idx="65">
                  <c:v>31.939999999999188</c:v>
                </c:pt>
                <c:pt idx="66">
                  <c:v>31.959999999999187</c:v>
                </c:pt>
                <c:pt idx="67">
                  <c:v>31.979999999999187</c:v>
                </c:pt>
                <c:pt idx="68">
                  <c:v>31.999999999999186</c:v>
                </c:pt>
                <c:pt idx="69">
                  <c:v>32.0199999999992</c:v>
                </c:pt>
                <c:pt idx="70">
                  <c:v>32.039999999999203</c:v>
                </c:pt>
                <c:pt idx="71">
                  <c:v>32.059999999999199</c:v>
                </c:pt>
                <c:pt idx="72">
                  <c:v>32.079999999999202</c:v>
                </c:pt>
                <c:pt idx="73">
                  <c:v>32.099999999999213</c:v>
                </c:pt>
                <c:pt idx="74">
                  <c:v>32.119999999999202</c:v>
                </c:pt>
                <c:pt idx="75">
                  <c:v>32.139999999999212</c:v>
                </c:pt>
                <c:pt idx="76">
                  <c:v>32.159999999999201</c:v>
                </c:pt>
                <c:pt idx="77">
                  <c:v>32.179999999999211</c:v>
                </c:pt>
                <c:pt idx="78">
                  <c:v>32.199999999999299</c:v>
                </c:pt>
                <c:pt idx="79">
                  <c:v>32.219999999999303</c:v>
                </c:pt>
                <c:pt idx="80">
                  <c:v>32.239999999999313</c:v>
                </c:pt>
                <c:pt idx="81">
                  <c:v>32.259999999999302</c:v>
                </c:pt>
                <c:pt idx="82">
                  <c:v>32.279999999999312</c:v>
                </c:pt>
                <c:pt idx="83">
                  <c:v>32.2999999999994</c:v>
                </c:pt>
                <c:pt idx="84">
                  <c:v>32.319999999999297</c:v>
                </c:pt>
                <c:pt idx="85">
                  <c:v>32.3399999999993</c:v>
                </c:pt>
                <c:pt idx="86">
                  <c:v>32.359999999999296</c:v>
                </c:pt>
                <c:pt idx="87">
                  <c:v>32.379999999999299</c:v>
                </c:pt>
                <c:pt idx="88">
                  <c:v>32.399999999999302</c:v>
                </c:pt>
                <c:pt idx="89">
                  <c:v>32.419999999999298</c:v>
                </c:pt>
                <c:pt idx="90">
                  <c:v>32.439999999999301</c:v>
                </c:pt>
                <c:pt idx="91">
                  <c:v>32.459999999999297</c:v>
                </c:pt>
                <c:pt idx="92">
                  <c:v>32.479999999999301</c:v>
                </c:pt>
                <c:pt idx="93">
                  <c:v>32.499999999999311</c:v>
                </c:pt>
                <c:pt idx="94">
                  <c:v>32.5199999999993</c:v>
                </c:pt>
                <c:pt idx="95">
                  <c:v>32.539999999999303</c:v>
                </c:pt>
                <c:pt idx="96">
                  <c:v>32.559999999999299</c:v>
                </c:pt>
                <c:pt idx="97">
                  <c:v>32.579999999999302</c:v>
                </c:pt>
                <c:pt idx="98">
                  <c:v>32.599999999999312</c:v>
                </c:pt>
                <c:pt idx="99">
                  <c:v>32.619999999999301</c:v>
                </c:pt>
                <c:pt idx="100">
                  <c:v>32.639999999999311</c:v>
                </c:pt>
                <c:pt idx="101">
                  <c:v>32.6599999999993</c:v>
                </c:pt>
                <c:pt idx="102">
                  <c:v>32.679999999999303</c:v>
                </c:pt>
                <c:pt idx="103">
                  <c:v>32.699999999999363</c:v>
                </c:pt>
                <c:pt idx="104">
                  <c:v>32.719999999999303</c:v>
                </c:pt>
                <c:pt idx="105">
                  <c:v>32.739999999999313</c:v>
                </c:pt>
                <c:pt idx="106">
                  <c:v>32.759999999999302</c:v>
                </c:pt>
                <c:pt idx="107">
                  <c:v>32.779999999999312</c:v>
                </c:pt>
                <c:pt idx="108">
                  <c:v>32.7999999999994</c:v>
                </c:pt>
                <c:pt idx="109">
                  <c:v>32.819999999999297</c:v>
                </c:pt>
                <c:pt idx="110">
                  <c:v>32.8399999999993</c:v>
                </c:pt>
                <c:pt idx="111">
                  <c:v>32.859999999999395</c:v>
                </c:pt>
                <c:pt idx="112">
                  <c:v>32.879999999999399</c:v>
                </c:pt>
                <c:pt idx="113">
                  <c:v>32.899999999999402</c:v>
                </c:pt>
                <c:pt idx="114">
                  <c:v>32.919999999999398</c:v>
                </c:pt>
                <c:pt idx="115">
                  <c:v>32.939999999999401</c:v>
                </c:pt>
                <c:pt idx="116">
                  <c:v>32.959999999999397</c:v>
                </c:pt>
                <c:pt idx="117">
                  <c:v>32.9799999999994</c:v>
                </c:pt>
                <c:pt idx="118">
                  <c:v>32.999999999999403</c:v>
                </c:pt>
                <c:pt idx="119">
                  <c:v>33.019999999999399</c:v>
                </c:pt>
                <c:pt idx="120">
                  <c:v>33.039999999999402</c:v>
                </c:pt>
                <c:pt idx="121">
                  <c:v>33.059999999999398</c:v>
                </c:pt>
                <c:pt idx="122">
                  <c:v>33.079999999999401</c:v>
                </c:pt>
                <c:pt idx="123">
                  <c:v>33.099999999999412</c:v>
                </c:pt>
                <c:pt idx="124">
                  <c:v>33.119999999999401</c:v>
                </c:pt>
                <c:pt idx="125">
                  <c:v>33.139999999999411</c:v>
                </c:pt>
                <c:pt idx="126">
                  <c:v>33.1599999999994</c:v>
                </c:pt>
                <c:pt idx="127">
                  <c:v>33.179999999999403</c:v>
                </c:pt>
                <c:pt idx="128">
                  <c:v>33.199999999999413</c:v>
                </c:pt>
                <c:pt idx="129">
                  <c:v>33.219999999999402</c:v>
                </c:pt>
                <c:pt idx="130">
                  <c:v>33.239999999999412</c:v>
                </c:pt>
                <c:pt idx="131">
                  <c:v>33.259999999999401</c:v>
                </c:pt>
                <c:pt idx="132">
                  <c:v>33.279999999999411</c:v>
                </c:pt>
                <c:pt idx="133">
                  <c:v>33.2999999999995</c:v>
                </c:pt>
                <c:pt idx="134">
                  <c:v>33.319999999999396</c:v>
                </c:pt>
                <c:pt idx="135">
                  <c:v>33.339999999999399</c:v>
                </c:pt>
                <c:pt idx="136">
                  <c:v>33.359999999999395</c:v>
                </c:pt>
                <c:pt idx="137">
                  <c:v>33.379999999999399</c:v>
                </c:pt>
                <c:pt idx="138">
                  <c:v>33.399999999999402</c:v>
                </c:pt>
                <c:pt idx="139">
                  <c:v>33.419999999999398</c:v>
                </c:pt>
                <c:pt idx="140">
                  <c:v>33.439999999999401</c:v>
                </c:pt>
                <c:pt idx="141">
                  <c:v>33.459999999999397</c:v>
                </c:pt>
                <c:pt idx="142">
                  <c:v>33.4799999999994</c:v>
                </c:pt>
                <c:pt idx="143">
                  <c:v>33.499999999999503</c:v>
                </c:pt>
                <c:pt idx="144">
                  <c:v>33.519999999999499</c:v>
                </c:pt>
                <c:pt idx="145">
                  <c:v>33.539999999999502</c:v>
                </c:pt>
                <c:pt idx="146">
                  <c:v>33.559999999999498</c:v>
                </c:pt>
                <c:pt idx="147">
                  <c:v>33.579999999999501</c:v>
                </c:pt>
                <c:pt idx="148">
                  <c:v>33.599999999999511</c:v>
                </c:pt>
                <c:pt idx="149">
                  <c:v>33.6199999999995</c:v>
                </c:pt>
                <c:pt idx="150">
                  <c:v>33.639999999999503</c:v>
                </c:pt>
                <c:pt idx="151">
                  <c:v>33.659999999999499</c:v>
                </c:pt>
                <c:pt idx="152">
                  <c:v>33.679999999999502</c:v>
                </c:pt>
                <c:pt idx="153">
                  <c:v>33.699999999999513</c:v>
                </c:pt>
                <c:pt idx="154">
                  <c:v>33.719999999999501</c:v>
                </c:pt>
                <c:pt idx="155">
                  <c:v>33.739999999999512</c:v>
                </c:pt>
                <c:pt idx="156">
                  <c:v>33.759999999999501</c:v>
                </c:pt>
                <c:pt idx="157">
                  <c:v>33.779999999999511</c:v>
                </c:pt>
                <c:pt idx="158">
                  <c:v>33.799999999999599</c:v>
                </c:pt>
                <c:pt idx="159">
                  <c:v>33.819999999999496</c:v>
                </c:pt>
                <c:pt idx="160">
                  <c:v>33.839999999999499</c:v>
                </c:pt>
                <c:pt idx="161">
                  <c:v>33.859999999999495</c:v>
                </c:pt>
                <c:pt idx="162">
                  <c:v>33.879999999999498</c:v>
                </c:pt>
                <c:pt idx="163">
                  <c:v>33.899999999999501</c:v>
                </c:pt>
                <c:pt idx="164">
                  <c:v>33.919999999999497</c:v>
                </c:pt>
                <c:pt idx="165">
                  <c:v>33.9399999999995</c:v>
                </c:pt>
                <c:pt idx="166">
                  <c:v>33.959999999999496</c:v>
                </c:pt>
                <c:pt idx="167">
                  <c:v>33.979999999999499</c:v>
                </c:pt>
                <c:pt idx="168">
                  <c:v>33.999999999999503</c:v>
                </c:pt>
                <c:pt idx="169">
                  <c:v>34.019999999999499</c:v>
                </c:pt>
                <c:pt idx="170">
                  <c:v>34.039999999999502</c:v>
                </c:pt>
                <c:pt idx="171">
                  <c:v>34.059999999999498</c:v>
                </c:pt>
                <c:pt idx="172">
                  <c:v>34.079999999999501</c:v>
                </c:pt>
                <c:pt idx="173">
                  <c:v>34.099999999999511</c:v>
                </c:pt>
                <c:pt idx="174">
                  <c:v>34.1199999999995</c:v>
                </c:pt>
                <c:pt idx="175">
                  <c:v>34.139999999999603</c:v>
                </c:pt>
                <c:pt idx="176">
                  <c:v>34.159999999999599</c:v>
                </c:pt>
                <c:pt idx="177">
                  <c:v>34.179999999999602</c:v>
                </c:pt>
                <c:pt idx="178">
                  <c:v>34.199999999999612</c:v>
                </c:pt>
                <c:pt idx="179">
                  <c:v>34.219999999999601</c:v>
                </c:pt>
                <c:pt idx="180">
                  <c:v>34.239999999999611</c:v>
                </c:pt>
                <c:pt idx="181">
                  <c:v>34.2599999999996</c:v>
                </c:pt>
                <c:pt idx="182">
                  <c:v>34.279999999999603</c:v>
                </c:pt>
                <c:pt idx="183">
                  <c:v>34.299999999999613</c:v>
                </c:pt>
                <c:pt idx="184">
                  <c:v>34.319999999999595</c:v>
                </c:pt>
                <c:pt idx="185">
                  <c:v>34.339999999999598</c:v>
                </c:pt>
                <c:pt idx="186">
                  <c:v>34.359999999999594</c:v>
                </c:pt>
                <c:pt idx="187">
                  <c:v>34.379999999999598</c:v>
                </c:pt>
                <c:pt idx="188">
                  <c:v>34.399999999999601</c:v>
                </c:pt>
                <c:pt idx="189">
                  <c:v>34.419999999999597</c:v>
                </c:pt>
                <c:pt idx="190">
                  <c:v>34.4399999999996</c:v>
                </c:pt>
                <c:pt idx="191">
                  <c:v>34.459999999999596</c:v>
                </c:pt>
                <c:pt idx="192">
                  <c:v>34.479999999999599</c:v>
                </c:pt>
                <c:pt idx="193">
                  <c:v>34.499999999999602</c:v>
                </c:pt>
                <c:pt idx="194">
                  <c:v>34.519999999999598</c:v>
                </c:pt>
                <c:pt idx="195">
                  <c:v>34.539999999999601</c:v>
                </c:pt>
                <c:pt idx="196">
                  <c:v>34.559999999999597</c:v>
                </c:pt>
                <c:pt idx="197">
                  <c:v>34.5799999999996</c:v>
                </c:pt>
                <c:pt idx="198">
                  <c:v>34.599999999999611</c:v>
                </c:pt>
                <c:pt idx="199">
                  <c:v>34.6199999999996</c:v>
                </c:pt>
                <c:pt idx="200">
                  <c:v>34.639999999999603</c:v>
                </c:pt>
                <c:pt idx="201">
                  <c:v>34.659999999999599</c:v>
                </c:pt>
                <c:pt idx="202">
                  <c:v>34.679999999999602</c:v>
                </c:pt>
                <c:pt idx="203">
                  <c:v>34.699999999999612</c:v>
                </c:pt>
                <c:pt idx="204">
                  <c:v>34.719999999999601</c:v>
                </c:pt>
                <c:pt idx="205">
                  <c:v>34.739999999999611</c:v>
                </c:pt>
                <c:pt idx="206">
                  <c:v>34.7599999999996</c:v>
                </c:pt>
                <c:pt idx="207">
                  <c:v>34.779999999999838</c:v>
                </c:pt>
                <c:pt idx="208">
                  <c:v>34.799999999999869</c:v>
                </c:pt>
                <c:pt idx="209">
                  <c:v>34.819999999999702</c:v>
                </c:pt>
                <c:pt idx="210">
                  <c:v>34.839999999999698</c:v>
                </c:pt>
                <c:pt idx="211">
                  <c:v>34.859999999999701</c:v>
                </c:pt>
                <c:pt idx="212">
                  <c:v>34.879999999999697</c:v>
                </c:pt>
                <c:pt idx="213">
                  <c:v>34.8999999999998</c:v>
                </c:pt>
                <c:pt idx="214">
                  <c:v>34.919999999999703</c:v>
                </c:pt>
                <c:pt idx="215">
                  <c:v>34.939999999999699</c:v>
                </c:pt>
                <c:pt idx="216">
                  <c:v>34.959999999999702</c:v>
                </c:pt>
                <c:pt idx="217">
                  <c:v>34.979999999999698</c:v>
                </c:pt>
                <c:pt idx="218">
                  <c:v>34.999999999999815</c:v>
                </c:pt>
                <c:pt idx="219">
                  <c:v>35.019999999999698</c:v>
                </c:pt>
                <c:pt idx="220">
                  <c:v>35.0399999999998</c:v>
                </c:pt>
                <c:pt idx="221">
                  <c:v>35.059999999999697</c:v>
                </c:pt>
                <c:pt idx="222">
                  <c:v>35.079999999999799</c:v>
                </c:pt>
                <c:pt idx="223">
                  <c:v>35.099999999999838</c:v>
                </c:pt>
                <c:pt idx="224">
                  <c:v>35.119999999999699</c:v>
                </c:pt>
                <c:pt idx="225">
                  <c:v>35.139999999999816</c:v>
                </c:pt>
                <c:pt idx="226">
                  <c:v>35.159999999999698</c:v>
                </c:pt>
                <c:pt idx="227">
                  <c:v>35.179999999999815</c:v>
                </c:pt>
                <c:pt idx="228">
                  <c:v>35.199999999999861</c:v>
                </c:pt>
                <c:pt idx="229">
                  <c:v>35.2199999999998</c:v>
                </c:pt>
                <c:pt idx="230">
                  <c:v>35.239999999999839</c:v>
                </c:pt>
                <c:pt idx="231">
                  <c:v>35.259999999999799</c:v>
                </c:pt>
                <c:pt idx="232">
                  <c:v>35.279999999999838</c:v>
                </c:pt>
                <c:pt idx="233">
                  <c:v>35.299999999999869</c:v>
                </c:pt>
                <c:pt idx="234">
                  <c:v>35.319999999999702</c:v>
                </c:pt>
                <c:pt idx="235">
                  <c:v>35.339999999999698</c:v>
                </c:pt>
                <c:pt idx="236">
                  <c:v>35.359999999999701</c:v>
                </c:pt>
                <c:pt idx="237">
                  <c:v>35.379999999999697</c:v>
                </c:pt>
                <c:pt idx="238">
                  <c:v>35.3999999999998</c:v>
                </c:pt>
                <c:pt idx="239">
                  <c:v>35.419999999999803</c:v>
                </c:pt>
                <c:pt idx="240">
                  <c:v>35.439999999999813</c:v>
                </c:pt>
                <c:pt idx="241">
                  <c:v>35.459999999999802</c:v>
                </c:pt>
                <c:pt idx="242">
                  <c:v>35.479999999999812</c:v>
                </c:pt>
                <c:pt idx="243">
                  <c:v>35.499999999999908</c:v>
                </c:pt>
                <c:pt idx="244">
                  <c:v>35.519999999999811</c:v>
                </c:pt>
                <c:pt idx="245">
                  <c:v>35.5399999999999</c:v>
                </c:pt>
                <c:pt idx="246">
                  <c:v>35.559999999999803</c:v>
                </c:pt>
                <c:pt idx="247">
                  <c:v>35.579999999999863</c:v>
                </c:pt>
                <c:pt idx="248">
                  <c:v>35.59999999999993</c:v>
                </c:pt>
                <c:pt idx="249">
                  <c:v>35.619999999999813</c:v>
                </c:pt>
                <c:pt idx="250">
                  <c:v>35.639999999999915</c:v>
                </c:pt>
                <c:pt idx="251">
                  <c:v>35.659999999999812</c:v>
                </c:pt>
                <c:pt idx="252">
                  <c:v>35.6799999999999</c:v>
                </c:pt>
                <c:pt idx="253">
                  <c:v>35.699999999999939</c:v>
                </c:pt>
                <c:pt idx="254">
                  <c:v>35.719999999999899</c:v>
                </c:pt>
                <c:pt idx="255">
                  <c:v>35.739999999999938</c:v>
                </c:pt>
                <c:pt idx="256">
                  <c:v>35.759999999999813</c:v>
                </c:pt>
                <c:pt idx="257">
                  <c:v>35.779999999999923</c:v>
                </c:pt>
                <c:pt idx="258">
                  <c:v>35.799999999999969</c:v>
                </c:pt>
                <c:pt idx="259">
                  <c:v>35.819999999999801</c:v>
                </c:pt>
                <c:pt idx="260">
                  <c:v>35.839999999999812</c:v>
                </c:pt>
                <c:pt idx="261">
                  <c:v>35.8599999999998</c:v>
                </c:pt>
                <c:pt idx="262">
                  <c:v>35.879999999999811</c:v>
                </c:pt>
                <c:pt idx="263">
                  <c:v>35.899999999999899</c:v>
                </c:pt>
                <c:pt idx="264">
                  <c:v>35.919999999999803</c:v>
                </c:pt>
                <c:pt idx="265">
                  <c:v>35.939999999999813</c:v>
                </c:pt>
                <c:pt idx="266">
                  <c:v>35.959999999999802</c:v>
                </c:pt>
                <c:pt idx="267">
                  <c:v>35.979999999999812</c:v>
                </c:pt>
                <c:pt idx="268">
                  <c:v>35.999999999999908</c:v>
                </c:pt>
                <c:pt idx="269">
                  <c:v>36.019999999999811</c:v>
                </c:pt>
                <c:pt idx="270">
                  <c:v>36.0399999999999</c:v>
                </c:pt>
                <c:pt idx="271">
                  <c:v>36.059999999999903</c:v>
                </c:pt>
                <c:pt idx="272">
                  <c:v>36.079999999999913</c:v>
                </c:pt>
                <c:pt idx="273">
                  <c:v>36.100000000000009</c:v>
                </c:pt>
                <c:pt idx="274">
                  <c:v>36.119999999999912</c:v>
                </c:pt>
                <c:pt idx="275">
                  <c:v>36.14</c:v>
                </c:pt>
                <c:pt idx="276">
                  <c:v>36.159999999999911</c:v>
                </c:pt>
                <c:pt idx="277">
                  <c:v>36.18</c:v>
                </c:pt>
                <c:pt idx="278">
                  <c:v>36.20000000000001</c:v>
                </c:pt>
                <c:pt idx="279">
                  <c:v>36.219999999999963</c:v>
                </c:pt>
                <c:pt idx="280">
                  <c:v>36.240000000000009</c:v>
                </c:pt>
                <c:pt idx="281">
                  <c:v>36.259999999999913</c:v>
                </c:pt>
                <c:pt idx="282">
                  <c:v>36.280000000000008</c:v>
                </c:pt>
                <c:pt idx="283">
                  <c:v>36.300000000000004</c:v>
                </c:pt>
                <c:pt idx="284">
                  <c:v>36.319999999999901</c:v>
                </c:pt>
                <c:pt idx="285">
                  <c:v>36.339999999999911</c:v>
                </c:pt>
                <c:pt idx="286">
                  <c:v>36.3599999999999</c:v>
                </c:pt>
                <c:pt idx="287">
                  <c:v>36.379999999999903</c:v>
                </c:pt>
                <c:pt idx="288">
                  <c:v>36.399999999999913</c:v>
                </c:pt>
                <c:pt idx="289">
                  <c:v>36.419999999999902</c:v>
                </c:pt>
                <c:pt idx="290">
                  <c:v>36.439999999999912</c:v>
                </c:pt>
                <c:pt idx="291">
                  <c:v>36.459999999999901</c:v>
                </c:pt>
                <c:pt idx="292">
                  <c:v>36.479999999999912</c:v>
                </c:pt>
                <c:pt idx="293">
                  <c:v>36.5</c:v>
                </c:pt>
                <c:pt idx="294">
                  <c:v>36.519999999999911</c:v>
                </c:pt>
                <c:pt idx="295">
                  <c:v>36.54</c:v>
                </c:pt>
                <c:pt idx="296">
                  <c:v>36.559999999999903</c:v>
                </c:pt>
                <c:pt idx="297">
                  <c:v>36.579999999999913</c:v>
                </c:pt>
                <c:pt idx="298">
                  <c:v>36.600000000000009</c:v>
                </c:pt>
                <c:pt idx="299">
                  <c:v>36.619999999999912</c:v>
                </c:pt>
                <c:pt idx="300">
                  <c:v>36.64</c:v>
                </c:pt>
                <c:pt idx="301">
                  <c:v>36.659999999999911</c:v>
                </c:pt>
                <c:pt idx="302">
                  <c:v>36.68</c:v>
                </c:pt>
                <c:pt idx="303">
                  <c:v>36.700000000000003</c:v>
                </c:pt>
                <c:pt idx="304">
                  <c:v>36.720000000000013</c:v>
                </c:pt>
                <c:pt idx="305">
                  <c:v>36.74</c:v>
                </c:pt>
                <c:pt idx="306">
                  <c:v>36.760000000000012</c:v>
                </c:pt>
                <c:pt idx="307">
                  <c:v>36.78</c:v>
                </c:pt>
                <c:pt idx="308">
                  <c:v>36.800000000000004</c:v>
                </c:pt>
                <c:pt idx="309">
                  <c:v>36.82</c:v>
                </c:pt>
                <c:pt idx="310">
                  <c:v>36.840000000000003</c:v>
                </c:pt>
                <c:pt idx="311">
                  <c:v>36.86</c:v>
                </c:pt>
                <c:pt idx="312">
                  <c:v>36.880000000000003</c:v>
                </c:pt>
                <c:pt idx="313">
                  <c:v>36.9</c:v>
                </c:pt>
                <c:pt idx="314">
                  <c:v>36.92</c:v>
                </c:pt>
                <c:pt idx="315">
                  <c:v>36.94</c:v>
                </c:pt>
                <c:pt idx="316">
                  <c:v>36.96</c:v>
                </c:pt>
                <c:pt idx="317">
                  <c:v>36.980000000000004</c:v>
                </c:pt>
                <c:pt idx="318">
                  <c:v>37</c:v>
                </c:pt>
                <c:pt idx="319">
                  <c:v>36.898680000000006</c:v>
                </c:pt>
                <c:pt idx="320">
                  <c:v>36.8273668</c:v>
                </c:pt>
                <c:pt idx="321">
                  <c:v>36.772035100000146</c:v>
                </c:pt>
                <c:pt idx="322">
                  <c:v>36.704536500000003</c:v>
                </c:pt>
                <c:pt idx="323">
                  <c:v>36.652900300000013</c:v>
                </c:pt>
                <c:pt idx="324">
                  <c:v>36.6456211</c:v>
                </c:pt>
                <c:pt idx="325">
                  <c:v>36.682948500000002</c:v>
                </c:pt>
                <c:pt idx="326">
                  <c:v>36.700755400000013</c:v>
                </c:pt>
                <c:pt idx="327">
                  <c:v>36.738466500000001</c:v>
                </c:pt>
                <c:pt idx="328">
                  <c:v>36.781452600000001</c:v>
                </c:pt>
                <c:pt idx="329">
                  <c:v>36.806855399999996</c:v>
                </c:pt>
                <c:pt idx="330">
                  <c:v>36.814439999999998</c:v>
                </c:pt>
                <c:pt idx="331">
                  <c:v>36.790747200000013</c:v>
                </c:pt>
                <c:pt idx="332">
                  <c:v>36.7534123000001</c:v>
                </c:pt>
                <c:pt idx="333">
                  <c:v>36.691419800000013</c:v>
                </c:pt>
                <c:pt idx="334">
                  <c:v>36.617841599999885</c:v>
                </c:pt>
                <c:pt idx="335">
                  <c:v>36.536846300000001</c:v>
                </c:pt>
                <c:pt idx="336">
                  <c:v>36.467772000000011</c:v>
                </c:pt>
                <c:pt idx="337">
                  <c:v>36.384351599999995</c:v>
                </c:pt>
                <c:pt idx="338">
                  <c:v>36.290731300000161</c:v>
                </c:pt>
                <c:pt idx="339">
                  <c:v>36.188773800000099</c:v>
                </c:pt>
                <c:pt idx="340">
                  <c:v>36.109410200000013</c:v>
                </c:pt>
                <c:pt idx="341">
                  <c:v>36.019317800000003</c:v>
                </c:pt>
                <c:pt idx="342">
                  <c:v>35.935640300000003</c:v>
                </c:pt>
                <c:pt idx="343">
                  <c:v>35.864729400000002</c:v>
                </c:pt>
                <c:pt idx="344">
                  <c:v>35.795819000000115</c:v>
                </c:pt>
                <c:pt idx="345">
                  <c:v>35.722948600000123</c:v>
                </c:pt>
                <c:pt idx="346">
                  <c:v>35.668376800000161</c:v>
                </c:pt>
                <c:pt idx="347">
                  <c:v>35.632934400000003</c:v>
                </c:pt>
                <c:pt idx="348">
                  <c:v>35.558406300000001</c:v>
                </c:pt>
                <c:pt idx="349">
                  <c:v>35.488266499999995</c:v>
                </c:pt>
                <c:pt idx="350">
                  <c:v>35.400077699999997</c:v>
                </c:pt>
                <c:pt idx="351">
                  <c:v>35.309676099999997</c:v>
                </c:pt>
                <c:pt idx="352">
                  <c:v>35.235017500000012</c:v>
                </c:pt>
                <c:pt idx="353">
                  <c:v>35.159613900000011</c:v>
                </c:pt>
                <c:pt idx="354">
                  <c:v>35.079740000000001</c:v>
                </c:pt>
                <c:pt idx="355">
                  <c:v>36.384351599999995</c:v>
                </c:pt>
                <c:pt idx="356">
                  <c:v>36.290731300000161</c:v>
                </c:pt>
                <c:pt idx="357">
                  <c:v>36.188773800000099</c:v>
                </c:pt>
                <c:pt idx="358">
                  <c:v>36.109410200000013</c:v>
                </c:pt>
                <c:pt idx="359">
                  <c:v>36.019317800000003</c:v>
                </c:pt>
                <c:pt idx="360">
                  <c:v>35.935640300000003</c:v>
                </c:pt>
                <c:pt idx="361">
                  <c:v>35.864729400000002</c:v>
                </c:pt>
                <c:pt idx="362">
                  <c:v>35.795819000000115</c:v>
                </c:pt>
                <c:pt idx="363">
                  <c:v>35.722948600000123</c:v>
                </c:pt>
                <c:pt idx="364">
                  <c:v>35.668376800000161</c:v>
                </c:pt>
                <c:pt idx="365">
                  <c:v>35.632934400000003</c:v>
                </c:pt>
                <c:pt idx="366">
                  <c:v>35.558406300000001</c:v>
                </c:pt>
                <c:pt idx="367">
                  <c:v>35.488266499999995</c:v>
                </c:pt>
                <c:pt idx="368">
                  <c:v>35.400077699999997</c:v>
                </c:pt>
                <c:pt idx="369">
                  <c:v>35.309676099999997</c:v>
                </c:pt>
                <c:pt idx="370">
                  <c:v>35.235017500000012</c:v>
                </c:pt>
                <c:pt idx="371">
                  <c:v>35.159613900000011</c:v>
                </c:pt>
                <c:pt idx="372">
                  <c:v>35.079740000000001</c:v>
                </c:pt>
                <c:pt idx="373">
                  <c:v>35.594128100000013</c:v>
                </c:pt>
                <c:pt idx="374">
                  <c:v>33.829864099999995</c:v>
                </c:pt>
                <c:pt idx="375">
                  <c:v>34.466914800000012</c:v>
                </c:pt>
                <c:pt idx="376">
                  <c:v>34.694988300000013</c:v>
                </c:pt>
                <c:pt idx="377">
                  <c:v>35.856593399999994</c:v>
                </c:pt>
                <c:pt idx="378">
                  <c:v>36.674216400000006</c:v>
                </c:pt>
                <c:pt idx="379">
                  <c:v>37.2466668</c:v>
                </c:pt>
                <c:pt idx="380">
                  <c:v>37.678439200000099</c:v>
                </c:pt>
                <c:pt idx="381">
                  <c:v>37.978567200000001</c:v>
                </c:pt>
                <c:pt idx="382">
                  <c:v>38.143944000000005</c:v>
                </c:pt>
                <c:pt idx="383">
                  <c:v>38.305003200000002</c:v>
                </c:pt>
                <c:pt idx="384">
                  <c:v>38.416821499999877</c:v>
                </c:pt>
                <c:pt idx="385">
                  <c:v>38.495056300000115</c:v>
                </c:pt>
                <c:pt idx="386">
                  <c:v>38.540564499999995</c:v>
                </c:pt>
                <c:pt idx="387">
                  <c:v>38.551427399999994</c:v>
                </c:pt>
                <c:pt idx="388">
                  <c:v>38.566157200000013</c:v>
                </c:pt>
                <c:pt idx="389">
                  <c:v>38.558490599999999</c:v>
                </c:pt>
                <c:pt idx="390">
                  <c:v>38.564764000000004</c:v>
                </c:pt>
                <c:pt idx="391">
                  <c:v>38.515169200000003</c:v>
                </c:pt>
                <c:pt idx="392">
                  <c:v>38.458108900000013</c:v>
                </c:pt>
                <c:pt idx="393">
                  <c:v>38.4122767</c:v>
                </c:pt>
                <c:pt idx="394">
                  <c:v>38.331825299999998</c:v>
                </c:pt>
                <c:pt idx="395">
                  <c:v>38.238070900000139</c:v>
                </c:pt>
                <c:pt idx="396">
                  <c:v>38.131948600000001</c:v>
                </c:pt>
                <c:pt idx="397">
                  <c:v>37.986509500000004</c:v>
                </c:pt>
                <c:pt idx="398">
                  <c:v>37.855435200000002</c:v>
                </c:pt>
                <c:pt idx="399">
                  <c:v>37.716869299999999</c:v>
                </c:pt>
                <c:pt idx="400">
                  <c:v>37.584803999999998</c:v>
                </c:pt>
                <c:pt idx="401">
                  <c:v>37.487413699999998</c:v>
                </c:pt>
                <c:pt idx="402">
                  <c:v>37.409368900000011</c:v>
                </c:pt>
                <c:pt idx="403">
                  <c:v>37.348888799999997</c:v>
                </c:pt>
                <c:pt idx="404">
                  <c:v>37.2446403</c:v>
                </c:pt>
                <c:pt idx="405">
                  <c:v>37.148453300000099</c:v>
                </c:pt>
                <c:pt idx="406">
                  <c:v>37.056565300000003</c:v>
                </c:pt>
                <c:pt idx="407">
                  <c:v>36.971155600000003</c:v>
                </c:pt>
                <c:pt idx="408">
                  <c:v>36.898680000000006</c:v>
                </c:pt>
                <c:pt idx="409">
                  <c:v>36.8273668</c:v>
                </c:pt>
                <c:pt idx="410">
                  <c:v>36.772035100000146</c:v>
                </c:pt>
                <c:pt idx="411">
                  <c:v>36.704536500000003</c:v>
                </c:pt>
                <c:pt idx="412">
                  <c:v>36.652900300000013</c:v>
                </c:pt>
                <c:pt idx="413">
                  <c:v>36.6456211</c:v>
                </c:pt>
                <c:pt idx="414">
                  <c:v>36.682948500000002</c:v>
                </c:pt>
                <c:pt idx="415">
                  <c:v>36.700755400000013</c:v>
                </c:pt>
                <c:pt idx="416">
                  <c:v>36.738466500000001</c:v>
                </c:pt>
                <c:pt idx="417">
                  <c:v>36.781452600000001</c:v>
                </c:pt>
                <c:pt idx="418">
                  <c:v>36.806855399999996</c:v>
                </c:pt>
                <c:pt idx="419">
                  <c:v>36.814439999999998</c:v>
                </c:pt>
                <c:pt idx="420">
                  <c:v>36.790747200000013</c:v>
                </c:pt>
                <c:pt idx="421">
                  <c:v>36.7534123000001</c:v>
                </c:pt>
                <c:pt idx="422">
                  <c:v>36.691419800000013</c:v>
                </c:pt>
                <c:pt idx="423">
                  <c:v>36.617841599999885</c:v>
                </c:pt>
                <c:pt idx="424">
                  <c:v>36.536846300000001</c:v>
                </c:pt>
                <c:pt idx="425">
                  <c:v>36.467772000000011</c:v>
                </c:pt>
                <c:pt idx="426">
                  <c:v>36.384351599999995</c:v>
                </c:pt>
                <c:pt idx="427">
                  <c:v>36.290731300000161</c:v>
                </c:pt>
                <c:pt idx="428">
                  <c:v>36.188773800000099</c:v>
                </c:pt>
                <c:pt idx="429">
                  <c:v>36.109410200000013</c:v>
                </c:pt>
                <c:pt idx="430">
                  <c:v>36.019317800000003</c:v>
                </c:pt>
                <c:pt idx="431">
                  <c:v>35.935640300000003</c:v>
                </c:pt>
                <c:pt idx="432">
                  <c:v>35.864729400000002</c:v>
                </c:pt>
                <c:pt idx="433">
                  <c:v>35.795819000000115</c:v>
                </c:pt>
                <c:pt idx="434">
                  <c:v>35.722948600000123</c:v>
                </c:pt>
                <c:pt idx="435">
                  <c:v>35.668376800000161</c:v>
                </c:pt>
                <c:pt idx="436">
                  <c:v>35.632934400000003</c:v>
                </c:pt>
                <c:pt idx="437">
                  <c:v>35.558406300000001</c:v>
                </c:pt>
                <c:pt idx="438">
                  <c:v>35.488266499999995</c:v>
                </c:pt>
                <c:pt idx="439">
                  <c:v>35.400077699999997</c:v>
                </c:pt>
                <c:pt idx="440">
                  <c:v>35.309676099999997</c:v>
                </c:pt>
                <c:pt idx="441">
                  <c:v>35.235017500000012</c:v>
                </c:pt>
                <c:pt idx="442">
                  <c:v>35.159613900000011</c:v>
                </c:pt>
                <c:pt idx="443">
                  <c:v>35.079740000000001</c:v>
                </c:pt>
                <c:pt idx="444">
                  <c:v>35.007785999999996</c:v>
                </c:pt>
                <c:pt idx="445">
                  <c:v>34.915756400000006</c:v>
                </c:pt>
                <c:pt idx="446">
                  <c:v>34.817438599999996</c:v>
                </c:pt>
                <c:pt idx="447">
                  <c:v>34.721825300000013</c:v>
                </c:pt>
                <c:pt idx="448">
                  <c:v>34.645568600000011</c:v>
                </c:pt>
                <c:pt idx="449">
                  <c:v>34.552760400000004</c:v>
                </c:pt>
                <c:pt idx="450">
                  <c:v>34.466411900000011</c:v>
                </c:pt>
                <c:pt idx="451">
                  <c:v>34.370601199999996</c:v>
                </c:pt>
                <c:pt idx="452">
                  <c:v>34.283533700000099</c:v>
                </c:pt>
                <c:pt idx="453">
                  <c:v>34.217789800000006</c:v>
                </c:pt>
                <c:pt idx="454">
                  <c:v>34.130074100000002</c:v>
                </c:pt>
                <c:pt idx="455">
                  <c:v>34.039180700000003</c:v>
                </c:pt>
                <c:pt idx="456">
                  <c:v>33.961229000000003</c:v>
                </c:pt>
                <c:pt idx="457">
                  <c:v>33.884596099999996</c:v>
                </c:pt>
                <c:pt idx="458">
                  <c:v>33.791273800000013</c:v>
                </c:pt>
                <c:pt idx="459">
                  <c:v>33.726587900000013</c:v>
                </c:pt>
                <c:pt idx="460">
                  <c:v>33.660996700000013</c:v>
                </c:pt>
                <c:pt idx="461">
                  <c:v>33.571150200000012</c:v>
                </c:pt>
                <c:pt idx="462">
                  <c:v>33.487044299999994</c:v>
                </c:pt>
                <c:pt idx="463">
                  <c:v>33.4119647999999</c:v>
                </c:pt>
                <c:pt idx="464">
                  <c:v>33.355508</c:v>
                </c:pt>
                <c:pt idx="465">
                  <c:v>33.285550800000138</c:v>
                </c:pt>
                <c:pt idx="466">
                  <c:v>33.23132540000001</c:v>
                </c:pt>
                <c:pt idx="467">
                  <c:v>33.176206100000002</c:v>
                </c:pt>
                <c:pt idx="468">
                  <c:v>33.119428900000003</c:v>
                </c:pt>
                <c:pt idx="469">
                  <c:v>33.061631000000006</c:v>
                </c:pt>
                <c:pt idx="470">
                  <c:v>33.023439300000099</c:v>
                </c:pt>
                <c:pt idx="471">
                  <c:v>32.977834300000005</c:v>
                </c:pt>
                <c:pt idx="472">
                  <c:v>32.933782800000003</c:v>
                </c:pt>
                <c:pt idx="473">
                  <c:v>32.890550800000099</c:v>
                </c:pt>
                <c:pt idx="474">
                  <c:v>32.843012400000006</c:v>
                </c:pt>
                <c:pt idx="475">
                  <c:v>32.780367900000002</c:v>
                </c:pt>
                <c:pt idx="476">
                  <c:v>32.708171800000123</c:v>
                </c:pt>
                <c:pt idx="477">
                  <c:v>32.652616500000001</c:v>
                </c:pt>
                <c:pt idx="478">
                  <c:v>32.594237499999998</c:v>
                </c:pt>
                <c:pt idx="479">
                  <c:v>32.552041099999997</c:v>
                </c:pt>
                <c:pt idx="480">
                  <c:v>32.5081907000001</c:v>
                </c:pt>
                <c:pt idx="481">
                  <c:v>32.488822900000002</c:v>
                </c:pt>
                <c:pt idx="482">
                  <c:v>32.472532200000138</c:v>
                </c:pt>
                <c:pt idx="483">
                  <c:v>32.447483399999996</c:v>
                </c:pt>
                <c:pt idx="484">
                  <c:v>32.4269496</c:v>
                </c:pt>
                <c:pt idx="485">
                  <c:v>32.395236200000063</c:v>
                </c:pt>
                <c:pt idx="486">
                  <c:v>32.383266799999994</c:v>
                </c:pt>
                <c:pt idx="487">
                  <c:v>32.365333300000138</c:v>
                </c:pt>
                <c:pt idx="488">
                  <c:v>32.354790699999995</c:v>
                </c:pt>
                <c:pt idx="489">
                  <c:v>32.346595100000002</c:v>
                </c:pt>
                <c:pt idx="490">
                  <c:v>32.348893599999997</c:v>
                </c:pt>
                <c:pt idx="491">
                  <c:v>32.342329599999999</c:v>
                </c:pt>
                <c:pt idx="492">
                  <c:v>32.340988499999995</c:v>
                </c:pt>
                <c:pt idx="493">
                  <c:v>32.366793600000001</c:v>
                </c:pt>
                <c:pt idx="494">
                  <c:v>32.381597899999996</c:v>
                </c:pt>
                <c:pt idx="495">
                  <c:v>32.378494700000005</c:v>
                </c:pt>
                <c:pt idx="496">
                  <c:v>32.371863699999892</c:v>
                </c:pt>
                <c:pt idx="497">
                  <c:v>32.388504599999997</c:v>
                </c:pt>
                <c:pt idx="498">
                  <c:v>32.413307599999996</c:v>
                </c:pt>
                <c:pt idx="499">
                  <c:v>32.437726900000001</c:v>
                </c:pt>
                <c:pt idx="500">
                  <c:v>32.442610700000003</c:v>
                </c:pt>
                <c:pt idx="501">
                  <c:v>32.474677999999997</c:v>
                </c:pt>
                <c:pt idx="502">
                  <c:v>32.497111700000012</c:v>
                </c:pt>
                <c:pt idx="503">
                  <c:v>32.516341699999998</c:v>
                </c:pt>
                <c:pt idx="504">
                  <c:v>32.567117400000001</c:v>
                </c:pt>
                <c:pt idx="505">
                  <c:v>32.596465200000011</c:v>
                </c:pt>
                <c:pt idx="506">
                  <c:v>32.597608900000012</c:v>
                </c:pt>
                <c:pt idx="507">
                  <c:v>32.617375300000013</c:v>
                </c:pt>
                <c:pt idx="508">
                  <c:v>32.642196900000116</c:v>
                </c:pt>
                <c:pt idx="509">
                  <c:v>32.677166200000002</c:v>
                </c:pt>
                <c:pt idx="510">
                  <c:v>32.695796300000175</c:v>
                </c:pt>
                <c:pt idx="511">
                  <c:v>32.728273400000013</c:v>
                </c:pt>
                <c:pt idx="512">
                  <c:v>32.751392600000003</c:v>
                </c:pt>
                <c:pt idx="513">
                  <c:v>32.757643599999994</c:v>
                </c:pt>
                <c:pt idx="514">
                  <c:v>32.753787899999999</c:v>
                </c:pt>
                <c:pt idx="515">
                  <c:v>32.771416000000009</c:v>
                </c:pt>
                <c:pt idx="516">
                  <c:v>32.781664299999996</c:v>
                </c:pt>
                <c:pt idx="517">
                  <c:v>32.791271800000011</c:v>
                </c:pt>
                <c:pt idx="518">
                  <c:v>32.8313597</c:v>
                </c:pt>
                <c:pt idx="519">
                  <c:v>32.845754200000002</c:v>
                </c:pt>
                <c:pt idx="520">
                  <c:v>32.859872999999993</c:v>
                </c:pt>
                <c:pt idx="521">
                  <c:v>32.868437499999999</c:v>
                </c:pt>
                <c:pt idx="522">
                  <c:v>32.849401199999996</c:v>
                </c:pt>
                <c:pt idx="523">
                  <c:v>32.848365600000001</c:v>
                </c:pt>
                <c:pt idx="524">
                  <c:v>32.822191700000012</c:v>
                </c:pt>
                <c:pt idx="525">
                  <c:v>32.808437900000001</c:v>
                </c:pt>
                <c:pt idx="526">
                  <c:v>32.789677400000002</c:v>
                </c:pt>
                <c:pt idx="527">
                  <c:v>32.765306500000115</c:v>
                </c:pt>
                <c:pt idx="528">
                  <c:v>32.755181200000003</c:v>
                </c:pt>
                <c:pt idx="529">
                  <c:v>32.7734016</c:v>
                </c:pt>
                <c:pt idx="530">
                  <c:v>32.793711900000169</c:v>
                </c:pt>
                <c:pt idx="531">
                  <c:v>32.806947799999996</c:v>
                </c:pt>
                <c:pt idx="532">
                  <c:v>32.818518600000012</c:v>
                </c:pt>
                <c:pt idx="533">
                  <c:v>32.829314500000002</c:v>
                </c:pt>
                <c:pt idx="534">
                  <c:v>32.823070900000012</c:v>
                </c:pt>
                <c:pt idx="535">
                  <c:v>32.816540399999994</c:v>
                </c:pt>
                <c:pt idx="536">
                  <c:v>32.800436000000005</c:v>
                </c:pt>
                <c:pt idx="537">
                  <c:v>32.779872400000002</c:v>
                </c:pt>
                <c:pt idx="538">
                  <c:v>32.742790900000138</c:v>
                </c:pt>
                <c:pt idx="539">
                  <c:v>32.724686000000005</c:v>
                </c:pt>
                <c:pt idx="540">
                  <c:v>32.715864499999995</c:v>
                </c:pt>
                <c:pt idx="541">
                  <c:v>32.7177942</c:v>
                </c:pt>
                <c:pt idx="542">
                  <c:v>32.704878600000001</c:v>
                </c:pt>
                <c:pt idx="543">
                  <c:v>32.706894000000005</c:v>
                </c:pt>
                <c:pt idx="544">
                  <c:v>32.722123000000146</c:v>
                </c:pt>
                <c:pt idx="545">
                  <c:v>32.738763800000108</c:v>
                </c:pt>
                <c:pt idx="546">
                  <c:v>32.760132100000199</c:v>
                </c:pt>
                <c:pt idx="547">
                  <c:v>32.7773392000001</c:v>
                </c:pt>
                <c:pt idx="548">
                  <c:v>32.779663800000002</c:v>
                </c:pt>
                <c:pt idx="549">
                  <c:v>32.773964100000001</c:v>
                </c:pt>
                <c:pt idx="550">
                  <c:v>32.775100300000169</c:v>
                </c:pt>
                <c:pt idx="551">
                  <c:v>32.761387500000005</c:v>
                </c:pt>
                <c:pt idx="552">
                  <c:v>32.746039300000099</c:v>
                </c:pt>
                <c:pt idx="553">
                  <c:v>32.716874000000004</c:v>
                </c:pt>
                <c:pt idx="554">
                  <c:v>32.696317900000146</c:v>
                </c:pt>
                <c:pt idx="555">
                  <c:v>32.660026100000003</c:v>
                </c:pt>
                <c:pt idx="556">
                  <c:v>32.619956900000012</c:v>
                </c:pt>
                <c:pt idx="557">
                  <c:v>32.571759100000001</c:v>
                </c:pt>
                <c:pt idx="558">
                  <c:v>32.5077772</c:v>
                </c:pt>
                <c:pt idx="559">
                  <c:v>32.455716300000013</c:v>
                </c:pt>
                <c:pt idx="560">
                  <c:v>32.404851199999996</c:v>
                </c:pt>
                <c:pt idx="561">
                  <c:v>32.370068100000005</c:v>
                </c:pt>
                <c:pt idx="562">
                  <c:v>32.334543799999999</c:v>
                </c:pt>
                <c:pt idx="563">
                  <c:v>32.320246099999999</c:v>
                </c:pt>
                <c:pt idx="564">
                  <c:v>32.311275599999995</c:v>
                </c:pt>
                <c:pt idx="565">
                  <c:v>32.267749300000013</c:v>
                </c:pt>
                <c:pt idx="566">
                  <c:v>32.202590300000146</c:v>
                </c:pt>
                <c:pt idx="567">
                  <c:v>32.135848000000003</c:v>
                </c:pt>
                <c:pt idx="568">
                  <c:v>32.083910000000003</c:v>
                </c:pt>
                <c:pt idx="569">
                  <c:v>32.018624199999998</c:v>
                </c:pt>
                <c:pt idx="570">
                  <c:v>31.934771700000031</c:v>
                </c:pt>
                <c:pt idx="571">
                  <c:v>31.864769799999987</c:v>
                </c:pt>
                <c:pt idx="572">
                  <c:v>31.788196399999922</c:v>
                </c:pt>
                <c:pt idx="573">
                  <c:v>31.730480499999999</c:v>
                </c:pt>
                <c:pt idx="574">
                  <c:v>31.682342299999885</c:v>
                </c:pt>
                <c:pt idx="575">
                  <c:v>31.625643399999934</c:v>
                </c:pt>
                <c:pt idx="576">
                  <c:v>31.5761082</c:v>
                </c:pt>
                <c:pt idx="577">
                  <c:v>31.513128399999999</c:v>
                </c:pt>
                <c:pt idx="578">
                  <c:v>31.448341899999903</c:v>
                </c:pt>
                <c:pt idx="579">
                  <c:v>31.398184599999986</c:v>
                </c:pt>
                <c:pt idx="580">
                  <c:v>31.31407130000008</c:v>
                </c:pt>
                <c:pt idx="581">
                  <c:v>31.279437199999986</c:v>
                </c:pt>
                <c:pt idx="582">
                  <c:v>31.210353600000001</c:v>
                </c:pt>
                <c:pt idx="583">
                  <c:v>31.141335099999999</c:v>
                </c:pt>
                <c:pt idx="584">
                  <c:v>31.057508700000035</c:v>
                </c:pt>
                <c:pt idx="585">
                  <c:v>30.994761700000005</c:v>
                </c:pt>
                <c:pt idx="586">
                  <c:v>30.918363500000002</c:v>
                </c:pt>
                <c:pt idx="587">
                  <c:v>30.8611635</c:v>
                </c:pt>
                <c:pt idx="588">
                  <c:v>30.782969699999946</c:v>
                </c:pt>
                <c:pt idx="589">
                  <c:v>30.737085300000057</c:v>
                </c:pt>
                <c:pt idx="590">
                  <c:v>30.671922500000001</c:v>
                </c:pt>
                <c:pt idx="591">
                  <c:v>30.620450200000001</c:v>
                </c:pt>
                <c:pt idx="592">
                  <c:v>30.5674989</c:v>
                </c:pt>
                <c:pt idx="593">
                  <c:v>30.506489799999986</c:v>
                </c:pt>
                <c:pt idx="594">
                  <c:v>30.4471495999999</c:v>
                </c:pt>
                <c:pt idx="595">
                  <c:v>30.39099090000003</c:v>
                </c:pt>
                <c:pt idx="596">
                  <c:v>30.328892199999999</c:v>
                </c:pt>
                <c:pt idx="597">
                  <c:v>30.2638821</c:v>
                </c:pt>
                <c:pt idx="598">
                  <c:v>30.210582499999987</c:v>
                </c:pt>
                <c:pt idx="599">
                  <c:v>30.155999600000001</c:v>
                </c:pt>
                <c:pt idx="600">
                  <c:v>30.095920000000003</c:v>
                </c:pt>
                <c:pt idx="601">
                  <c:v>30.020752899999927</c:v>
                </c:pt>
                <c:pt idx="602">
                  <c:v>29.956363100000001</c:v>
                </c:pt>
                <c:pt idx="603">
                  <c:v>29.932616299999896</c:v>
                </c:pt>
                <c:pt idx="604">
                  <c:v>29.887627799999986</c:v>
                </c:pt>
                <c:pt idx="605">
                  <c:v>29.869677500000002</c:v>
                </c:pt>
                <c:pt idx="606">
                  <c:v>29.843896600000001</c:v>
                </c:pt>
                <c:pt idx="607">
                  <c:v>29.825024299999946</c:v>
                </c:pt>
                <c:pt idx="608">
                  <c:v>29.758684300000002</c:v>
                </c:pt>
                <c:pt idx="609">
                  <c:v>25.716368100000057</c:v>
                </c:pt>
                <c:pt idx="610">
                  <c:v>23.361524599999989</c:v>
                </c:pt>
                <c:pt idx="611">
                  <c:v>23.467971000000031</c:v>
                </c:pt>
                <c:pt idx="612">
                  <c:v>23.738739999999918</c:v>
                </c:pt>
                <c:pt idx="613">
                  <c:v>24.053834400000031</c:v>
                </c:pt>
                <c:pt idx="614">
                  <c:v>24.187181100000053</c:v>
                </c:pt>
                <c:pt idx="615">
                  <c:v>24.122845399999999</c:v>
                </c:pt>
                <c:pt idx="616">
                  <c:v>24.03991860000005</c:v>
                </c:pt>
                <c:pt idx="617">
                  <c:v>24.099707599999945</c:v>
                </c:pt>
                <c:pt idx="618">
                  <c:v>24.232164000000001</c:v>
                </c:pt>
                <c:pt idx="619">
                  <c:v>24.342590899999927</c:v>
                </c:pt>
                <c:pt idx="620">
                  <c:v>24.416448499999987</c:v>
                </c:pt>
                <c:pt idx="621">
                  <c:v>24.470642199999919</c:v>
                </c:pt>
                <c:pt idx="622">
                  <c:v>24.539157700000057</c:v>
                </c:pt>
                <c:pt idx="623">
                  <c:v>24.629300499999999</c:v>
                </c:pt>
                <c:pt idx="624">
                  <c:v>24.741500600000002</c:v>
                </c:pt>
                <c:pt idx="625">
                  <c:v>24.878229899999923</c:v>
                </c:pt>
                <c:pt idx="626">
                  <c:v>25.024067600000031</c:v>
                </c:pt>
                <c:pt idx="627">
                  <c:v>25.183767100000001</c:v>
                </c:pt>
                <c:pt idx="628">
                  <c:v>25.345280799999987</c:v>
                </c:pt>
                <c:pt idx="629">
                  <c:v>25.5105477</c:v>
                </c:pt>
                <c:pt idx="630">
                  <c:v>25.6674942</c:v>
                </c:pt>
                <c:pt idx="631">
                  <c:v>25.817176300000035</c:v>
                </c:pt>
                <c:pt idx="632">
                  <c:v>25.997964700000058</c:v>
                </c:pt>
                <c:pt idx="633">
                  <c:v>26.170024600000001</c:v>
                </c:pt>
                <c:pt idx="634">
                  <c:v>26.337124399999997</c:v>
                </c:pt>
                <c:pt idx="635">
                  <c:v>26.511423300000001</c:v>
                </c:pt>
                <c:pt idx="636">
                  <c:v>26.656469299999987</c:v>
                </c:pt>
                <c:pt idx="637">
                  <c:v>26.819506699999987</c:v>
                </c:pt>
                <c:pt idx="638">
                  <c:v>26.955025300000003</c:v>
                </c:pt>
                <c:pt idx="639">
                  <c:v>27.085034199999949</c:v>
                </c:pt>
                <c:pt idx="640">
                  <c:v>27.210628600000003</c:v>
                </c:pt>
                <c:pt idx="641">
                  <c:v>27.325289299999934</c:v>
                </c:pt>
                <c:pt idx="642">
                  <c:v>27.4195578</c:v>
                </c:pt>
                <c:pt idx="643">
                  <c:v>27.478534699999923</c:v>
                </c:pt>
                <c:pt idx="644">
                  <c:v>27.565399199999934</c:v>
                </c:pt>
                <c:pt idx="645">
                  <c:v>27.617093200000031</c:v>
                </c:pt>
                <c:pt idx="646">
                  <c:v>27.653995899999998</c:v>
                </c:pt>
                <c:pt idx="647">
                  <c:v>27.680041299999989</c:v>
                </c:pt>
                <c:pt idx="648">
                  <c:v>27.696536899999927</c:v>
                </c:pt>
                <c:pt idx="649">
                  <c:v>27.706406999999945</c:v>
                </c:pt>
                <c:pt idx="650">
                  <c:v>27.700608599999946</c:v>
                </c:pt>
                <c:pt idx="651">
                  <c:v>27.701895699999998</c:v>
                </c:pt>
                <c:pt idx="652">
                  <c:v>27.651881800000066</c:v>
                </c:pt>
                <c:pt idx="653">
                  <c:v>27.6185665</c:v>
                </c:pt>
                <c:pt idx="654">
                  <c:v>27.588419599999895</c:v>
                </c:pt>
                <c:pt idx="655">
                  <c:v>27.546303300000002</c:v>
                </c:pt>
                <c:pt idx="656">
                  <c:v>27.5144968</c:v>
                </c:pt>
                <c:pt idx="657">
                  <c:v>26.469623699999911</c:v>
                </c:pt>
                <c:pt idx="658">
                  <c:v>25.2136253</c:v>
                </c:pt>
                <c:pt idx="659">
                  <c:v>25.589041399999989</c:v>
                </c:pt>
                <c:pt idx="660">
                  <c:v>22.565400199999949</c:v>
                </c:pt>
                <c:pt idx="661">
                  <c:v>22.165549899999895</c:v>
                </c:pt>
                <c:pt idx="662">
                  <c:v>22.908510599999911</c:v>
                </c:pt>
                <c:pt idx="663">
                  <c:v>23.376759099999987</c:v>
                </c:pt>
                <c:pt idx="664">
                  <c:v>23.744981700000057</c:v>
                </c:pt>
                <c:pt idx="665">
                  <c:v>25.124196000000001</c:v>
                </c:pt>
                <c:pt idx="666">
                  <c:v>20.547118000000001</c:v>
                </c:pt>
                <c:pt idx="667">
                  <c:v>21.097721499999999</c:v>
                </c:pt>
                <c:pt idx="668">
                  <c:v>21.841272700000001</c:v>
                </c:pt>
                <c:pt idx="669">
                  <c:v>22.538859400000035</c:v>
                </c:pt>
                <c:pt idx="670">
                  <c:v>23.041132799999989</c:v>
                </c:pt>
                <c:pt idx="671">
                  <c:v>23.434108100000035</c:v>
                </c:pt>
                <c:pt idx="672">
                  <c:v>23.798139799999934</c:v>
                </c:pt>
                <c:pt idx="673">
                  <c:v>24.120893300000031</c:v>
                </c:pt>
                <c:pt idx="674">
                  <c:v>24.409539999999918</c:v>
                </c:pt>
                <c:pt idx="675">
                  <c:v>24.616112900000001</c:v>
                </c:pt>
                <c:pt idx="676">
                  <c:v>24.7775055</c:v>
                </c:pt>
                <c:pt idx="677">
                  <c:v>24.929344699999934</c:v>
                </c:pt>
                <c:pt idx="678">
                  <c:v>25.053508600000001</c:v>
                </c:pt>
                <c:pt idx="679">
                  <c:v>25.173071800000031</c:v>
                </c:pt>
                <c:pt idx="680">
                  <c:v>25.281548499999989</c:v>
                </c:pt>
                <c:pt idx="681">
                  <c:v>25.383403499999989</c:v>
                </c:pt>
                <c:pt idx="682">
                  <c:v>25.472270299999934</c:v>
                </c:pt>
                <c:pt idx="683">
                  <c:v>25.560427499999989</c:v>
                </c:pt>
                <c:pt idx="684">
                  <c:v>25.632193300000001</c:v>
                </c:pt>
                <c:pt idx="685">
                  <c:v>25.7280674</c:v>
                </c:pt>
                <c:pt idx="686">
                  <c:v>25.815982399999999</c:v>
                </c:pt>
                <c:pt idx="687">
                  <c:v>25.909906299999989</c:v>
                </c:pt>
                <c:pt idx="688">
                  <c:v>26.0091964</c:v>
                </c:pt>
                <c:pt idx="689">
                  <c:v>26.1153355</c:v>
                </c:pt>
                <c:pt idx="690">
                  <c:v>26.212343899999922</c:v>
                </c:pt>
                <c:pt idx="691">
                  <c:v>26.300393</c:v>
                </c:pt>
                <c:pt idx="692">
                  <c:v>26.352848900000001</c:v>
                </c:pt>
                <c:pt idx="693">
                  <c:v>26.400672299999918</c:v>
                </c:pt>
                <c:pt idx="694">
                  <c:v>26.435213199999989</c:v>
                </c:pt>
                <c:pt idx="695">
                  <c:v>26.488736299999864</c:v>
                </c:pt>
                <c:pt idx="696">
                  <c:v>26.532588499999999</c:v>
                </c:pt>
                <c:pt idx="697">
                  <c:v>26.589199899999926</c:v>
                </c:pt>
                <c:pt idx="698">
                  <c:v>26.607597200000001</c:v>
                </c:pt>
                <c:pt idx="699">
                  <c:v>26.6400352</c:v>
                </c:pt>
                <c:pt idx="700">
                  <c:v>26.674697200000001</c:v>
                </c:pt>
                <c:pt idx="701">
                  <c:v>26.71735550000005</c:v>
                </c:pt>
                <c:pt idx="702">
                  <c:v>26.7592538</c:v>
                </c:pt>
                <c:pt idx="703">
                  <c:v>26.801524699999987</c:v>
                </c:pt>
                <c:pt idx="704">
                  <c:v>26.842124799999986</c:v>
                </c:pt>
                <c:pt idx="705">
                  <c:v>26.888253199999987</c:v>
                </c:pt>
                <c:pt idx="706">
                  <c:v>26.949394499999986</c:v>
                </c:pt>
                <c:pt idx="707">
                  <c:v>26.969727099999918</c:v>
                </c:pt>
                <c:pt idx="708">
                  <c:v>27.025617700000002</c:v>
                </c:pt>
                <c:pt idx="709">
                  <c:v>27.061436299999919</c:v>
                </c:pt>
                <c:pt idx="710">
                  <c:v>27.086393899999919</c:v>
                </c:pt>
                <c:pt idx="711">
                  <c:v>27.106061599999997</c:v>
                </c:pt>
                <c:pt idx="712">
                  <c:v>27.121841900000035</c:v>
                </c:pt>
                <c:pt idx="713">
                  <c:v>27.140259699999987</c:v>
                </c:pt>
                <c:pt idx="714">
                  <c:v>27.174258600000073</c:v>
                </c:pt>
                <c:pt idx="715">
                  <c:v>27.205211999999989</c:v>
                </c:pt>
                <c:pt idx="716">
                  <c:v>27.239069300000001</c:v>
                </c:pt>
                <c:pt idx="717">
                  <c:v>27.285711799999934</c:v>
                </c:pt>
                <c:pt idx="718">
                  <c:v>27.321869499999998</c:v>
                </c:pt>
                <c:pt idx="719">
                  <c:v>27.374859900000057</c:v>
                </c:pt>
                <c:pt idx="720">
                  <c:v>27.4275877</c:v>
                </c:pt>
                <c:pt idx="721">
                  <c:v>27.469011000000002</c:v>
                </c:pt>
                <c:pt idx="722">
                  <c:v>27.529360700000005</c:v>
                </c:pt>
                <c:pt idx="723">
                  <c:v>27.579849600000003</c:v>
                </c:pt>
                <c:pt idx="724">
                  <c:v>27.606362499999999</c:v>
                </c:pt>
                <c:pt idx="725">
                  <c:v>27.609424699999987</c:v>
                </c:pt>
                <c:pt idx="726">
                  <c:v>27.634762200000001</c:v>
                </c:pt>
                <c:pt idx="727">
                  <c:v>27.666505399999988</c:v>
                </c:pt>
                <c:pt idx="728">
                  <c:v>27.695229299999927</c:v>
                </c:pt>
                <c:pt idx="729">
                  <c:v>27.730915700000057</c:v>
                </c:pt>
                <c:pt idx="730">
                  <c:v>27.783418099999945</c:v>
                </c:pt>
                <c:pt idx="731">
                  <c:v>27.838425699999988</c:v>
                </c:pt>
                <c:pt idx="732">
                  <c:v>27.879623700000003</c:v>
                </c:pt>
                <c:pt idx="733">
                  <c:v>27.923697599999919</c:v>
                </c:pt>
                <c:pt idx="734">
                  <c:v>27.965526999999895</c:v>
                </c:pt>
                <c:pt idx="735">
                  <c:v>28.012139700000002</c:v>
                </c:pt>
                <c:pt idx="736">
                  <c:v>28.051123</c:v>
                </c:pt>
                <c:pt idx="737">
                  <c:v>28.082027999999923</c:v>
                </c:pt>
                <c:pt idx="738">
                  <c:v>28.123533399999989</c:v>
                </c:pt>
                <c:pt idx="739">
                  <c:v>28.1754602</c:v>
                </c:pt>
                <c:pt idx="740">
                  <c:v>28.217950800000057</c:v>
                </c:pt>
                <c:pt idx="741">
                  <c:v>28.241444399999946</c:v>
                </c:pt>
                <c:pt idx="742">
                  <c:v>28.298396599999919</c:v>
                </c:pt>
                <c:pt idx="743">
                  <c:v>28.332224100000001</c:v>
                </c:pt>
                <c:pt idx="744">
                  <c:v>28.387740299999919</c:v>
                </c:pt>
                <c:pt idx="745">
                  <c:v>28.468610699999896</c:v>
                </c:pt>
                <c:pt idx="746">
                  <c:v>28.5696704</c:v>
                </c:pt>
                <c:pt idx="747">
                  <c:v>28.661724199999988</c:v>
                </c:pt>
                <c:pt idx="748">
                  <c:v>28.7446287</c:v>
                </c:pt>
                <c:pt idx="749">
                  <c:v>28.834836599999999</c:v>
                </c:pt>
                <c:pt idx="750">
                  <c:v>28.955973699999987</c:v>
                </c:pt>
                <c:pt idx="751">
                  <c:v>29.065536299999895</c:v>
                </c:pt>
                <c:pt idx="752">
                  <c:v>29.179856200000035</c:v>
                </c:pt>
                <c:pt idx="753">
                  <c:v>29.30508</c:v>
                </c:pt>
                <c:pt idx="754">
                  <c:v>29.414791600000001</c:v>
                </c:pt>
                <c:pt idx="755">
                  <c:v>29.547575900000005</c:v>
                </c:pt>
                <c:pt idx="756">
                  <c:v>29.705440599999896</c:v>
                </c:pt>
                <c:pt idx="757">
                  <c:v>29.842540599999907</c:v>
                </c:pt>
                <c:pt idx="758">
                  <c:v>30.016085099999998</c:v>
                </c:pt>
                <c:pt idx="759">
                  <c:v>30.154369800000001</c:v>
                </c:pt>
                <c:pt idx="760">
                  <c:v>30.2547663</c:v>
                </c:pt>
                <c:pt idx="761">
                  <c:v>30.365616099999922</c:v>
                </c:pt>
                <c:pt idx="762">
                  <c:v>30.501339599999934</c:v>
                </c:pt>
                <c:pt idx="763">
                  <c:v>30.642917400000005</c:v>
                </c:pt>
                <c:pt idx="764">
                  <c:v>30.772946799999989</c:v>
                </c:pt>
                <c:pt idx="765">
                  <c:v>30.897200100000031</c:v>
                </c:pt>
                <c:pt idx="766">
                  <c:v>31.016631100000001</c:v>
                </c:pt>
                <c:pt idx="767">
                  <c:v>31.154457500000031</c:v>
                </c:pt>
                <c:pt idx="768">
                  <c:v>31.293548599999927</c:v>
                </c:pt>
                <c:pt idx="769">
                  <c:v>31.447585700000001</c:v>
                </c:pt>
                <c:pt idx="770">
                  <c:v>31.599517899999945</c:v>
                </c:pt>
                <c:pt idx="771">
                  <c:v>31.737078000000057</c:v>
                </c:pt>
                <c:pt idx="772">
                  <c:v>31.884483999999986</c:v>
                </c:pt>
                <c:pt idx="773">
                  <c:v>32.015334800000012</c:v>
                </c:pt>
                <c:pt idx="774">
                  <c:v>32.1606807</c:v>
                </c:pt>
                <c:pt idx="775">
                  <c:v>32.307956399999995</c:v>
                </c:pt>
                <c:pt idx="776">
                  <c:v>32.448612200000063</c:v>
                </c:pt>
                <c:pt idx="777">
                  <c:v>32.572191200000013</c:v>
                </c:pt>
                <c:pt idx="778">
                  <c:v>32.727282500000001</c:v>
                </c:pt>
                <c:pt idx="779">
                  <c:v>32.888371499999998</c:v>
                </c:pt>
                <c:pt idx="780">
                  <c:v>33.070094900000001</c:v>
                </c:pt>
                <c:pt idx="781">
                  <c:v>33.267740200000013</c:v>
                </c:pt>
                <c:pt idx="782">
                  <c:v>33.484570699999999</c:v>
                </c:pt>
                <c:pt idx="783">
                  <c:v>33.731564900000002</c:v>
                </c:pt>
                <c:pt idx="784">
                  <c:v>33.917721399999998</c:v>
                </c:pt>
                <c:pt idx="785">
                  <c:v>34.101229199999999</c:v>
                </c:pt>
                <c:pt idx="786">
                  <c:v>34.265525600000139</c:v>
                </c:pt>
                <c:pt idx="787">
                  <c:v>34.483823900000004</c:v>
                </c:pt>
                <c:pt idx="788">
                  <c:v>34.675601900000011</c:v>
                </c:pt>
                <c:pt idx="789">
                  <c:v>34.883920099999997</c:v>
                </c:pt>
                <c:pt idx="790">
                  <c:v>35.100836300000012</c:v>
                </c:pt>
                <c:pt idx="791">
                  <c:v>35.306267399999975</c:v>
                </c:pt>
                <c:pt idx="792">
                  <c:v>35.526875400000009</c:v>
                </c:pt>
                <c:pt idx="793">
                  <c:v>35.754669499999892</c:v>
                </c:pt>
                <c:pt idx="794">
                  <c:v>36.003351200000012</c:v>
                </c:pt>
                <c:pt idx="795">
                  <c:v>36.2329073000001</c:v>
                </c:pt>
                <c:pt idx="796">
                  <c:v>36.463569800000002</c:v>
                </c:pt>
                <c:pt idx="797">
                  <c:v>36.697082200000011</c:v>
                </c:pt>
                <c:pt idx="798">
                  <c:v>36.923550100000099</c:v>
                </c:pt>
                <c:pt idx="799">
                  <c:v>37.173889599999995</c:v>
                </c:pt>
                <c:pt idx="800">
                  <c:v>37.403285499999996</c:v>
                </c:pt>
                <c:pt idx="801">
                  <c:v>37.609078000000011</c:v>
                </c:pt>
                <c:pt idx="802">
                  <c:v>37.821736200000011</c:v>
                </c:pt>
                <c:pt idx="803">
                  <c:v>38.057185700000005</c:v>
                </c:pt>
                <c:pt idx="804">
                  <c:v>38.276799000000011</c:v>
                </c:pt>
                <c:pt idx="805">
                  <c:v>38.4954885</c:v>
                </c:pt>
                <c:pt idx="806">
                  <c:v>38.737546700000003</c:v>
                </c:pt>
                <c:pt idx="807">
                  <c:v>38.942948000000001</c:v>
                </c:pt>
                <c:pt idx="808">
                  <c:v>39.144016800000003</c:v>
                </c:pt>
                <c:pt idx="809">
                  <c:v>39.351638399999999</c:v>
                </c:pt>
                <c:pt idx="810">
                  <c:v>39.590206000000002</c:v>
                </c:pt>
                <c:pt idx="811">
                  <c:v>39.848037099999999</c:v>
                </c:pt>
                <c:pt idx="812">
                  <c:v>40.109831800000002</c:v>
                </c:pt>
                <c:pt idx="813">
                  <c:v>40.370758600000002</c:v>
                </c:pt>
                <c:pt idx="814">
                  <c:v>40.612667800000004</c:v>
                </c:pt>
                <c:pt idx="815">
                  <c:v>40.881931799999997</c:v>
                </c:pt>
                <c:pt idx="816">
                  <c:v>41.174311200000012</c:v>
                </c:pt>
                <c:pt idx="817">
                  <c:v>41.443798700000002</c:v>
                </c:pt>
                <c:pt idx="818">
                  <c:v>41.711505500000001</c:v>
                </c:pt>
                <c:pt idx="819">
                  <c:v>41.988626100000005</c:v>
                </c:pt>
                <c:pt idx="820">
                  <c:v>42.263213500000013</c:v>
                </c:pt>
                <c:pt idx="821">
                  <c:v>42.523961499999999</c:v>
                </c:pt>
                <c:pt idx="822">
                  <c:v>42.807672199999999</c:v>
                </c:pt>
                <c:pt idx="823">
                  <c:v>43.060030800000099</c:v>
                </c:pt>
                <c:pt idx="824">
                  <c:v>43.366622200000002</c:v>
                </c:pt>
                <c:pt idx="825">
                  <c:v>43.672066200000003</c:v>
                </c:pt>
                <c:pt idx="826">
                  <c:v>43.973632200000011</c:v>
                </c:pt>
                <c:pt idx="827">
                  <c:v>44.285155800000176</c:v>
                </c:pt>
                <c:pt idx="828">
                  <c:v>44.590495500000003</c:v>
                </c:pt>
                <c:pt idx="829">
                  <c:v>44.891942300000011</c:v>
                </c:pt>
                <c:pt idx="830">
                  <c:v>45.203026400000006</c:v>
                </c:pt>
                <c:pt idx="831">
                  <c:v>45.515291399999995</c:v>
                </c:pt>
                <c:pt idx="832">
                  <c:v>45.836195300000099</c:v>
                </c:pt>
                <c:pt idx="833">
                  <c:v>46.145085200000011</c:v>
                </c:pt>
                <c:pt idx="834">
                  <c:v>46.460285800000001</c:v>
                </c:pt>
                <c:pt idx="835">
                  <c:v>46.764101800000013</c:v>
                </c:pt>
                <c:pt idx="836">
                  <c:v>47.085907300000002</c:v>
                </c:pt>
                <c:pt idx="837">
                  <c:v>47.396477300000001</c:v>
                </c:pt>
                <c:pt idx="838">
                  <c:v>47.684241099999994</c:v>
                </c:pt>
                <c:pt idx="839">
                  <c:v>47.991178900000115</c:v>
                </c:pt>
                <c:pt idx="840">
                  <c:v>48.309691299999997</c:v>
                </c:pt>
                <c:pt idx="841">
                  <c:v>48.665106300000168</c:v>
                </c:pt>
                <c:pt idx="842">
                  <c:v>48.9924885</c:v>
                </c:pt>
                <c:pt idx="843">
                  <c:v>49.333266899999998</c:v>
                </c:pt>
                <c:pt idx="844">
                  <c:v>49.663882700000002</c:v>
                </c:pt>
                <c:pt idx="845">
                  <c:v>49.988973900000012</c:v>
                </c:pt>
                <c:pt idx="846">
                  <c:v>50.337087399999945</c:v>
                </c:pt>
                <c:pt idx="847">
                  <c:v>50.692845100000063</c:v>
                </c:pt>
                <c:pt idx="848">
                  <c:v>51.056910300000013</c:v>
                </c:pt>
                <c:pt idx="849">
                  <c:v>51.399242100000002</c:v>
                </c:pt>
                <c:pt idx="850">
                  <c:v>51.748313000000145</c:v>
                </c:pt>
                <c:pt idx="851">
                  <c:v>52.107453300000003</c:v>
                </c:pt>
                <c:pt idx="852">
                  <c:v>52.445631499999998</c:v>
                </c:pt>
                <c:pt idx="853">
                  <c:v>52.778340900000138</c:v>
                </c:pt>
                <c:pt idx="854">
                  <c:v>53.094435500000003</c:v>
                </c:pt>
                <c:pt idx="855">
                  <c:v>53.411375700000001</c:v>
                </c:pt>
                <c:pt idx="856">
                  <c:v>53.737048100000003</c:v>
                </c:pt>
                <c:pt idx="857">
                  <c:v>54.0746599</c:v>
                </c:pt>
                <c:pt idx="858">
                  <c:v>54.437514400000005</c:v>
                </c:pt>
                <c:pt idx="859">
                  <c:v>54.803986099999996</c:v>
                </c:pt>
                <c:pt idx="860">
                  <c:v>55.176992000000013</c:v>
                </c:pt>
                <c:pt idx="861">
                  <c:v>55.523686099999999</c:v>
                </c:pt>
                <c:pt idx="862">
                  <c:v>55.888176000000009</c:v>
                </c:pt>
                <c:pt idx="863">
                  <c:v>56.259151500000002</c:v>
                </c:pt>
                <c:pt idx="864">
                  <c:v>56.608382600000013</c:v>
                </c:pt>
                <c:pt idx="865">
                  <c:v>56.962132500000138</c:v>
                </c:pt>
                <c:pt idx="866">
                  <c:v>57.3170631999999</c:v>
                </c:pt>
                <c:pt idx="867">
                  <c:v>57.725228400000013</c:v>
                </c:pt>
                <c:pt idx="868">
                  <c:v>58.125939200000168</c:v>
                </c:pt>
                <c:pt idx="869">
                  <c:v>58.554854199999994</c:v>
                </c:pt>
                <c:pt idx="870">
                  <c:v>58.958861999999996</c:v>
                </c:pt>
                <c:pt idx="871">
                  <c:v>59.324059599999998</c:v>
                </c:pt>
                <c:pt idx="872">
                  <c:v>59.684515000000012</c:v>
                </c:pt>
                <c:pt idx="873">
                  <c:v>60.049001099999998</c:v>
                </c:pt>
                <c:pt idx="874">
                  <c:v>60.434665499999994</c:v>
                </c:pt>
                <c:pt idx="875">
                  <c:v>60.820236800000011</c:v>
                </c:pt>
                <c:pt idx="876">
                  <c:v>61.235737100000115</c:v>
                </c:pt>
                <c:pt idx="877">
                  <c:v>61.6247319000001</c:v>
                </c:pt>
                <c:pt idx="878">
                  <c:v>62.0476677999999</c:v>
                </c:pt>
                <c:pt idx="879">
                  <c:v>62.460590200000013</c:v>
                </c:pt>
                <c:pt idx="880">
                  <c:v>62.903769299999993</c:v>
                </c:pt>
                <c:pt idx="881">
                  <c:v>63.308566800000001</c:v>
                </c:pt>
                <c:pt idx="882">
                  <c:v>63.7386367000001</c:v>
                </c:pt>
                <c:pt idx="883">
                  <c:v>64.199157100000008</c:v>
                </c:pt>
                <c:pt idx="884">
                  <c:v>64.697094300000003</c:v>
                </c:pt>
                <c:pt idx="885">
                  <c:v>65.177850399999741</c:v>
                </c:pt>
                <c:pt idx="886">
                  <c:v>65.709277999999998</c:v>
                </c:pt>
                <c:pt idx="887">
                  <c:v>66.309556399999948</c:v>
                </c:pt>
                <c:pt idx="888">
                  <c:v>66.844657099999992</c:v>
                </c:pt>
                <c:pt idx="889">
                  <c:v>67.368783099999959</c:v>
                </c:pt>
                <c:pt idx="890">
                  <c:v>67.946516000000244</c:v>
                </c:pt>
                <c:pt idx="891">
                  <c:v>68.5639903</c:v>
                </c:pt>
                <c:pt idx="892">
                  <c:v>69.216139600000247</c:v>
                </c:pt>
                <c:pt idx="893">
                  <c:v>69.9361861</c:v>
                </c:pt>
                <c:pt idx="894">
                  <c:v>70.714004300000127</c:v>
                </c:pt>
                <c:pt idx="895">
                  <c:v>71.551769999999991</c:v>
                </c:pt>
                <c:pt idx="896">
                  <c:v>72.388283900000005</c:v>
                </c:pt>
                <c:pt idx="897">
                  <c:v>73.244422700000229</c:v>
                </c:pt>
                <c:pt idx="898">
                  <c:v>74.192047099999741</c:v>
                </c:pt>
                <c:pt idx="899">
                  <c:v>75.140133500000005</c:v>
                </c:pt>
                <c:pt idx="900">
                  <c:v>76.181523499999997</c:v>
                </c:pt>
                <c:pt idx="901">
                  <c:v>77.3558318999996</c:v>
                </c:pt>
                <c:pt idx="902">
                  <c:v>78.58882100000001</c:v>
                </c:pt>
                <c:pt idx="903">
                  <c:v>79.983703800000001</c:v>
                </c:pt>
                <c:pt idx="904">
                  <c:v>81.458792099999741</c:v>
                </c:pt>
                <c:pt idx="905">
                  <c:v>83.049677299999999</c:v>
                </c:pt>
                <c:pt idx="906">
                  <c:v>84.867678599999948</c:v>
                </c:pt>
                <c:pt idx="907">
                  <c:v>86.891658600000127</c:v>
                </c:pt>
                <c:pt idx="908">
                  <c:v>89.133098699999948</c:v>
                </c:pt>
                <c:pt idx="909">
                  <c:v>91.558054099999978</c:v>
                </c:pt>
                <c:pt idx="910">
                  <c:v>94.091802799999982</c:v>
                </c:pt>
                <c:pt idx="911">
                  <c:v>96.889056299999979</c:v>
                </c:pt>
                <c:pt idx="912">
                  <c:v>100.12756300000002</c:v>
                </c:pt>
                <c:pt idx="913">
                  <c:v>103.783906</c:v>
                </c:pt>
                <c:pt idx="914">
                  <c:v>107.75867100000001</c:v>
                </c:pt>
                <c:pt idx="915">
                  <c:v>112.0462570000002</c:v>
                </c:pt>
                <c:pt idx="916">
                  <c:v>116.63090399999999</c:v>
                </c:pt>
                <c:pt idx="917">
                  <c:v>121.350117</c:v>
                </c:pt>
                <c:pt idx="918">
                  <c:v>125.75608499999998</c:v>
                </c:pt>
                <c:pt idx="919">
                  <c:v>129.69009600000001</c:v>
                </c:pt>
                <c:pt idx="920">
                  <c:v>132.50875499999998</c:v>
                </c:pt>
                <c:pt idx="921">
                  <c:v>134.26211499999999</c:v>
                </c:pt>
                <c:pt idx="922">
                  <c:v>135.442644</c:v>
                </c:pt>
                <c:pt idx="923">
                  <c:v>136.457562</c:v>
                </c:pt>
                <c:pt idx="924">
                  <c:v>137.48997399999999</c:v>
                </c:pt>
                <c:pt idx="925">
                  <c:v>138.51350499999947</c:v>
                </c:pt>
                <c:pt idx="926">
                  <c:v>139.57408099999998</c:v>
                </c:pt>
                <c:pt idx="927">
                  <c:v>140.71503299999998</c:v>
                </c:pt>
                <c:pt idx="928">
                  <c:v>141.85956099999999</c:v>
                </c:pt>
                <c:pt idx="929">
                  <c:v>143.05755499999998</c:v>
                </c:pt>
                <c:pt idx="930">
                  <c:v>144.21430199999998</c:v>
                </c:pt>
                <c:pt idx="931">
                  <c:v>145.44996600000002</c:v>
                </c:pt>
                <c:pt idx="932">
                  <c:v>146.67575099999959</c:v>
                </c:pt>
                <c:pt idx="933">
                  <c:v>147.85720400000039</c:v>
                </c:pt>
                <c:pt idx="934">
                  <c:v>149.07822000000004</c:v>
                </c:pt>
                <c:pt idx="935">
                  <c:v>150.26432300000002</c:v>
                </c:pt>
                <c:pt idx="936">
                  <c:v>151.55232000000052</c:v>
                </c:pt>
                <c:pt idx="937">
                  <c:v>152.780056</c:v>
                </c:pt>
                <c:pt idx="938">
                  <c:v>154.08353499999998</c:v>
                </c:pt>
                <c:pt idx="939">
                  <c:v>155.34320499999998</c:v>
                </c:pt>
                <c:pt idx="940">
                  <c:v>156.44492199999999</c:v>
                </c:pt>
                <c:pt idx="941">
                  <c:v>157.463729</c:v>
                </c:pt>
                <c:pt idx="942">
                  <c:v>158.44860700000001</c:v>
                </c:pt>
                <c:pt idx="943">
                  <c:v>159.517169</c:v>
                </c:pt>
                <c:pt idx="944">
                  <c:v>160.76223600000043</c:v>
                </c:pt>
                <c:pt idx="945">
                  <c:v>162.00311499999998</c:v>
                </c:pt>
                <c:pt idx="946">
                  <c:v>163.052604</c:v>
                </c:pt>
                <c:pt idx="947">
                  <c:v>164.06317099999998</c:v>
                </c:pt>
                <c:pt idx="948">
                  <c:v>165.17850799999999</c:v>
                </c:pt>
                <c:pt idx="949">
                  <c:v>166.12166199999999</c:v>
                </c:pt>
                <c:pt idx="950">
                  <c:v>166.85329400000001</c:v>
                </c:pt>
                <c:pt idx="951">
                  <c:v>167.527795</c:v>
                </c:pt>
                <c:pt idx="952">
                  <c:v>168.201357</c:v>
                </c:pt>
                <c:pt idx="953">
                  <c:v>168.84540000000001</c:v>
                </c:pt>
                <c:pt idx="954">
                  <c:v>169.55635000000004</c:v>
                </c:pt>
                <c:pt idx="955">
                  <c:v>170.13785199999998</c:v>
                </c:pt>
                <c:pt idx="956">
                  <c:v>170.57402399999998</c:v>
                </c:pt>
                <c:pt idx="957">
                  <c:v>170.70661499999972</c:v>
                </c:pt>
                <c:pt idx="958">
                  <c:v>170.85529900000043</c:v>
                </c:pt>
                <c:pt idx="959">
                  <c:v>170.9993480000004</c:v>
                </c:pt>
                <c:pt idx="960">
                  <c:v>171.198294</c:v>
                </c:pt>
                <c:pt idx="961">
                  <c:v>171.293646</c:v>
                </c:pt>
                <c:pt idx="962">
                  <c:v>171.563402</c:v>
                </c:pt>
                <c:pt idx="963">
                  <c:v>171.59089399999999</c:v>
                </c:pt>
                <c:pt idx="964">
                  <c:v>171.50123400000001</c:v>
                </c:pt>
                <c:pt idx="965">
                  <c:v>171.406284</c:v>
                </c:pt>
                <c:pt idx="966">
                  <c:v>171.22770800000001</c:v>
                </c:pt>
                <c:pt idx="967">
                  <c:v>171.051085</c:v>
                </c:pt>
                <c:pt idx="968">
                  <c:v>170.91214700000049</c:v>
                </c:pt>
                <c:pt idx="969">
                  <c:v>170.68390499999998</c:v>
                </c:pt>
                <c:pt idx="970">
                  <c:v>170.61309499999953</c:v>
                </c:pt>
                <c:pt idx="971">
                  <c:v>170.66252200000002</c:v>
                </c:pt>
                <c:pt idx="972">
                  <c:v>170.55665000000002</c:v>
                </c:pt>
                <c:pt idx="973">
                  <c:v>170.31966099999963</c:v>
                </c:pt>
                <c:pt idx="974">
                  <c:v>170.09499700000001</c:v>
                </c:pt>
                <c:pt idx="975">
                  <c:v>169.89269900000042</c:v>
                </c:pt>
                <c:pt idx="976">
                  <c:v>169.74236100000002</c:v>
                </c:pt>
                <c:pt idx="977">
                  <c:v>169.55652800000001</c:v>
                </c:pt>
                <c:pt idx="978">
                  <c:v>169.38365999999999</c:v>
                </c:pt>
                <c:pt idx="979">
                  <c:v>169.42234300000055</c:v>
                </c:pt>
                <c:pt idx="980">
                  <c:v>169.39620700000046</c:v>
                </c:pt>
                <c:pt idx="981">
                  <c:v>169.346914</c:v>
                </c:pt>
                <c:pt idx="982">
                  <c:v>169.29686099999998</c:v>
                </c:pt>
                <c:pt idx="983">
                  <c:v>169.27814499999999</c:v>
                </c:pt>
                <c:pt idx="984">
                  <c:v>169.27799599999992</c:v>
                </c:pt>
                <c:pt idx="985">
                  <c:v>169.22518600000001</c:v>
                </c:pt>
                <c:pt idx="986">
                  <c:v>169.04462899999999</c:v>
                </c:pt>
                <c:pt idx="987">
                  <c:v>168.897659</c:v>
                </c:pt>
                <c:pt idx="988">
                  <c:v>168.76639399999999</c:v>
                </c:pt>
                <c:pt idx="989">
                  <c:v>168.78460299999998</c:v>
                </c:pt>
                <c:pt idx="990">
                  <c:v>168.815538</c:v>
                </c:pt>
                <c:pt idx="991">
                  <c:v>168.72744300000039</c:v>
                </c:pt>
                <c:pt idx="992">
                  <c:v>168.6036589999996</c:v>
                </c:pt>
                <c:pt idx="993">
                  <c:v>168.488055</c:v>
                </c:pt>
                <c:pt idx="994">
                  <c:v>168.35632900000061</c:v>
                </c:pt>
                <c:pt idx="995">
                  <c:v>168.206379</c:v>
                </c:pt>
                <c:pt idx="996">
                  <c:v>168.09573800000001</c:v>
                </c:pt>
                <c:pt idx="997">
                  <c:v>168.089822</c:v>
                </c:pt>
                <c:pt idx="998">
                  <c:v>168.06024300000001</c:v>
                </c:pt>
                <c:pt idx="999">
                  <c:v>168.02917399999998</c:v>
                </c:pt>
                <c:pt idx="1000">
                  <c:v>168.01924999999997</c:v>
                </c:pt>
                <c:pt idx="1001">
                  <c:v>167.99242800000067</c:v>
                </c:pt>
                <c:pt idx="1002">
                  <c:v>168.05790400000001</c:v>
                </c:pt>
                <c:pt idx="1003">
                  <c:v>168.08106000000001</c:v>
                </c:pt>
                <c:pt idx="1004">
                  <c:v>168.22107099999999</c:v>
                </c:pt>
                <c:pt idx="1005">
                  <c:v>168.37512000000001</c:v>
                </c:pt>
                <c:pt idx="1006">
                  <c:v>168.612808</c:v>
                </c:pt>
                <c:pt idx="1007">
                  <c:v>168.83623600000055</c:v>
                </c:pt>
                <c:pt idx="1008">
                  <c:v>169.10558899999998</c:v>
                </c:pt>
                <c:pt idx="1009">
                  <c:v>169.36737300000001</c:v>
                </c:pt>
                <c:pt idx="1010">
                  <c:v>169.70309599999956</c:v>
                </c:pt>
                <c:pt idx="1011">
                  <c:v>170.004919</c:v>
                </c:pt>
                <c:pt idx="1012">
                  <c:v>170.38114400000052</c:v>
                </c:pt>
                <c:pt idx="1013">
                  <c:v>170.62731100000039</c:v>
                </c:pt>
                <c:pt idx="1014">
                  <c:v>171.00149400000001</c:v>
                </c:pt>
                <c:pt idx="1015">
                  <c:v>171.38864100000052</c:v>
                </c:pt>
                <c:pt idx="1016">
                  <c:v>171.82987900000001</c:v>
                </c:pt>
                <c:pt idx="1017">
                  <c:v>172.29424400000002</c:v>
                </c:pt>
                <c:pt idx="1018">
                  <c:v>172.80730600000049</c:v>
                </c:pt>
                <c:pt idx="1019">
                  <c:v>173.38681200000039</c:v>
                </c:pt>
                <c:pt idx="1020">
                  <c:v>173.94277499999998</c:v>
                </c:pt>
                <c:pt idx="1021">
                  <c:v>174.479648</c:v>
                </c:pt>
                <c:pt idx="1022">
                  <c:v>175.11904199999998</c:v>
                </c:pt>
                <c:pt idx="1023">
                  <c:v>175.74642600000001</c:v>
                </c:pt>
                <c:pt idx="1024">
                  <c:v>176.38197500000001</c:v>
                </c:pt>
                <c:pt idx="1025">
                  <c:v>177.007779</c:v>
                </c:pt>
                <c:pt idx="1026">
                  <c:v>177.72072599999998</c:v>
                </c:pt>
                <c:pt idx="1027">
                  <c:v>178.48366499999995</c:v>
                </c:pt>
                <c:pt idx="1028">
                  <c:v>179.31887499999999</c:v>
                </c:pt>
                <c:pt idx="1029">
                  <c:v>180.13601</c:v>
                </c:pt>
                <c:pt idx="1030">
                  <c:v>181.04033200000001</c:v>
                </c:pt>
                <c:pt idx="1031">
                  <c:v>181.953982</c:v>
                </c:pt>
                <c:pt idx="1032">
                  <c:v>182.84440000000001</c:v>
                </c:pt>
                <c:pt idx="1033">
                  <c:v>183.7922480000004</c:v>
                </c:pt>
                <c:pt idx="1034">
                  <c:v>184.830174</c:v>
                </c:pt>
                <c:pt idx="1035">
                  <c:v>185.91307099999995</c:v>
                </c:pt>
                <c:pt idx="1036">
                  <c:v>186.98941200000004</c:v>
                </c:pt>
                <c:pt idx="1037">
                  <c:v>188.12161700000001</c:v>
                </c:pt>
                <c:pt idx="1038">
                  <c:v>189.29777999999999</c:v>
                </c:pt>
                <c:pt idx="1039">
                  <c:v>190.42998599999999</c:v>
                </c:pt>
                <c:pt idx="1040">
                  <c:v>191.60839900000042</c:v>
                </c:pt>
                <c:pt idx="1041">
                  <c:v>192.76562299999998</c:v>
                </c:pt>
                <c:pt idx="1042">
                  <c:v>193.9730639999996</c:v>
                </c:pt>
                <c:pt idx="1043">
                  <c:v>195.12033500000001</c:v>
                </c:pt>
                <c:pt idx="1044">
                  <c:v>196.35275000000004</c:v>
                </c:pt>
                <c:pt idx="1045">
                  <c:v>197.53383099999999</c:v>
                </c:pt>
                <c:pt idx="1046">
                  <c:v>198.736906</c:v>
                </c:pt>
                <c:pt idx="1047">
                  <c:v>199.82576399999999</c:v>
                </c:pt>
                <c:pt idx="1048">
                  <c:v>200.86769800000027</c:v>
                </c:pt>
                <c:pt idx="1049">
                  <c:v>202.00029000000001</c:v>
                </c:pt>
                <c:pt idx="1050">
                  <c:v>203.12227300000001</c:v>
                </c:pt>
                <c:pt idx="1051">
                  <c:v>204.228252</c:v>
                </c:pt>
                <c:pt idx="1052">
                  <c:v>205.220789</c:v>
                </c:pt>
                <c:pt idx="1053">
                  <c:v>206.05020200000001</c:v>
                </c:pt>
                <c:pt idx="1054">
                  <c:v>206.73197499999998</c:v>
                </c:pt>
                <c:pt idx="1055">
                  <c:v>207.04992099999998</c:v>
                </c:pt>
                <c:pt idx="1056">
                  <c:v>207.06796599999998</c:v>
                </c:pt>
                <c:pt idx="1057">
                  <c:v>207.1595039999996</c:v>
                </c:pt>
                <c:pt idx="1058">
                  <c:v>207.71126399999972</c:v>
                </c:pt>
                <c:pt idx="1059">
                  <c:v>208.454892</c:v>
                </c:pt>
                <c:pt idx="1060">
                  <c:v>209.40551199999999</c:v>
                </c:pt>
                <c:pt idx="1061">
                  <c:v>210.587963</c:v>
                </c:pt>
                <c:pt idx="1062">
                  <c:v>211.97508299999998</c:v>
                </c:pt>
                <c:pt idx="1063">
                  <c:v>213.64860199999998</c:v>
                </c:pt>
                <c:pt idx="1064">
                  <c:v>215.45948100000001</c:v>
                </c:pt>
                <c:pt idx="1065">
                  <c:v>217.40642200000039</c:v>
                </c:pt>
                <c:pt idx="1066">
                  <c:v>219.34533100000004</c:v>
                </c:pt>
                <c:pt idx="1067">
                  <c:v>221.38027800000046</c:v>
                </c:pt>
                <c:pt idx="1068">
                  <c:v>223.31087299999999</c:v>
                </c:pt>
                <c:pt idx="1069">
                  <c:v>225.19217399999999</c:v>
                </c:pt>
                <c:pt idx="1070">
                  <c:v>227.010086</c:v>
                </c:pt>
                <c:pt idx="1071">
                  <c:v>228.79426199999995</c:v>
                </c:pt>
                <c:pt idx="1072">
                  <c:v>230.37573700000004</c:v>
                </c:pt>
                <c:pt idx="1073">
                  <c:v>231.90283800000046</c:v>
                </c:pt>
                <c:pt idx="1074">
                  <c:v>233.373299</c:v>
                </c:pt>
                <c:pt idx="1075">
                  <c:v>234.73384999999999</c:v>
                </c:pt>
                <c:pt idx="1076">
                  <c:v>236.01511099999999</c:v>
                </c:pt>
                <c:pt idx="1077">
                  <c:v>237.14676499999959</c:v>
                </c:pt>
                <c:pt idx="1078">
                  <c:v>238.2443549999995</c:v>
                </c:pt>
                <c:pt idx="1079">
                  <c:v>239.31898200000001</c:v>
                </c:pt>
                <c:pt idx="1080">
                  <c:v>240.23921799999999</c:v>
                </c:pt>
                <c:pt idx="1081">
                  <c:v>241.019443</c:v>
                </c:pt>
                <c:pt idx="1082">
                  <c:v>241.66479699999999</c:v>
                </c:pt>
                <c:pt idx="1083">
                  <c:v>242.18659099999999</c:v>
                </c:pt>
                <c:pt idx="1084">
                  <c:v>242.56131100000007</c:v>
                </c:pt>
                <c:pt idx="1085">
                  <c:v>242.80811800000052</c:v>
                </c:pt>
                <c:pt idx="1086">
                  <c:v>243.05923300000001</c:v>
                </c:pt>
                <c:pt idx="1087">
                  <c:v>243.32502500000001</c:v>
                </c:pt>
                <c:pt idx="1088">
                  <c:v>243.63408999999999</c:v>
                </c:pt>
                <c:pt idx="1089">
                  <c:v>244.040817</c:v>
                </c:pt>
                <c:pt idx="1090">
                  <c:v>244.47679499999998</c:v>
                </c:pt>
                <c:pt idx="1091">
                  <c:v>245.026454</c:v>
                </c:pt>
                <c:pt idx="1092">
                  <c:v>245.66763599999999</c:v>
                </c:pt>
                <c:pt idx="1093">
                  <c:v>246.28123600000049</c:v>
                </c:pt>
                <c:pt idx="1094">
                  <c:v>246.85956499999998</c:v>
                </c:pt>
                <c:pt idx="1095">
                  <c:v>247.39845100000039</c:v>
                </c:pt>
                <c:pt idx="1096">
                  <c:v>248.10719499999999</c:v>
                </c:pt>
                <c:pt idx="1097">
                  <c:v>248.96206000000001</c:v>
                </c:pt>
                <c:pt idx="1098">
                  <c:v>249.91744800000052</c:v>
                </c:pt>
                <c:pt idx="1099">
                  <c:v>250.92867000000001</c:v>
                </c:pt>
                <c:pt idx="1100">
                  <c:v>251.95774400000039</c:v>
                </c:pt>
                <c:pt idx="1101">
                  <c:v>252.90778299999999</c:v>
                </c:pt>
                <c:pt idx="1102">
                  <c:v>253.76734100000004</c:v>
                </c:pt>
                <c:pt idx="1103">
                  <c:v>254.59876700000001</c:v>
                </c:pt>
                <c:pt idx="1104">
                  <c:v>255.37699499999999</c:v>
                </c:pt>
                <c:pt idx="1105">
                  <c:v>256.15268900000092</c:v>
                </c:pt>
                <c:pt idx="1106">
                  <c:v>256.93821899999836</c:v>
                </c:pt>
                <c:pt idx="1107">
                  <c:v>257.67174399999999</c:v>
                </c:pt>
                <c:pt idx="1108">
                  <c:v>258.40562599999993</c:v>
                </c:pt>
                <c:pt idx="1109">
                  <c:v>259.03069999999963</c:v>
                </c:pt>
                <c:pt idx="1110">
                  <c:v>259.35944900000032</c:v>
                </c:pt>
                <c:pt idx="1111">
                  <c:v>259.57614199999909</c:v>
                </c:pt>
                <c:pt idx="1112">
                  <c:v>259.74693899999903</c:v>
                </c:pt>
                <c:pt idx="1113">
                  <c:v>260.13028600000001</c:v>
                </c:pt>
                <c:pt idx="1114">
                  <c:v>260.55520799999999</c:v>
                </c:pt>
                <c:pt idx="1115">
                  <c:v>260.90720299999964</c:v>
                </c:pt>
                <c:pt idx="1116">
                  <c:v>260.99443399999922</c:v>
                </c:pt>
                <c:pt idx="1117">
                  <c:v>260.58280499999995</c:v>
                </c:pt>
                <c:pt idx="1118">
                  <c:v>259.87413499999963</c:v>
                </c:pt>
                <c:pt idx="1119">
                  <c:v>258.984983</c:v>
                </c:pt>
                <c:pt idx="1120">
                  <c:v>257.65523300000001</c:v>
                </c:pt>
                <c:pt idx="1121">
                  <c:v>256.33713599999896</c:v>
                </c:pt>
                <c:pt idx="1122">
                  <c:v>255.20089299999998</c:v>
                </c:pt>
                <c:pt idx="1123">
                  <c:v>254.29096799999999</c:v>
                </c:pt>
                <c:pt idx="1124">
                  <c:v>253.52457199999998</c:v>
                </c:pt>
                <c:pt idx="1125">
                  <c:v>252.54353899999998</c:v>
                </c:pt>
                <c:pt idx="1126">
                  <c:v>250.90697399999999</c:v>
                </c:pt>
                <c:pt idx="1127">
                  <c:v>248.72432599999999</c:v>
                </c:pt>
                <c:pt idx="1128">
                  <c:v>246.46454999999997</c:v>
                </c:pt>
                <c:pt idx="1129">
                  <c:v>244.62533000000039</c:v>
                </c:pt>
                <c:pt idx="1130">
                  <c:v>243.29440299999999</c:v>
                </c:pt>
                <c:pt idx="1131">
                  <c:v>242.18866199999999</c:v>
                </c:pt>
                <c:pt idx="1132">
                  <c:v>241.08238500000004</c:v>
                </c:pt>
                <c:pt idx="1133">
                  <c:v>239.66831000000039</c:v>
                </c:pt>
                <c:pt idx="1134">
                  <c:v>237.82388900000001</c:v>
                </c:pt>
                <c:pt idx="1135">
                  <c:v>236.07510299999998</c:v>
                </c:pt>
                <c:pt idx="1136">
                  <c:v>234.445244</c:v>
                </c:pt>
                <c:pt idx="1137">
                  <c:v>246.85956499999998</c:v>
                </c:pt>
                <c:pt idx="1138">
                  <c:v>247.39845100000039</c:v>
                </c:pt>
                <c:pt idx="1139">
                  <c:v>248.10719499999999</c:v>
                </c:pt>
                <c:pt idx="1140">
                  <c:v>248.96206000000001</c:v>
                </c:pt>
                <c:pt idx="1141">
                  <c:v>249.91744800000052</c:v>
                </c:pt>
                <c:pt idx="1142">
                  <c:v>250.92867000000001</c:v>
                </c:pt>
                <c:pt idx="1143">
                  <c:v>251.95774400000039</c:v>
                </c:pt>
                <c:pt idx="1144">
                  <c:v>252.90778299999999</c:v>
                </c:pt>
                <c:pt idx="1145">
                  <c:v>253.76734100000004</c:v>
                </c:pt>
                <c:pt idx="1146">
                  <c:v>254.59876700000001</c:v>
                </c:pt>
                <c:pt idx="1147">
                  <c:v>255.37699499999999</c:v>
                </c:pt>
                <c:pt idx="1148">
                  <c:v>256.15268900000092</c:v>
                </c:pt>
                <c:pt idx="1149">
                  <c:v>256.93821899999836</c:v>
                </c:pt>
                <c:pt idx="1150">
                  <c:v>257.67174399999999</c:v>
                </c:pt>
                <c:pt idx="1151">
                  <c:v>258.40562599999993</c:v>
                </c:pt>
                <c:pt idx="1152">
                  <c:v>259.03069999999963</c:v>
                </c:pt>
                <c:pt idx="1153">
                  <c:v>259.35944900000032</c:v>
                </c:pt>
                <c:pt idx="1154">
                  <c:v>259.57614199999909</c:v>
                </c:pt>
                <c:pt idx="1155">
                  <c:v>259.74693899999903</c:v>
                </c:pt>
                <c:pt idx="1156">
                  <c:v>260.13028600000001</c:v>
                </c:pt>
                <c:pt idx="1157">
                  <c:v>260.55520799999999</c:v>
                </c:pt>
                <c:pt idx="1158">
                  <c:v>260.90720299999964</c:v>
                </c:pt>
                <c:pt idx="1159">
                  <c:v>260.99443399999922</c:v>
                </c:pt>
                <c:pt idx="1160">
                  <c:v>250.92867000000001</c:v>
                </c:pt>
                <c:pt idx="1161">
                  <c:v>251.95774400000039</c:v>
                </c:pt>
                <c:pt idx="1162">
                  <c:v>252.90778299999999</c:v>
                </c:pt>
                <c:pt idx="1163">
                  <c:v>253.76734100000004</c:v>
                </c:pt>
                <c:pt idx="1164">
                  <c:v>254.59876700000001</c:v>
                </c:pt>
                <c:pt idx="1165">
                  <c:v>255.37699499999999</c:v>
                </c:pt>
                <c:pt idx="1166">
                  <c:v>256.15268900000092</c:v>
                </c:pt>
                <c:pt idx="1167">
                  <c:v>256.93821899999836</c:v>
                </c:pt>
                <c:pt idx="1168">
                  <c:v>257.67174399999999</c:v>
                </c:pt>
                <c:pt idx="1169">
                  <c:v>258.40562599999993</c:v>
                </c:pt>
                <c:pt idx="1170">
                  <c:v>259.03069999999963</c:v>
                </c:pt>
                <c:pt idx="1171">
                  <c:v>259.35944900000032</c:v>
                </c:pt>
                <c:pt idx="1172">
                  <c:v>259.57614199999909</c:v>
                </c:pt>
                <c:pt idx="1173">
                  <c:v>259.74693899999903</c:v>
                </c:pt>
                <c:pt idx="1174">
                  <c:v>260.13028600000001</c:v>
                </c:pt>
                <c:pt idx="1175">
                  <c:v>246.85956499999998</c:v>
                </c:pt>
                <c:pt idx="1176">
                  <c:v>247.39845100000039</c:v>
                </c:pt>
                <c:pt idx="1177">
                  <c:v>248.10719499999999</c:v>
                </c:pt>
                <c:pt idx="1178">
                  <c:v>248.96206000000001</c:v>
                </c:pt>
                <c:pt idx="1179">
                  <c:v>249.91744800000052</c:v>
                </c:pt>
                <c:pt idx="1180">
                  <c:v>250.92867000000001</c:v>
                </c:pt>
                <c:pt idx="1181">
                  <c:v>251.95774400000039</c:v>
                </c:pt>
                <c:pt idx="1182">
                  <c:v>252.90778299999999</c:v>
                </c:pt>
                <c:pt idx="1183">
                  <c:v>253.76734100000004</c:v>
                </c:pt>
                <c:pt idx="1184">
                  <c:v>254.59876700000001</c:v>
                </c:pt>
                <c:pt idx="1185">
                  <c:v>255.37699499999999</c:v>
                </c:pt>
                <c:pt idx="1186">
                  <c:v>256.15268900000092</c:v>
                </c:pt>
                <c:pt idx="1187">
                  <c:v>256.93821899999836</c:v>
                </c:pt>
                <c:pt idx="1188">
                  <c:v>257.67174399999999</c:v>
                </c:pt>
                <c:pt idx="1189">
                  <c:v>258.40562599999993</c:v>
                </c:pt>
                <c:pt idx="1190">
                  <c:v>259.03069999999963</c:v>
                </c:pt>
                <c:pt idx="1191">
                  <c:v>259.35944900000032</c:v>
                </c:pt>
                <c:pt idx="1192">
                  <c:v>259.57614199999909</c:v>
                </c:pt>
                <c:pt idx="1193">
                  <c:v>259.74693899999903</c:v>
                </c:pt>
                <c:pt idx="1194">
                  <c:v>260.13028600000001</c:v>
                </c:pt>
                <c:pt idx="1195">
                  <c:v>260.55520799999999</c:v>
                </c:pt>
                <c:pt idx="1196">
                  <c:v>260.90720299999964</c:v>
                </c:pt>
                <c:pt idx="1197">
                  <c:v>260.99443399999922</c:v>
                </c:pt>
                <c:pt idx="1198">
                  <c:v>246.85956499999998</c:v>
                </c:pt>
                <c:pt idx="1199">
                  <c:v>247.39845100000039</c:v>
                </c:pt>
                <c:pt idx="1200">
                  <c:v>248.10719499999999</c:v>
                </c:pt>
                <c:pt idx="1201">
                  <c:v>248.96206000000001</c:v>
                </c:pt>
                <c:pt idx="1202">
                  <c:v>249.91744800000052</c:v>
                </c:pt>
                <c:pt idx="1203">
                  <c:v>250.92867000000001</c:v>
                </c:pt>
                <c:pt idx="1204">
                  <c:v>251.95774400000039</c:v>
                </c:pt>
                <c:pt idx="1205">
                  <c:v>252.90778299999999</c:v>
                </c:pt>
                <c:pt idx="1206">
                  <c:v>253.76734100000004</c:v>
                </c:pt>
                <c:pt idx="1207">
                  <c:v>254.59876700000001</c:v>
                </c:pt>
                <c:pt idx="1208">
                  <c:v>255.37699499999999</c:v>
                </c:pt>
                <c:pt idx="1209">
                  <c:v>256.15268900000092</c:v>
                </c:pt>
                <c:pt idx="1210">
                  <c:v>256.93821899999836</c:v>
                </c:pt>
                <c:pt idx="1211">
                  <c:v>257.67174399999999</c:v>
                </c:pt>
                <c:pt idx="1212">
                  <c:v>258.40562599999993</c:v>
                </c:pt>
                <c:pt idx="1213">
                  <c:v>259.03069999999963</c:v>
                </c:pt>
                <c:pt idx="1214">
                  <c:v>259.35944900000032</c:v>
                </c:pt>
                <c:pt idx="1215">
                  <c:v>259.57614199999909</c:v>
                </c:pt>
                <c:pt idx="1216">
                  <c:v>259.74693899999903</c:v>
                </c:pt>
                <c:pt idx="1217">
                  <c:v>260.13028600000001</c:v>
                </c:pt>
                <c:pt idx="1218">
                  <c:v>260.55520799999999</c:v>
                </c:pt>
                <c:pt idx="1219">
                  <c:v>260.90720299999964</c:v>
                </c:pt>
                <c:pt idx="1220">
                  <c:v>260.99443399999922</c:v>
                </c:pt>
                <c:pt idx="1221">
                  <c:v>246.85956499999998</c:v>
                </c:pt>
                <c:pt idx="1222">
                  <c:v>247.39845100000039</c:v>
                </c:pt>
                <c:pt idx="1223">
                  <c:v>248.10719499999999</c:v>
                </c:pt>
                <c:pt idx="1224">
                  <c:v>248.96206000000001</c:v>
                </c:pt>
                <c:pt idx="1225">
                  <c:v>249.91744800000052</c:v>
                </c:pt>
                <c:pt idx="1226">
                  <c:v>250.92867000000001</c:v>
                </c:pt>
                <c:pt idx="1227">
                  <c:v>251.95774400000039</c:v>
                </c:pt>
                <c:pt idx="1228">
                  <c:v>252.90778299999999</c:v>
                </c:pt>
                <c:pt idx="1229">
                  <c:v>253.76734100000004</c:v>
                </c:pt>
                <c:pt idx="1230">
                  <c:v>254.59876700000001</c:v>
                </c:pt>
                <c:pt idx="1231">
                  <c:v>255.37699499999999</c:v>
                </c:pt>
                <c:pt idx="1232">
                  <c:v>256.15268900000092</c:v>
                </c:pt>
                <c:pt idx="1233">
                  <c:v>256.93821899999836</c:v>
                </c:pt>
                <c:pt idx="1234">
                  <c:v>257.67174399999999</c:v>
                </c:pt>
                <c:pt idx="1235">
                  <c:v>258.40562599999993</c:v>
                </c:pt>
                <c:pt idx="1236">
                  <c:v>259.03069999999963</c:v>
                </c:pt>
                <c:pt idx="1237">
                  <c:v>259.35944900000032</c:v>
                </c:pt>
                <c:pt idx="1238">
                  <c:v>259.57614199999909</c:v>
                </c:pt>
                <c:pt idx="1239">
                  <c:v>259.74693899999903</c:v>
                </c:pt>
                <c:pt idx="1240">
                  <c:v>260.13028600000001</c:v>
                </c:pt>
                <c:pt idx="1241">
                  <c:v>260.55520799999999</c:v>
                </c:pt>
                <c:pt idx="1242">
                  <c:v>260.90720299999964</c:v>
                </c:pt>
                <c:pt idx="1243">
                  <c:v>260.99443399999922</c:v>
                </c:pt>
                <c:pt idx="1244">
                  <c:v>274.25608</c:v>
                </c:pt>
                <c:pt idx="1245">
                  <c:v>276.99896699999891</c:v>
                </c:pt>
                <c:pt idx="1246">
                  <c:v>279.73818799999873</c:v>
                </c:pt>
                <c:pt idx="1247">
                  <c:v>282.540053</c:v>
                </c:pt>
                <c:pt idx="1248">
                  <c:v>285.4102549999991</c:v>
                </c:pt>
                <c:pt idx="1249">
                  <c:v>288.36980500000038</c:v>
                </c:pt>
                <c:pt idx="1250">
                  <c:v>291.41619799999853</c:v>
                </c:pt>
                <c:pt idx="1251">
                  <c:v>294.54782600000038</c:v>
                </c:pt>
                <c:pt idx="1252">
                  <c:v>297.79937899999891</c:v>
                </c:pt>
                <c:pt idx="1253">
                  <c:v>301.12707599999999</c:v>
                </c:pt>
                <c:pt idx="1254">
                  <c:v>304.49378499999909</c:v>
                </c:pt>
                <c:pt idx="1255">
                  <c:v>307.90042899999969</c:v>
                </c:pt>
                <c:pt idx="1256">
                  <c:v>311.350256</c:v>
                </c:pt>
                <c:pt idx="1257">
                  <c:v>314.85626100000002</c:v>
                </c:pt>
                <c:pt idx="1258">
                  <c:v>318.42642999999879</c:v>
                </c:pt>
                <c:pt idx="1259">
                  <c:v>322.03587899999923</c:v>
                </c:pt>
                <c:pt idx="1260">
                  <c:v>325.609148</c:v>
                </c:pt>
                <c:pt idx="1261">
                  <c:v>329.185903</c:v>
                </c:pt>
                <c:pt idx="1262">
                  <c:v>332.74325700000003</c:v>
                </c:pt>
                <c:pt idx="1263">
                  <c:v>336.21826799999963</c:v>
                </c:pt>
                <c:pt idx="1264">
                  <c:v>339.59215899999879</c:v>
                </c:pt>
                <c:pt idx="1265">
                  <c:v>342.89011399999885</c:v>
                </c:pt>
                <c:pt idx="1266">
                  <c:v>345.979601</c:v>
                </c:pt>
                <c:pt idx="1267">
                  <c:v>348.97911499999873</c:v>
                </c:pt>
                <c:pt idx="1268">
                  <c:v>351.88043099999999</c:v>
                </c:pt>
                <c:pt idx="1269">
                  <c:v>354.62239399999999</c:v>
                </c:pt>
                <c:pt idx="1270">
                  <c:v>357.11100699999969</c:v>
                </c:pt>
                <c:pt idx="1271">
                  <c:v>359.52675299999891</c:v>
                </c:pt>
                <c:pt idx="1272">
                  <c:v>361.88873599999891</c:v>
                </c:pt>
                <c:pt idx="1273">
                  <c:v>364.16015000000004</c:v>
                </c:pt>
                <c:pt idx="1274">
                  <c:v>366.41353399999866</c:v>
                </c:pt>
                <c:pt idx="1275">
                  <c:v>368.65991399999996</c:v>
                </c:pt>
                <c:pt idx="1276">
                  <c:v>370.88337499999909</c:v>
                </c:pt>
                <c:pt idx="1277">
                  <c:v>373.10859600000003</c:v>
                </c:pt>
                <c:pt idx="1278">
                  <c:v>375.35044599999998</c:v>
                </c:pt>
                <c:pt idx="1279">
                  <c:v>377.59274199999999</c:v>
                </c:pt>
                <c:pt idx="1280">
                  <c:v>379.77689499999963</c:v>
                </c:pt>
                <c:pt idx="1281">
                  <c:v>381.90266499999996</c:v>
                </c:pt>
                <c:pt idx="1282">
                  <c:v>384.00054</c:v>
                </c:pt>
                <c:pt idx="1283">
                  <c:v>386.02978000000002</c:v>
                </c:pt>
                <c:pt idx="1284">
                  <c:v>387.98633199999836</c:v>
                </c:pt>
                <c:pt idx="1285">
                  <c:v>389.87812399999922</c:v>
                </c:pt>
                <c:pt idx="1286">
                  <c:v>391.70429099999996</c:v>
                </c:pt>
                <c:pt idx="1287">
                  <c:v>393.53042799999969</c:v>
                </c:pt>
                <c:pt idx="1288">
                  <c:v>395.34646299999997</c:v>
                </c:pt>
                <c:pt idx="1289">
                  <c:v>397.15823500000005</c:v>
                </c:pt>
                <c:pt idx="1290">
                  <c:v>398.92199599999873</c:v>
                </c:pt>
                <c:pt idx="1291">
                  <c:v>400.67523700000004</c:v>
                </c:pt>
                <c:pt idx="1292">
                  <c:v>402.38070499999969</c:v>
                </c:pt>
                <c:pt idx="1293">
                  <c:v>404.02072699999923</c:v>
                </c:pt>
                <c:pt idx="1294">
                  <c:v>405.58859699999891</c:v>
                </c:pt>
                <c:pt idx="1295">
                  <c:v>407.09018699999922</c:v>
                </c:pt>
                <c:pt idx="1296">
                  <c:v>408.58757499999916</c:v>
                </c:pt>
                <c:pt idx="1297">
                  <c:v>410.03772599999917</c:v>
                </c:pt>
                <c:pt idx="1298">
                  <c:v>411.46153199999878</c:v>
                </c:pt>
                <c:pt idx="1299">
                  <c:v>412.82925</c:v>
                </c:pt>
                <c:pt idx="1300">
                  <c:v>414.19628299999999</c:v>
                </c:pt>
                <c:pt idx="1301">
                  <c:v>415.53056199999969</c:v>
                </c:pt>
                <c:pt idx="1302">
                  <c:v>416.87464699999998</c:v>
                </c:pt>
                <c:pt idx="1303">
                  <c:v>418.17399900000004</c:v>
                </c:pt>
                <c:pt idx="1304">
                  <c:v>419.44095500000003</c:v>
                </c:pt>
                <c:pt idx="1305">
                  <c:v>420.65420700000038</c:v>
                </c:pt>
                <c:pt idx="1306">
                  <c:v>421.91022599999923</c:v>
                </c:pt>
                <c:pt idx="1307">
                  <c:v>423.08783500000004</c:v>
                </c:pt>
                <c:pt idx="1308">
                  <c:v>424.24258599999996</c:v>
                </c:pt>
                <c:pt idx="1309">
                  <c:v>425.32682399999999</c:v>
                </c:pt>
                <c:pt idx="1310">
                  <c:v>426.41138999999885</c:v>
                </c:pt>
                <c:pt idx="1311">
                  <c:v>427.51377799999909</c:v>
                </c:pt>
                <c:pt idx="1312">
                  <c:v>428.57637999999866</c:v>
                </c:pt>
                <c:pt idx="1313">
                  <c:v>429.64124700000002</c:v>
                </c:pt>
                <c:pt idx="1314">
                  <c:v>430.745721</c:v>
                </c:pt>
                <c:pt idx="1315">
                  <c:v>431.77461599999964</c:v>
                </c:pt>
                <c:pt idx="1316">
                  <c:v>432.80077</c:v>
                </c:pt>
                <c:pt idx="1317">
                  <c:v>433.843255</c:v>
                </c:pt>
                <c:pt idx="1318">
                  <c:v>434.82807299999916</c:v>
                </c:pt>
                <c:pt idx="1319">
                  <c:v>435.87908100000038</c:v>
                </c:pt>
                <c:pt idx="1320">
                  <c:v>436.888486</c:v>
                </c:pt>
                <c:pt idx="1321">
                  <c:v>437.85297899999995</c:v>
                </c:pt>
                <c:pt idx="1322">
                  <c:v>438.77863899999903</c:v>
                </c:pt>
                <c:pt idx="1323">
                  <c:v>439.67097999999999</c:v>
                </c:pt>
                <c:pt idx="1324">
                  <c:v>440.59944200000001</c:v>
                </c:pt>
                <c:pt idx="1325">
                  <c:v>441.52808199999993</c:v>
                </c:pt>
                <c:pt idx="1326">
                  <c:v>442.40799499999969</c:v>
                </c:pt>
                <c:pt idx="1327">
                  <c:v>443.28510799999873</c:v>
                </c:pt>
                <c:pt idx="1328">
                  <c:v>444.26590199999993</c:v>
                </c:pt>
                <c:pt idx="1329">
                  <c:v>445.17916400000001</c:v>
                </c:pt>
                <c:pt idx="1330">
                  <c:v>446.07409799999999</c:v>
                </c:pt>
                <c:pt idx="1331">
                  <c:v>446.90358599999922</c:v>
                </c:pt>
                <c:pt idx="1332">
                  <c:v>447.80075600000004</c:v>
                </c:pt>
                <c:pt idx="1333">
                  <c:v>448.71327299999922</c:v>
                </c:pt>
                <c:pt idx="1334">
                  <c:v>449.52720400000004</c:v>
                </c:pt>
                <c:pt idx="1335">
                  <c:v>450.29562699999963</c:v>
                </c:pt>
                <c:pt idx="1336">
                  <c:v>451.15870200000001</c:v>
                </c:pt>
                <c:pt idx="1337">
                  <c:v>451.98526999999922</c:v>
                </c:pt>
                <c:pt idx="1338">
                  <c:v>452.7210889999991</c:v>
                </c:pt>
                <c:pt idx="1339">
                  <c:v>453.43878899999891</c:v>
                </c:pt>
                <c:pt idx="1340">
                  <c:v>454.13094799999999</c:v>
                </c:pt>
                <c:pt idx="1341">
                  <c:v>454.87442599999997</c:v>
                </c:pt>
                <c:pt idx="1342">
                  <c:v>455.61251000000004</c:v>
                </c:pt>
                <c:pt idx="1343">
                  <c:v>456.322968</c:v>
                </c:pt>
                <c:pt idx="1344">
                  <c:v>456.97760599999964</c:v>
                </c:pt>
                <c:pt idx="1345">
                  <c:v>457.57523199999969</c:v>
                </c:pt>
                <c:pt idx="1346">
                  <c:v>458.22921399999922</c:v>
                </c:pt>
                <c:pt idx="1347">
                  <c:v>458.85133699999909</c:v>
                </c:pt>
                <c:pt idx="1348">
                  <c:v>459.43331699999817</c:v>
                </c:pt>
                <c:pt idx="1349">
                  <c:v>460.06682499999999</c:v>
                </c:pt>
                <c:pt idx="1350">
                  <c:v>460.69455099999999</c:v>
                </c:pt>
                <c:pt idx="1351">
                  <c:v>461.26857399999909</c:v>
                </c:pt>
                <c:pt idx="1352">
                  <c:v>461.87034199999999</c:v>
                </c:pt>
                <c:pt idx="1353">
                  <c:v>462.53493399999923</c:v>
                </c:pt>
                <c:pt idx="1354">
                  <c:v>463.13875899999891</c:v>
                </c:pt>
                <c:pt idx="1355">
                  <c:v>463.73206399999964</c:v>
                </c:pt>
                <c:pt idx="1356">
                  <c:v>464.33713999999867</c:v>
                </c:pt>
                <c:pt idx="1357">
                  <c:v>464.95231999999891</c:v>
                </c:pt>
                <c:pt idx="1358">
                  <c:v>465.60126500000001</c:v>
                </c:pt>
                <c:pt idx="1359">
                  <c:v>466.19790799999993</c:v>
                </c:pt>
                <c:pt idx="1360">
                  <c:v>466.73336599999891</c:v>
                </c:pt>
                <c:pt idx="1361">
                  <c:v>467.24158499999999</c:v>
                </c:pt>
                <c:pt idx="1362">
                  <c:v>467.71129999999891</c:v>
                </c:pt>
                <c:pt idx="1363">
                  <c:v>468.2451779999991</c:v>
                </c:pt>
                <c:pt idx="1364">
                  <c:v>468.75810599999903</c:v>
                </c:pt>
                <c:pt idx="1365">
                  <c:v>469.20621399999891</c:v>
                </c:pt>
                <c:pt idx="1366">
                  <c:v>469.64165600000001</c:v>
                </c:pt>
                <c:pt idx="1367">
                  <c:v>470.09625999999867</c:v>
                </c:pt>
                <c:pt idx="1368">
                  <c:v>470.52296999999999</c:v>
                </c:pt>
                <c:pt idx="1369">
                  <c:v>470.95921600000003</c:v>
                </c:pt>
                <c:pt idx="1370">
                  <c:v>471.44958399999996</c:v>
                </c:pt>
                <c:pt idx="1371">
                  <c:v>471.904427</c:v>
                </c:pt>
                <c:pt idx="1372">
                  <c:v>472.40221499999922</c:v>
                </c:pt>
                <c:pt idx="1373">
                  <c:v>472.94375299999922</c:v>
                </c:pt>
                <c:pt idx="1374">
                  <c:v>473.45012399999922</c:v>
                </c:pt>
                <c:pt idx="1375">
                  <c:v>473.86199199999999</c:v>
                </c:pt>
                <c:pt idx="1376">
                  <c:v>474.29329199999904</c:v>
                </c:pt>
                <c:pt idx="1377">
                  <c:v>474.73311399999835</c:v>
                </c:pt>
                <c:pt idx="1378">
                  <c:v>475.18098399999997</c:v>
                </c:pt>
                <c:pt idx="1379">
                  <c:v>475.57425499999999</c:v>
                </c:pt>
                <c:pt idx="1380">
                  <c:v>475.99956399999917</c:v>
                </c:pt>
                <c:pt idx="1381">
                  <c:v>476.41932999999909</c:v>
                </c:pt>
                <c:pt idx="1382">
                  <c:v>476.84434100000038</c:v>
                </c:pt>
                <c:pt idx="1383">
                  <c:v>477.25301999999891</c:v>
                </c:pt>
                <c:pt idx="1384">
                  <c:v>477.68071299999963</c:v>
                </c:pt>
                <c:pt idx="1385">
                  <c:v>478.08304400000003</c:v>
                </c:pt>
                <c:pt idx="1386">
                  <c:v>478.44061300000004</c:v>
                </c:pt>
                <c:pt idx="1387">
                  <c:v>478.7893299999991</c:v>
                </c:pt>
                <c:pt idx="1388">
                  <c:v>479.18170699999922</c:v>
                </c:pt>
                <c:pt idx="1389">
                  <c:v>479.5854389999991</c:v>
                </c:pt>
                <c:pt idx="1390">
                  <c:v>479.9936709999991</c:v>
                </c:pt>
                <c:pt idx="1391">
                  <c:v>480.37669100000005</c:v>
                </c:pt>
                <c:pt idx="1392">
                  <c:v>480.75044200000002</c:v>
                </c:pt>
                <c:pt idx="1393">
                  <c:v>481.08962200000002</c:v>
                </c:pt>
                <c:pt idx="1394">
                  <c:v>481.44385199999999</c:v>
                </c:pt>
                <c:pt idx="1395">
                  <c:v>481.79069200000004</c:v>
                </c:pt>
                <c:pt idx="1396">
                  <c:v>482.15776700000032</c:v>
                </c:pt>
                <c:pt idx="1397">
                  <c:v>482.5419189999991</c:v>
                </c:pt>
                <c:pt idx="1398">
                  <c:v>482.91945499999969</c:v>
                </c:pt>
                <c:pt idx="1399">
                  <c:v>483.26727699999969</c:v>
                </c:pt>
                <c:pt idx="1400">
                  <c:v>483.65837299999993</c:v>
                </c:pt>
                <c:pt idx="1401">
                  <c:v>484.02112699999867</c:v>
                </c:pt>
                <c:pt idx="1402">
                  <c:v>484.395444</c:v>
                </c:pt>
                <c:pt idx="1403">
                  <c:v>484.75739400000003</c:v>
                </c:pt>
                <c:pt idx="1404">
                  <c:v>485.11564699999997</c:v>
                </c:pt>
                <c:pt idx="1405">
                  <c:v>485.45020799999969</c:v>
                </c:pt>
                <c:pt idx="1406">
                  <c:v>485.74245000000002</c:v>
                </c:pt>
                <c:pt idx="1407">
                  <c:v>486.06118599999917</c:v>
                </c:pt>
                <c:pt idx="1408">
                  <c:v>486.39318299999923</c:v>
                </c:pt>
                <c:pt idx="1409">
                  <c:v>486.71308200000004</c:v>
                </c:pt>
                <c:pt idx="1410">
                  <c:v>487.04201</c:v>
                </c:pt>
                <c:pt idx="1411">
                  <c:v>487.38169700000003</c:v>
                </c:pt>
                <c:pt idx="1412">
                  <c:v>487.69158099999999</c:v>
                </c:pt>
                <c:pt idx="1413">
                  <c:v>488.01028700000001</c:v>
                </c:pt>
                <c:pt idx="1414">
                  <c:v>488.31242299999997</c:v>
                </c:pt>
                <c:pt idx="1415">
                  <c:v>488.64152999999999</c:v>
                </c:pt>
                <c:pt idx="1416">
                  <c:v>488.955647</c:v>
                </c:pt>
                <c:pt idx="1417">
                  <c:v>489.25214999999969</c:v>
                </c:pt>
                <c:pt idx="1418">
                  <c:v>489.55020300000001</c:v>
                </c:pt>
                <c:pt idx="1419">
                  <c:v>489.84497799999997</c:v>
                </c:pt>
                <c:pt idx="1420">
                  <c:v>490.13510299999922</c:v>
                </c:pt>
                <c:pt idx="1421">
                  <c:v>490.40380099999999</c:v>
                </c:pt>
                <c:pt idx="1422">
                  <c:v>490.67559799999964</c:v>
                </c:pt>
                <c:pt idx="1423">
                  <c:v>490.96342899999922</c:v>
                </c:pt>
                <c:pt idx="1424">
                  <c:v>491.25608799999969</c:v>
                </c:pt>
                <c:pt idx="1425">
                  <c:v>491.53477000000004</c:v>
                </c:pt>
                <c:pt idx="1426">
                  <c:v>491.81184200000001</c:v>
                </c:pt>
                <c:pt idx="1427">
                  <c:v>492.07973500000003</c:v>
                </c:pt>
                <c:pt idx="1428">
                  <c:v>492.34664400000008</c:v>
                </c:pt>
                <c:pt idx="1429">
                  <c:v>492.6313459999991</c:v>
                </c:pt>
                <c:pt idx="1430">
                  <c:v>492.88660299999964</c:v>
                </c:pt>
                <c:pt idx="1431">
                  <c:v>493.13917799999922</c:v>
                </c:pt>
                <c:pt idx="1432">
                  <c:v>493.36498999999998</c:v>
                </c:pt>
                <c:pt idx="1433">
                  <c:v>493.60513699999922</c:v>
                </c:pt>
                <c:pt idx="1434">
                  <c:v>493.803203</c:v>
                </c:pt>
                <c:pt idx="1435">
                  <c:v>494.0329789999991</c:v>
                </c:pt>
                <c:pt idx="1436">
                  <c:v>494.26010299999922</c:v>
                </c:pt>
                <c:pt idx="1437">
                  <c:v>494.48746399999999</c:v>
                </c:pt>
                <c:pt idx="1438">
                  <c:v>494.74281100000002</c:v>
                </c:pt>
                <c:pt idx="1439">
                  <c:v>494.9679369999991</c:v>
                </c:pt>
                <c:pt idx="1440">
                  <c:v>495.18781899999999</c:v>
                </c:pt>
                <c:pt idx="1441">
                  <c:v>495.40141199999891</c:v>
                </c:pt>
                <c:pt idx="1442">
                  <c:v>495.60454500000031</c:v>
                </c:pt>
                <c:pt idx="1443">
                  <c:v>495.81029999999993</c:v>
                </c:pt>
                <c:pt idx="1444">
                  <c:v>496.00809799999922</c:v>
                </c:pt>
                <c:pt idx="1445">
                  <c:v>496.2551299999991</c:v>
                </c:pt>
                <c:pt idx="1446">
                  <c:v>496.49012099999891</c:v>
                </c:pt>
                <c:pt idx="1447">
                  <c:v>496.70445899999999</c:v>
                </c:pt>
                <c:pt idx="1448">
                  <c:v>496.91554899999903</c:v>
                </c:pt>
                <c:pt idx="1449">
                  <c:v>497.17286200000092</c:v>
                </c:pt>
                <c:pt idx="1450">
                  <c:v>497.42358899999891</c:v>
                </c:pt>
                <c:pt idx="1451">
                  <c:v>497.63304000000005</c:v>
                </c:pt>
                <c:pt idx="1452">
                  <c:v>497.863472</c:v>
                </c:pt>
                <c:pt idx="1453">
                  <c:v>498.10618199999999</c:v>
                </c:pt>
                <c:pt idx="1454">
                  <c:v>498.32072900000003</c:v>
                </c:pt>
                <c:pt idx="1455">
                  <c:v>498.5319669999991</c:v>
                </c:pt>
                <c:pt idx="1456">
                  <c:v>498.75664699999999</c:v>
                </c:pt>
                <c:pt idx="1457">
                  <c:v>493.77715599999891</c:v>
                </c:pt>
                <c:pt idx="1458">
                  <c:v>499.49872499999873</c:v>
                </c:pt>
                <c:pt idx="1459">
                  <c:v>500.63013999999885</c:v>
                </c:pt>
                <c:pt idx="1460">
                  <c:v>501.23816699999878</c:v>
                </c:pt>
                <c:pt idx="1461">
                  <c:v>501.66499600000031</c:v>
                </c:pt>
                <c:pt idx="1462">
                  <c:v>501.93166699999909</c:v>
                </c:pt>
                <c:pt idx="1463">
                  <c:v>502.05862500000001</c:v>
                </c:pt>
                <c:pt idx="1464">
                  <c:v>502.16114499999969</c:v>
                </c:pt>
                <c:pt idx="1465">
                  <c:v>502.24345900000003</c:v>
                </c:pt>
                <c:pt idx="1466">
                  <c:v>502.31766700000031</c:v>
                </c:pt>
                <c:pt idx="1467">
                  <c:v>502.41076899999922</c:v>
                </c:pt>
                <c:pt idx="1468">
                  <c:v>502.57414600000004</c:v>
                </c:pt>
                <c:pt idx="1469">
                  <c:v>502.77185399999922</c:v>
                </c:pt>
                <c:pt idx="1470">
                  <c:v>502.98005299999909</c:v>
                </c:pt>
                <c:pt idx="1471">
                  <c:v>503.21769699999999</c:v>
                </c:pt>
                <c:pt idx="1472">
                  <c:v>503.43102199999885</c:v>
                </c:pt>
                <c:pt idx="1473">
                  <c:v>503.61698899999993</c:v>
                </c:pt>
                <c:pt idx="1474">
                  <c:v>503.77076899999969</c:v>
                </c:pt>
                <c:pt idx="1475">
                  <c:v>503.86995099999996</c:v>
                </c:pt>
                <c:pt idx="1476">
                  <c:v>503.9737219999991</c:v>
                </c:pt>
                <c:pt idx="1477">
                  <c:v>504.059732</c:v>
                </c:pt>
                <c:pt idx="1478">
                  <c:v>504.16046400000084</c:v>
                </c:pt>
                <c:pt idx="1479">
                  <c:v>504.32568800000001</c:v>
                </c:pt>
                <c:pt idx="1480">
                  <c:v>504.55522500000006</c:v>
                </c:pt>
                <c:pt idx="1481">
                  <c:v>504.80914099999995</c:v>
                </c:pt>
                <c:pt idx="1482">
                  <c:v>505.04195699999963</c:v>
                </c:pt>
                <c:pt idx="1483">
                  <c:v>505.23370499999891</c:v>
                </c:pt>
                <c:pt idx="1484">
                  <c:v>505.40322100000003</c:v>
                </c:pt>
                <c:pt idx="1485">
                  <c:v>505.53667499999909</c:v>
                </c:pt>
                <c:pt idx="1486">
                  <c:v>505.68568700000031</c:v>
                </c:pt>
                <c:pt idx="1487">
                  <c:v>505.85633499999915</c:v>
                </c:pt>
                <c:pt idx="1488">
                  <c:v>506.00212799999969</c:v>
                </c:pt>
                <c:pt idx="1489">
                  <c:v>506.16180899999995</c:v>
                </c:pt>
                <c:pt idx="1490">
                  <c:v>506.26087200000001</c:v>
                </c:pt>
                <c:pt idx="1491">
                  <c:v>506.30927100000002</c:v>
                </c:pt>
                <c:pt idx="1492">
                  <c:v>506.352127</c:v>
                </c:pt>
                <c:pt idx="1493">
                  <c:v>506.4125059999991</c:v>
                </c:pt>
                <c:pt idx="1494">
                  <c:v>506.42728800000003</c:v>
                </c:pt>
                <c:pt idx="1495">
                  <c:v>506.43420200000003</c:v>
                </c:pt>
                <c:pt idx="1496">
                  <c:v>506.47467399999999</c:v>
                </c:pt>
                <c:pt idx="1497">
                  <c:v>506.57576299999994</c:v>
                </c:pt>
                <c:pt idx="1498">
                  <c:v>506.73615899999828</c:v>
                </c:pt>
                <c:pt idx="1499">
                  <c:v>506.93273499999879</c:v>
                </c:pt>
                <c:pt idx="1500">
                  <c:v>507.09956899999969</c:v>
                </c:pt>
                <c:pt idx="1501">
                  <c:v>507.39425400000005</c:v>
                </c:pt>
                <c:pt idx="1502">
                  <c:v>507.641435</c:v>
                </c:pt>
                <c:pt idx="1503">
                  <c:v>507.77107499999892</c:v>
                </c:pt>
                <c:pt idx="1504">
                  <c:v>507.84766700000085</c:v>
                </c:pt>
                <c:pt idx="1505">
                  <c:v>507.93826599999909</c:v>
                </c:pt>
                <c:pt idx="1506">
                  <c:v>507.9869029999989</c:v>
                </c:pt>
                <c:pt idx="1507">
                  <c:v>508.03810399999878</c:v>
                </c:pt>
                <c:pt idx="1508">
                  <c:v>508.08918499999999</c:v>
                </c:pt>
                <c:pt idx="1509">
                  <c:v>508.14509399999997</c:v>
                </c:pt>
                <c:pt idx="1510">
                  <c:v>508.28439000000003</c:v>
                </c:pt>
                <c:pt idx="1511">
                  <c:v>508.32039100000003</c:v>
                </c:pt>
                <c:pt idx="1512">
                  <c:v>508.23724299999969</c:v>
                </c:pt>
                <c:pt idx="1513">
                  <c:v>508.13156400000003</c:v>
                </c:pt>
                <c:pt idx="1514">
                  <c:v>508.13430499999993</c:v>
                </c:pt>
                <c:pt idx="1515">
                  <c:v>508.15647799999999</c:v>
                </c:pt>
                <c:pt idx="1516">
                  <c:v>508.11564899999996</c:v>
                </c:pt>
                <c:pt idx="1517">
                  <c:v>507.99125399999878</c:v>
                </c:pt>
                <c:pt idx="1518">
                  <c:v>507.88873399999909</c:v>
                </c:pt>
                <c:pt idx="1519">
                  <c:v>507.92491399999903</c:v>
                </c:pt>
                <c:pt idx="1520">
                  <c:v>508.07088600000031</c:v>
                </c:pt>
                <c:pt idx="1521">
                  <c:v>508.21554699999928</c:v>
                </c:pt>
                <c:pt idx="1522">
                  <c:v>508.27717799999897</c:v>
                </c:pt>
                <c:pt idx="1523">
                  <c:v>508.28772799999922</c:v>
                </c:pt>
                <c:pt idx="1524">
                  <c:v>508.19999000000007</c:v>
                </c:pt>
                <c:pt idx="1525">
                  <c:v>508.03869999999904</c:v>
                </c:pt>
                <c:pt idx="1526">
                  <c:v>507.90023799999904</c:v>
                </c:pt>
                <c:pt idx="1527">
                  <c:v>507.80105599999922</c:v>
                </c:pt>
                <c:pt idx="1528">
                  <c:v>507.60716200000002</c:v>
                </c:pt>
                <c:pt idx="1529">
                  <c:v>507.43299699999909</c:v>
                </c:pt>
                <c:pt idx="1530">
                  <c:v>507.28046900000004</c:v>
                </c:pt>
                <c:pt idx="1531">
                  <c:v>507.17639899999909</c:v>
                </c:pt>
                <c:pt idx="1532">
                  <c:v>507.18444600000032</c:v>
                </c:pt>
                <c:pt idx="1533">
                  <c:v>507.30937699999993</c:v>
                </c:pt>
                <c:pt idx="1534">
                  <c:v>507.37649199999993</c:v>
                </c:pt>
                <c:pt idx="1535">
                  <c:v>507.42739399999897</c:v>
                </c:pt>
                <c:pt idx="1536">
                  <c:v>507.61008299999997</c:v>
                </c:pt>
                <c:pt idx="1537">
                  <c:v>507.64936200000079</c:v>
                </c:pt>
                <c:pt idx="1538">
                  <c:v>507.74675599999904</c:v>
                </c:pt>
                <c:pt idx="1539">
                  <c:v>507.82728200000008</c:v>
                </c:pt>
                <c:pt idx="1540">
                  <c:v>507.712245</c:v>
                </c:pt>
                <c:pt idx="1541">
                  <c:v>507.65824299999997</c:v>
                </c:pt>
                <c:pt idx="1542">
                  <c:v>507.753849</c:v>
                </c:pt>
                <c:pt idx="1543">
                  <c:v>507.89457599999969</c:v>
                </c:pt>
                <c:pt idx="1544">
                  <c:v>507.90625799999873</c:v>
                </c:pt>
                <c:pt idx="1545">
                  <c:v>508.01563299999964</c:v>
                </c:pt>
                <c:pt idx="1546">
                  <c:v>507.99006199999963</c:v>
                </c:pt>
                <c:pt idx="1547">
                  <c:v>507.79503599999879</c:v>
                </c:pt>
                <c:pt idx="1548">
                  <c:v>507.72899399999915</c:v>
                </c:pt>
                <c:pt idx="1549">
                  <c:v>507.77393599999891</c:v>
                </c:pt>
                <c:pt idx="1550">
                  <c:v>507.72339099999891</c:v>
                </c:pt>
                <c:pt idx="1551">
                  <c:v>507.54368300000078</c:v>
                </c:pt>
                <c:pt idx="1552">
                  <c:v>507.40063199999969</c:v>
                </c:pt>
                <c:pt idx="1553">
                  <c:v>507.28458200000006</c:v>
                </c:pt>
                <c:pt idx="1554">
                  <c:v>507.20632099999904</c:v>
                </c:pt>
                <c:pt idx="1555">
                  <c:v>507.40385099999969</c:v>
                </c:pt>
                <c:pt idx="1556">
                  <c:v>507.48556899999897</c:v>
                </c:pt>
                <c:pt idx="1557">
                  <c:v>507.46422999999999</c:v>
                </c:pt>
                <c:pt idx="1558">
                  <c:v>507.27200500000004</c:v>
                </c:pt>
                <c:pt idx="1559">
                  <c:v>506.97767699999969</c:v>
                </c:pt>
                <c:pt idx="1560">
                  <c:v>506.72554999999898</c:v>
                </c:pt>
                <c:pt idx="1561">
                  <c:v>506.23691099999854</c:v>
                </c:pt>
                <c:pt idx="1562">
                  <c:v>505.76370999999909</c:v>
                </c:pt>
                <c:pt idx="1563">
                  <c:v>505.38563700000003</c:v>
                </c:pt>
                <c:pt idx="1564">
                  <c:v>505.32299300000005</c:v>
                </c:pt>
                <c:pt idx="1565">
                  <c:v>505.24556600000005</c:v>
                </c:pt>
                <c:pt idx="1566">
                  <c:v>504.80544600000002</c:v>
                </c:pt>
                <c:pt idx="1567">
                  <c:v>504.63980399999997</c:v>
                </c:pt>
                <c:pt idx="1568">
                  <c:v>504.44322799999969</c:v>
                </c:pt>
                <c:pt idx="1569">
                  <c:v>503.84217499999994</c:v>
                </c:pt>
                <c:pt idx="1570">
                  <c:v>503.14670800000005</c:v>
                </c:pt>
                <c:pt idx="1571">
                  <c:v>502.31063399999999</c:v>
                </c:pt>
                <c:pt idx="1572">
                  <c:v>501.19125799999904</c:v>
                </c:pt>
                <c:pt idx="1573">
                  <c:v>500.19294000000002</c:v>
                </c:pt>
                <c:pt idx="1574">
                  <c:v>499.39379099999923</c:v>
                </c:pt>
                <c:pt idx="1575">
                  <c:v>498.51146299999999</c:v>
                </c:pt>
                <c:pt idx="1576">
                  <c:v>497.51326399999999</c:v>
                </c:pt>
                <c:pt idx="1577">
                  <c:v>496.60998600000079</c:v>
                </c:pt>
                <c:pt idx="1578">
                  <c:v>495.651454</c:v>
                </c:pt>
                <c:pt idx="1579">
                  <c:v>494.87963300000001</c:v>
                </c:pt>
                <c:pt idx="1580">
                  <c:v>493.91576599999917</c:v>
                </c:pt>
                <c:pt idx="1581">
                  <c:v>492.87047999999999</c:v>
                </c:pt>
                <c:pt idx="1582">
                  <c:v>491.87692999999922</c:v>
                </c:pt>
                <c:pt idx="1583">
                  <c:v>490.81048399999997</c:v>
                </c:pt>
                <c:pt idx="1584">
                  <c:v>490.11498700000038</c:v>
                </c:pt>
                <c:pt idx="1585">
                  <c:v>488.98115799999846</c:v>
                </c:pt>
                <c:pt idx="1586">
                  <c:v>487.41930699999909</c:v>
                </c:pt>
                <c:pt idx="1587">
                  <c:v>485.83033699999891</c:v>
                </c:pt>
                <c:pt idx="1588">
                  <c:v>484.60528300000038</c:v>
                </c:pt>
                <c:pt idx="1589">
                  <c:v>483.22099399999922</c:v>
                </c:pt>
                <c:pt idx="1590">
                  <c:v>482.21012899999897</c:v>
                </c:pt>
                <c:pt idx="1591">
                  <c:v>481.44912699999969</c:v>
                </c:pt>
                <c:pt idx="1592">
                  <c:v>480.21277799999922</c:v>
                </c:pt>
                <c:pt idx="1593">
                  <c:v>478.97455099999922</c:v>
                </c:pt>
                <c:pt idx="1594">
                  <c:v>477.75962900000002</c:v>
                </c:pt>
                <c:pt idx="1595">
                  <c:v>477.13083</c:v>
                </c:pt>
                <c:pt idx="1596">
                  <c:v>476.48516299999909</c:v>
                </c:pt>
                <c:pt idx="1597">
                  <c:v>475.67057600000004</c:v>
                </c:pt>
                <c:pt idx="1598">
                  <c:v>474.810362</c:v>
                </c:pt>
                <c:pt idx="1599">
                  <c:v>473.71810699999867</c:v>
                </c:pt>
                <c:pt idx="1600">
                  <c:v>472.67490600000002</c:v>
                </c:pt>
                <c:pt idx="1601">
                  <c:v>471.22445699999969</c:v>
                </c:pt>
                <c:pt idx="1602">
                  <c:v>470.08919699999922</c:v>
                </c:pt>
                <c:pt idx="1603">
                  <c:v>469.46036799999922</c:v>
                </c:pt>
                <c:pt idx="1604">
                  <c:v>469.11680700000005</c:v>
                </c:pt>
                <c:pt idx="1605">
                  <c:v>468.78224599999999</c:v>
                </c:pt>
                <c:pt idx="1606">
                  <c:v>468.06043400000004</c:v>
                </c:pt>
                <c:pt idx="1607">
                  <c:v>467.710465</c:v>
                </c:pt>
                <c:pt idx="1608">
                  <c:v>467.62991</c:v>
                </c:pt>
                <c:pt idx="1609">
                  <c:v>467.33888999999999</c:v>
                </c:pt>
                <c:pt idx="1610">
                  <c:v>467.06658600000003</c:v>
                </c:pt>
                <c:pt idx="1611">
                  <c:v>466.92940599999969</c:v>
                </c:pt>
                <c:pt idx="1612">
                  <c:v>466.59752699999922</c:v>
                </c:pt>
                <c:pt idx="1613">
                  <c:v>466.12918399999995</c:v>
                </c:pt>
                <c:pt idx="1614">
                  <c:v>465.57456300000001</c:v>
                </c:pt>
                <c:pt idx="1615">
                  <c:v>464.99165899999878</c:v>
                </c:pt>
                <c:pt idx="1616">
                  <c:v>464.17653599999909</c:v>
                </c:pt>
                <c:pt idx="1617">
                  <c:v>463.45958100000001</c:v>
                </c:pt>
                <c:pt idx="1618">
                  <c:v>462.905824</c:v>
                </c:pt>
                <c:pt idx="1619">
                  <c:v>462.67014699999999</c:v>
                </c:pt>
                <c:pt idx="1620">
                  <c:v>462.53454700000003</c:v>
                </c:pt>
                <c:pt idx="1621">
                  <c:v>462.22206999999969</c:v>
                </c:pt>
                <c:pt idx="1622">
                  <c:v>461.79553899999854</c:v>
                </c:pt>
                <c:pt idx="1623">
                  <c:v>461.22020499999923</c:v>
                </c:pt>
                <c:pt idx="1624">
                  <c:v>460.409403</c:v>
                </c:pt>
                <c:pt idx="1625">
                  <c:v>459.90786000000008</c:v>
                </c:pt>
                <c:pt idx="1626">
                  <c:v>459.42217099999891</c:v>
                </c:pt>
                <c:pt idx="1627">
                  <c:v>459.03944999999999</c:v>
                </c:pt>
                <c:pt idx="1628">
                  <c:v>458.79360999999909</c:v>
                </c:pt>
                <c:pt idx="1629">
                  <c:v>458.34162800000001</c:v>
                </c:pt>
                <c:pt idx="1630">
                  <c:v>457.72412399999922</c:v>
                </c:pt>
                <c:pt idx="1631">
                  <c:v>457.42768000000001</c:v>
                </c:pt>
                <c:pt idx="1632">
                  <c:v>457.08757599999922</c:v>
                </c:pt>
                <c:pt idx="1633">
                  <c:v>456.97566899999993</c:v>
                </c:pt>
                <c:pt idx="1634">
                  <c:v>457.02210099999922</c:v>
                </c:pt>
                <c:pt idx="1635">
                  <c:v>456.797481</c:v>
                </c:pt>
                <c:pt idx="1636">
                  <c:v>456.74032</c:v>
                </c:pt>
                <c:pt idx="1637">
                  <c:v>456.94223</c:v>
                </c:pt>
                <c:pt idx="1638">
                  <c:v>456.70908700000001</c:v>
                </c:pt>
                <c:pt idx="1639">
                  <c:v>456.48148699999922</c:v>
                </c:pt>
                <c:pt idx="1640">
                  <c:v>456.73584900000003</c:v>
                </c:pt>
                <c:pt idx="1641">
                  <c:v>456.56573799999916</c:v>
                </c:pt>
                <c:pt idx="1642">
                  <c:v>456.21010699999891</c:v>
                </c:pt>
                <c:pt idx="1643">
                  <c:v>455.86183699999964</c:v>
                </c:pt>
                <c:pt idx="1644">
                  <c:v>455.60887500000001</c:v>
                </c:pt>
                <c:pt idx="1645">
                  <c:v>455.10199699999993</c:v>
                </c:pt>
                <c:pt idx="1646">
                  <c:v>454.99634699999859</c:v>
                </c:pt>
                <c:pt idx="1647">
                  <c:v>455.03607399999891</c:v>
                </c:pt>
                <c:pt idx="1648">
                  <c:v>454.93575899999854</c:v>
                </c:pt>
                <c:pt idx="1649">
                  <c:v>454.39144999999917</c:v>
                </c:pt>
                <c:pt idx="1650">
                  <c:v>454.09822499999922</c:v>
                </c:pt>
                <c:pt idx="1651">
                  <c:v>453.85614000000004</c:v>
                </c:pt>
                <c:pt idx="1652">
                  <c:v>453.70745699999969</c:v>
                </c:pt>
                <c:pt idx="1653">
                  <c:v>453.39488999999998</c:v>
                </c:pt>
                <c:pt idx="1654">
                  <c:v>452.9759289999991</c:v>
                </c:pt>
                <c:pt idx="1655">
                  <c:v>452.85543799999999</c:v>
                </c:pt>
                <c:pt idx="1656">
                  <c:v>452.68827699999969</c:v>
                </c:pt>
                <c:pt idx="1657">
                  <c:v>452.41022099999969</c:v>
                </c:pt>
                <c:pt idx="1658">
                  <c:v>452.27572300000003</c:v>
                </c:pt>
                <c:pt idx="1659">
                  <c:v>452.26889799999969</c:v>
                </c:pt>
                <c:pt idx="1660">
                  <c:v>451.98437599999903</c:v>
                </c:pt>
                <c:pt idx="1661">
                  <c:v>451.71278699999999</c:v>
                </c:pt>
                <c:pt idx="1662">
                  <c:v>451.754212</c:v>
                </c:pt>
                <c:pt idx="1663">
                  <c:v>451.88665399999923</c:v>
                </c:pt>
                <c:pt idx="1664">
                  <c:v>451.88021699999916</c:v>
                </c:pt>
                <c:pt idx="1665">
                  <c:v>451.73352999999867</c:v>
                </c:pt>
                <c:pt idx="1666">
                  <c:v>451.74545000000001</c:v>
                </c:pt>
                <c:pt idx="1667">
                  <c:v>452.04082100000079</c:v>
                </c:pt>
                <c:pt idx="1668">
                  <c:v>452.32740000000001</c:v>
                </c:pt>
                <c:pt idx="1669">
                  <c:v>452.34388100000092</c:v>
                </c:pt>
                <c:pt idx="1670">
                  <c:v>452.515602</c:v>
                </c:pt>
                <c:pt idx="1671">
                  <c:v>452.57261399999999</c:v>
                </c:pt>
                <c:pt idx="1672">
                  <c:v>452.51545300000004</c:v>
                </c:pt>
                <c:pt idx="1673">
                  <c:v>452.78337599999878</c:v>
                </c:pt>
                <c:pt idx="1674">
                  <c:v>453.02075099999922</c:v>
                </c:pt>
                <c:pt idx="1675">
                  <c:v>453.530461</c:v>
                </c:pt>
                <c:pt idx="1676">
                  <c:v>454.178989</c:v>
                </c:pt>
                <c:pt idx="1677">
                  <c:v>454.39392299999969</c:v>
                </c:pt>
                <c:pt idx="1678">
                  <c:v>454.66288900000092</c:v>
                </c:pt>
                <c:pt idx="1679">
                  <c:v>454.77578</c:v>
                </c:pt>
                <c:pt idx="1680">
                  <c:v>455.08137299999891</c:v>
                </c:pt>
                <c:pt idx="1681">
                  <c:v>455.56375399999916</c:v>
                </c:pt>
                <c:pt idx="1682">
                  <c:v>456.36212799999993</c:v>
                </c:pt>
                <c:pt idx="1683">
                  <c:v>456.75221100000005</c:v>
                </c:pt>
                <c:pt idx="1684">
                  <c:v>457.07070799999963</c:v>
                </c:pt>
                <c:pt idx="1685">
                  <c:v>457.18744399999997</c:v>
                </c:pt>
                <c:pt idx="1686">
                  <c:v>457.35555900000003</c:v>
                </c:pt>
                <c:pt idx="1687">
                  <c:v>457.57737799999904</c:v>
                </c:pt>
                <c:pt idx="1688">
                  <c:v>457.96775799999909</c:v>
                </c:pt>
                <c:pt idx="1689">
                  <c:v>458.43771099999879</c:v>
                </c:pt>
                <c:pt idx="1690">
                  <c:v>458.84787999999998</c:v>
                </c:pt>
                <c:pt idx="1691">
                  <c:v>459.23891699999859</c:v>
                </c:pt>
                <c:pt idx="1692">
                  <c:v>459.35741100000001</c:v>
                </c:pt>
                <c:pt idx="1693">
                  <c:v>459.704995</c:v>
                </c:pt>
                <c:pt idx="1694">
                  <c:v>460.11149899999964</c:v>
                </c:pt>
                <c:pt idx="1695">
                  <c:v>460.55814599999923</c:v>
                </c:pt>
                <c:pt idx="1696">
                  <c:v>460.79477699999916</c:v>
                </c:pt>
                <c:pt idx="1697">
                  <c:v>461.137652</c:v>
                </c:pt>
                <c:pt idx="1698">
                  <c:v>461.2349569999991</c:v>
                </c:pt>
                <c:pt idx="1699">
                  <c:v>461.62518899999969</c:v>
                </c:pt>
                <c:pt idx="1700">
                  <c:v>461.95679899999891</c:v>
                </c:pt>
                <c:pt idx="1701">
                  <c:v>462.17510099999993</c:v>
                </c:pt>
                <c:pt idx="1702">
                  <c:v>462.22227799999916</c:v>
                </c:pt>
                <c:pt idx="1703">
                  <c:v>462.37763799999999</c:v>
                </c:pt>
                <c:pt idx="1704">
                  <c:v>462.75469699999996</c:v>
                </c:pt>
                <c:pt idx="1705">
                  <c:v>462.94471599999969</c:v>
                </c:pt>
                <c:pt idx="1706">
                  <c:v>463.41308999999916</c:v>
                </c:pt>
                <c:pt idx="1707">
                  <c:v>463.87857199999917</c:v>
                </c:pt>
                <c:pt idx="1708">
                  <c:v>463.8988379999991</c:v>
                </c:pt>
                <c:pt idx="1709">
                  <c:v>463.91928200000001</c:v>
                </c:pt>
                <c:pt idx="1710">
                  <c:v>464.09890099999916</c:v>
                </c:pt>
                <c:pt idx="1711">
                  <c:v>464.30906700000008</c:v>
                </c:pt>
                <c:pt idx="1712">
                  <c:v>464.75666799999999</c:v>
                </c:pt>
                <c:pt idx="1713">
                  <c:v>464.85236299999997</c:v>
                </c:pt>
                <c:pt idx="1714">
                  <c:v>465.00656000000004</c:v>
                </c:pt>
                <c:pt idx="1715">
                  <c:v>465.31939500000004</c:v>
                </c:pt>
                <c:pt idx="1716">
                  <c:v>465.77447700000005</c:v>
                </c:pt>
                <c:pt idx="1717">
                  <c:v>466.04085000000032</c:v>
                </c:pt>
                <c:pt idx="1718">
                  <c:v>466.3960929999991</c:v>
                </c:pt>
                <c:pt idx="1719">
                  <c:v>466.75831099999891</c:v>
                </c:pt>
                <c:pt idx="1720">
                  <c:v>467.20412399999969</c:v>
                </c:pt>
                <c:pt idx="1721">
                  <c:v>467.71585899999963</c:v>
                </c:pt>
                <c:pt idx="1722">
                  <c:v>468.2212469999991</c:v>
                </c:pt>
                <c:pt idx="1723">
                  <c:v>468.7979519999991</c:v>
                </c:pt>
                <c:pt idx="1724">
                  <c:v>469.38198799999969</c:v>
                </c:pt>
                <c:pt idx="1725">
                  <c:v>470.0269699999991</c:v>
                </c:pt>
                <c:pt idx="1726">
                  <c:v>470.47355799999877</c:v>
                </c:pt>
                <c:pt idx="1727">
                  <c:v>470.92711899999836</c:v>
                </c:pt>
                <c:pt idx="1728">
                  <c:v>471.22144699999916</c:v>
                </c:pt>
                <c:pt idx="1729">
                  <c:v>471.33678200000003</c:v>
                </c:pt>
                <c:pt idx="1730">
                  <c:v>471.34709400000008</c:v>
                </c:pt>
                <c:pt idx="1731">
                  <c:v>471.53085500000003</c:v>
                </c:pt>
                <c:pt idx="1732">
                  <c:v>471.76426599999996</c:v>
                </c:pt>
                <c:pt idx="1733">
                  <c:v>471.70999600000005</c:v>
                </c:pt>
                <c:pt idx="1734">
                  <c:v>471.72766899999999</c:v>
                </c:pt>
                <c:pt idx="1735">
                  <c:v>471.57406800000001</c:v>
                </c:pt>
                <c:pt idx="1736">
                  <c:v>471.61445000000032</c:v>
                </c:pt>
                <c:pt idx="1737">
                  <c:v>471.66720000000032</c:v>
                </c:pt>
                <c:pt idx="1738">
                  <c:v>471.84401799999995</c:v>
                </c:pt>
                <c:pt idx="1739">
                  <c:v>471.96605799999878</c:v>
                </c:pt>
                <c:pt idx="1740">
                  <c:v>472.37533299999916</c:v>
                </c:pt>
                <c:pt idx="1741">
                  <c:v>472.54896200000002</c:v>
                </c:pt>
                <c:pt idx="1742">
                  <c:v>472.76550499999917</c:v>
                </c:pt>
                <c:pt idx="1743">
                  <c:v>472.94789599999996</c:v>
                </c:pt>
                <c:pt idx="1744">
                  <c:v>473.15251800000004</c:v>
                </c:pt>
                <c:pt idx="1745">
                  <c:v>473.43605799999835</c:v>
                </c:pt>
                <c:pt idx="1746">
                  <c:v>473.7621549999991</c:v>
                </c:pt>
                <c:pt idx="1747">
                  <c:v>473.98605899999853</c:v>
                </c:pt>
                <c:pt idx="1748">
                  <c:v>474.14460800000091</c:v>
                </c:pt>
                <c:pt idx="1749">
                  <c:v>474.39491699999923</c:v>
                </c:pt>
                <c:pt idx="1750">
                  <c:v>474.80827599999969</c:v>
                </c:pt>
                <c:pt idx="1751">
                  <c:v>475.15788700000115</c:v>
                </c:pt>
                <c:pt idx="1752">
                  <c:v>475.45594</c:v>
                </c:pt>
                <c:pt idx="1753">
                  <c:v>475.69867999999963</c:v>
                </c:pt>
                <c:pt idx="1754">
                  <c:v>475.95190999999903</c:v>
                </c:pt>
                <c:pt idx="1755">
                  <c:v>476.2349129999991</c:v>
                </c:pt>
                <c:pt idx="1756">
                  <c:v>476.60705399999995</c:v>
                </c:pt>
                <c:pt idx="1757">
                  <c:v>477.02324400000003</c:v>
                </c:pt>
                <c:pt idx="1758">
                  <c:v>477.26097699999963</c:v>
                </c:pt>
                <c:pt idx="1759">
                  <c:v>477.625787</c:v>
                </c:pt>
                <c:pt idx="1760">
                  <c:v>478.077292</c:v>
                </c:pt>
                <c:pt idx="1761">
                  <c:v>478.42961499999916</c:v>
                </c:pt>
                <c:pt idx="1762">
                  <c:v>478.78706499999993</c:v>
                </c:pt>
                <c:pt idx="1763">
                  <c:v>479.23108899999903</c:v>
                </c:pt>
                <c:pt idx="1764">
                  <c:v>479.81056599999999</c:v>
                </c:pt>
                <c:pt idx="1765">
                  <c:v>480.23810999999836</c:v>
                </c:pt>
                <c:pt idx="1766">
                  <c:v>480.50159199999916</c:v>
                </c:pt>
                <c:pt idx="1767">
                  <c:v>480.69927100000001</c:v>
                </c:pt>
                <c:pt idx="1768">
                  <c:v>480.864912</c:v>
                </c:pt>
                <c:pt idx="1769">
                  <c:v>480.98188600000003</c:v>
                </c:pt>
                <c:pt idx="1770">
                  <c:v>481.1283049999991</c:v>
                </c:pt>
                <c:pt idx="1771">
                  <c:v>481.31650699999909</c:v>
                </c:pt>
                <c:pt idx="1772">
                  <c:v>481.73001399999879</c:v>
                </c:pt>
                <c:pt idx="1773">
                  <c:v>482.18905899999999</c:v>
                </c:pt>
                <c:pt idx="1774">
                  <c:v>482.53893899999878</c:v>
                </c:pt>
                <c:pt idx="1775">
                  <c:v>482.96844999999922</c:v>
                </c:pt>
                <c:pt idx="1776">
                  <c:v>483.168364</c:v>
                </c:pt>
                <c:pt idx="1777">
                  <c:v>483.440608</c:v>
                </c:pt>
                <c:pt idx="1778">
                  <c:v>483.78702999999922</c:v>
                </c:pt>
                <c:pt idx="1779">
                  <c:v>484.13565800000003</c:v>
                </c:pt>
                <c:pt idx="1780">
                  <c:v>484.38417899999922</c:v>
                </c:pt>
                <c:pt idx="1781">
                  <c:v>484.84340300000002</c:v>
                </c:pt>
                <c:pt idx="1782">
                  <c:v>485.2889479999991</c:v>
                </c:pt>
                <c:pt idx="1783">
                  <c:v>485.49470299999922</c:v>
                </c:pt>
                <c:pt idx="1784">
                  <c:v>485.65375799999993</c:v>
                </c:pt>
                <c:pt idx="1785">
                  <c:v>485.98969</c:v>
                </c:pt>
                <c:pt idx="1786">
                  <c:v>486.24879100000004</c:v>
                </c:pt>
                <c:pt idx="1787">
                  <c:v>486.482888</c:v>
                </c:pt>
                <c:pt idx="1788">
                  <c:v>486.79730299999909</c:v>
                </c:pt>
                <c:pt idx="1789">
                  <c:v>487.13836100000003</c:v>
                </c:pt>
                <c:pt idx="1790">
                  <c:v>487.37737500000003</c:v>
                </c:pt>
                <c:pt idx="1791">
                  <c:v>487.64762300000086</c:v>
                </c:pt>
                <c:pt idx="1792">
                  <c:v>487.86395799999963</c:v>
                </c:pt>
                <c:pt idx="1793">
                  <c:v>488.11933400000004</c:v>
                </c:pt>
                <c:pt idx="1794">
                  <c:v>488.47445800000003</c:v>
                </c:pt>
                <c:pt idx="1795">
                  <c:v>488.78502799999916</c:v>
                </c:pt>
                <c:pt idx="1796">
                  <c:v>489.003986</c:v>
                </c:pt>
                <c:pt idx="1797">
                  <c:v>489.28552899999903</c:v>
                </c:pt>
                <c:pt idx="1798">
                  <c:v>489.47110799999859</c:v>
                </c:pt>
                <c:pt idx="1799">
                  <c:v>489.82784200000032</c:v>
                </c:pt>
                <c:pt idx="1800">
                  <c:v>490.3014</c:v>
                </c:pt>
                <c:pt idx="1801">
                  <c:v>490.75370999999916</c:v>
                </c:pt>
                <c:pt idx="1802">
                  <c:v>491.05361099999999</c:v>
                </c:pt>
                <c:pt idx="1803">
                  <c:v>491.28308899999922</c:v>
                </c:pt>
                <c:pt idx="1804">
                  <c:v>491.43809099999896</c:v>
                </c:pt>
                <c:pt idx="1805">
                  <c:v>491.59646000000004</c:v>
                </c:pt>
                <c:pt idx="1806">
                  <c:v>491.63574</c:v>
                </c:pt>
                <c:pt idx="1807">
                  <c:v>491.76511199999891</c:v>
                </c:pt>
                <c:pt idx="1808">
                  <c:v>491.89597399999963</c:v>
                </c:pt>
                <c:pt idx="1809">
                  <c:v>491.99673499999835</c:v>
                </c:pt>
                <c:pt idx="1810">
                  <c:v>492.18854299999964</c:v>
                </c:pt>
                <c:pt idx="1811">
                  <c:v>492.40013999999854</c:v>
                </c:pt>
                <c:pt idx="1812">
                  <c:v>492.55308500000001</c:v>
                </c:pt>
                <c:pt idx="1813">
                  <c:v>492.66463500000032</c:v>
                </c:pt>
                <c:pt idx="1814">
                  <c:v>492.63942199999997</c:v>
                </c:pt>
                <c:pt idx="1815">
                  <c:v>492.71950099999964</c:v>
                </c:pt>
                <c:pt idx="1816">
                  <c:v>492.87536699999993</c:v>
                </c:pt>
                <c:pt idx="1817">
                  <c:v>492.92978599999969</c:v>
                </c:pt>
                <c:pt idx="1818">
                  <c:v>493.12269700000002</c:v>
                </c:pt>
                <c:pt idx="1819">
                  <c:v>493.36224800000002</c:v>
                </c:pt>
                <c:pt idx="1820">
                  <c:v>493.57837399999903</c:v>
                </c:pt>
                <c:pt idx="1821">
                  <c:v>493.78305699999896</c:v>
                </c:pt>
                <c:pt idx="1822">
                  <c:v>493.89568000000008</c:v>
                </c:pt>
                <c:pt idx="1823">
                  <c:v>494.08489500000002</c:v>
                </c:pt>
                <c:pt idx="1824">
                  <c:v>494.26007300000003</c:v>
                </c:pt>
                <c:pt idx="1825">
                  <c:v>494.32584600000001</c:v>
                </c:pt>
                <c:pt idx="1826">
                  <c:v>494.42034999999885</c:v>
                </c:pt>
                <c:pt idx="1827">
                  <c:v>494.47855399999878</c:v>
                </c:pt>
                <c:pt idx="1828">
                  <c:v>494.60348500000032</c:v>
                </c:pt>
                <c:pt idx="1829">
                  <c:v>494.55878100000001</c:v>
                </c:pt>
                <c:pt idx="1830">
                  <c:v>494.63790699999993</c:v>
                </c:pt>
                <c:pt idx="1831">
                  <c:v>494.82250199999999</c:v>
                </c:pt>
                <c:pt idx="1832">
                  <c:v>494.91393599999867</c:v>
                </c:pt>
                <c:pt idx="1833">
                  <c:v>495.03719799999891</c:v>
                </c:pt>
                <c:pt idx="1834">
                  <c:v>495.14728800000091</c:v>
                </c:pt>
                <c:pt idx="1835">
                  <c:v>495.25141699999909</c:v>
                </c:pt>
                <c:pt idx="1836">
                  <c:v>495.29263399999923</c:v>
                </c:pt>
                <c:pt idx="1837">
                  <c:v>495.34663599999999</c:v>
                </c:pt>
                <c:pt idx="1838">
                  <c:v>495.47240099999999</c:v>
                </c:pt>
                <c:pt idx="1839">
                  <c:v>495.62716499999999</c:v>
                </c:pt>
                <c:pt idx="1840">
                  <c:v>495.76371899999873</c:v>
                </c:pt>
                <c:pt idx="1841">
                  <c:v>495.947361</c:v>
                </c:pt>
                <c:pt idx="1842">
                  <c:v>496.09652199999891</c:v>
                </c:pt>
                <c:pt idx="1843">
                  <c:v>496.13520500000004</c:v>
                </c:pt>
                <c:pt idx="1844">
                  <c:v>496.21757899999909</c:v>
                </c:pt>
                <c:pt idx="1845">
                  <c:v>496.28427600000003</c:v>
                </c:pt>
                <c:pt idx="1846">
                  <c:v>496.327698</c:v>
                </c:pt>
                <c:pt idx="1847">
                  <c:v>496.49065699999909</c:v>
                </c:pt>
                <c:pt idx="1848">
                  <c:v>496.68899199999993</c:v>
                </c:pt>
                <c:pt idx="1849">
                  <c:v>496.80343300000004</c:v>
                </c:pt>
                <c:pt idx="1850">
                  <c:v>496.86059399999999</c:v>
                </c:pt>
                <c:pt idx="1851">
                  <c:v>497.02697999999873</c:v>
                </c:pt>
                <c:pt idx="1852">
                  <c:v>497.18955199999999</c:v>
                </c:pt>
                <c:pt idx="1853">
                  <c:v>497.31469199999998</c:v>
                </c:pt>
                <c:pt idx="1854">
                  <c:v>497.46599799999922</c:v>
                </c:pt>
                <c:pt idx="1855">
                  <c:v>497.60451900000004</c:v>
                </c:pt>
                <c:pt idx="1856">
                  <c:v>497.64129499999996</c:v>
                </c:pt>
                <c:pt idx="1857">
                  <c:v>497.66600100000005</c:v>
                </c:pt>
                <c:pt idx="1858">
                  <c:v>497.73988099999997</c:v>
                </c:pt>
                <c:pt idx="1859">
                  <c:v>497.74739099999999</c:v>
                </c:pt>
                <c:pt idx="1860">
                  <c:v>497.72900299999969</c:v>
                </c:pt>
                <c:pt idx="1861">
                  <c:v>497.69523699999922</c:v>
                </c:pt>
                <c:pt idx="1862">
                  <c:v>497.82335799999885</c:v>
                </c:pt>
                <c:pt idx="1863">
                  <c:v>497.94939199999999</c:v>
                </c:pt>
                <c:pt idx="1864">
                  <c:v>498.034626</c:v>
                </c:pt>
                <c:pt idx="1865">
                  <c:v>498.06320700000003</c:v>
                </c:pt>
                <c:pt idx="1866">
                  <c:v>498.07774999999964</c:v>
                </c:pt>
                <c:pt idx="1867">
                  <c:v>498.13401699999969</c:v>
                </c:pt>
                <c:pt idx="1868">
                  <c:v>498.165727</c:v>
                </c:pt>
                <c:pt idx="1869">
                  <c:v>498.11100999999923</c:v>
                </c:pt>
                <c:pt idx="1870">
                  <c:v>498.01847300000003</c:v>
                </c:pt>
                <c:pt idx="1871">
                  <c:v>497.84511300000003</c:v>
                </c:pt>
                <c:pt idx="1872">
                  <c:v>497.64114599999999</c:v>
                </c:pt>
                <c:pt idx="1873">
                  <c:v>497.48432599999904</c:v>
                </c:pt>
                <c:pt idx="1874">
                  <c:v>497.31349899999969</c:v>
                </c:pt>
                <c:pt idx="1875">
                  <c:v>497.11564200000032</c:v>
                </c:pt>
                <c:pt idx="1876">
                  <c:v>496.88449499999996</c:v>
                </c:pt>
                <c:pt idx="1877">
                  <c:v>496.64556999999996</c:v>
                </c:pt>
                <c:pt idx="1878">
                  <c:v>496.47861699999891</c:v>
                </c:pt>
                <c:pt idx="1879">
                  <c:v>496.29446899999999</c:v>
                </c:pt>
                <c:pt idx="1880">
                  <c:v>496.06478199999998</c:v>
                </c:pt>
                <c:pt idx="1881">
                  <c:v>495.83136999999891</c:v>
                </c:pt>
                <c:pt idx="1882">
                  <c:v>495.60508099999998</c:v>
                </c:pt>
                <c:pt idx="1883">
                  <c:v>495.28223299999922</c:v>
                </c:pt>
                <c:pt idx="1884">
                  <c:v>494.88604099999969</c:v>
                </c:pt>
                <c:pt idx="1885">
                  <c:v>494.55565200000001</c:v>
                </c:pt>
                <c:pt idx="1886">
                  <c:v>494.198442</c:v>
                </c:pt>
                <c:pt idx="1887">
                  <c:v>493.84838300000001</c:v>
                </c:pt>
                <c:pt idx="1888">
                  <c:v>493.51516400000003</c:v>
                </c:pt>
                <c:pt idx="1889">
                  <c:v>493.20602399999922</c:v>
                </c:pt>
                <c:pt idx="1890">
                  <c:v>492.86574100000001</c:v>
                </c:pt>
                <c:pt idx="1891">
                  <c:v>492.59671599999859</c:v>
                </c:pt>
                <c:pt idx="1892">
                  <c:v>492.22639199999878</c:v>
                </c:pt>
                <c:pt idx="1893">
                  <c:v>491.81976900000001</c:v>
                </c:pt>
                <c:pt idx="1894">
                  <c:v>491.41988199999997</c:v>
                </c:pt>
                <c:pt idx="1895">
                  <c:v>491.0060759999991</c:v>
                </c:pt>
                <c:pt idx="1896">
                  <c:v>490.67974099999998</c:v>
                </c:pt>
                <c:pt idx="1897">
                  <c:v>490.31490100000002</c:v>
                </c:pt>
                <c:pt idx="1898">
                  <c:v>489.913881</c:v>
                </c:pt>
                <c:pt idx="1899">
                  <c:v>489.513487</c:v>
                </c:pt>
                <c:pt idx="1900">
                  <c:v>489.09315499999866</c:v>
                </c:pt>
                <c:pt idx="1901">
                  <c:v>488.81164200000001</c:v>
                </c:pt>
                <c:pt idx="1902">
                  <c:v>488.50697299999922</c:v>
                </c:pt>
                <c:pt idx="1903">
                  <c:v>488.18460100000038</c:v>
                </c:pt>
                <c:pt idx="1904">
                  <c:v>487.86470300000002</c:v>
                </c:pt>
                <c:pt idx="1905">
                  <c:v>487.562299</c:v>
                </c:pt>
                <c:pt idx="1906">
                  <c:v>487.20571399999909</c:v>
                </c:pt>
                <c:pt idx="1907">
                  <c:v>486.85121499999963</c:v>
                </c:pt>
                <c:pt idx="1908">
                  <c:v>486.54535399999969</c:v>
                </c:pt>
                <c:pt idx="1909">
                  <c:v>486.22015099999891</c:v>
                </c:pt>
                <c:pt idx="1910">
                  <c:v>485.9129789999991</c:v>
                </c:pt>
                <c:pt idx="1911">
                  <c:v>485.58670299999909</c:v>
                </c:pt>
                <c:pt idx="1912">
                  <c:v>485.30620299999993</c:v>
                </c:pt>
                <c:pt idx="1913">
                  <c:v>485.10697499999969</c:v>
                </c:pt>
                <c:pt idx="1914">
                  <c:v>484.88691399999891</c:v>
                </c:pt>
                <c:pt idx="1915">
                  <c:v>484.67549700000001</c:v>
                </c:pt>
                <c:pt idx="1916">
                  <c:v>484.45704599999999</c:v>
                </c:pt>
                <c:pt idx="1917">
                  <c:v>484.272987</c:v>
                </c:pt>
                <c:pt idx="1918">
                  <c:v>484.08505299999916</c:v>
                </c:pt>
                <c:pt idx="1919">
                  <c:v>483.90567299999969</c:v>
                </c:pt>
                <c:pt idx="1920">
                  <c:v>483.73973399999903</c:v>
                </c:pt>
                <c:pt idx="1921">
                  <c:v>483.54801499999922</c:v>
                </c:pt>
                <c:pt idx="1922">
                  <c:v>483.33373699999891</c:v>
                </c:pt>
                <c:pt idx="1923">
                  <c:v>483.140558</c:v>
                </c:pt>
                <c:pt idx="1924">
                  <c:v>482.93256799999909</c:v>
                </c:pt>
                <c:pt idx="1925">
                  <c:v>482.820809</c:v>
                </c:pt>
                <c:pt idx="1926">
                  <c:v>482.61487499999998</c:v>
                </c:pt>
                <c:pt idx="1927">
                  <c:v>482.39979100000005</c:v>
                </c:pt>
                <c:pt idx="1928">
                  <c:v>482.24747200000002</c:v>
                </c:pt>
                <c:pt idx="1929">
                  <c:v>482.11309299999999</c:v>
                </c:pt>
                <c:pt idx="1930">
                  <c:v>482.00017199999922</c:v>
                </c:pt>
                <c:pt idx="1931">
                  <c:v>481.80776800000001</c:v>
                </c:pt>
                <c:pt idx="1932">
                  <c:v>481.58031699999873</c:v>
                </c:pt>
                <c:pt idx="1933">
                  <c:v>481.38633399999878</c:v>
                </c:pt>
                <c:pt idx="1934">
                  <c:v>481.13590499999964</c:v>
                </c:pt>
                <c:pt idx="1935">
                  <c:v>480.91208899999964</c:v>
                </c:pt>
                <c:pt idx="1936">
                  <c:v>480.72919199999916</c:v>
                </c:pt>
                <c:pt idx="1937">
                  <c:v>480.50862599999999</c:v>
                </c:pt>
                <c:pt idx="1938">
                  <c:v>480.22189699999922</c:v>
                </c:pt>
                <c:pt idx="1939">
                  <c:v>480.02114899999873</c:v>
                </c:pt>
                <c:pt idx="1940">
                  <c:v>479.80818200000004</c:v>
                </c:pt>
                <c:pt idx="1941">
                  <c:v>479.59631699999835</c:v>
                </c:pt>
                <c:pt idx="1942">
                  <c:v>479.38254499999999</c:v>
                </c:pt>
                <c:pt idx="1943">
                  <c:v>479.11804899999993</c:v>
                </c:pt>
                <c:pt idx="1944">
                  <c:v>478.87411699999922</c:v>
                </c:pt>
                <c:pt idx="1945">
                  <c:v>478.64756000000091</c:v>
                </c:pt>
                <c:pt idx="1946">
                  <c:v>478.45035799999891</c:v>
                </c:pt>
                <c:pt idx="1947">
                  <c:v>478.23721199999909</c:v>
                </c:pt>
                <c:pt idx="1948">
                  <c:v>478.09377299999909</c:v>
                </c:pt>
                <c:pt idx="1949">
                  <c:v>478.03318499999909</c:v>
                </c:pt>
                <c:pt idx="1950">
                  <c:v>477.99748199999999</c:v>
                </c:pt>
                <c:pt idx="1951">
                  <c:v>477.98579899999891</c:v>
                </c:pt>
                <c:pt idx="1952">
                  <c:v>477.98249099999964</c:v>
                </c:pt>
                <c:pt idx="1953">
                  <c:v>477.91963799999917</c:v>
                </c:pt>
                <c:pt idx="1954">
                  <c:v>477.89728599999995</c:v>
                </c:pt>
                <c:pt idx="1955">
                  <c:v>477.89215999999891</c:v>
                </c:pt>
                <c:pt idx="1956">
                  <c:v>477.91778999999963</c:v>
                </c:pt>
                <c:pt idx="1957">
                  <c:v>477.9830869999991</c:v>
                </c:pt>
                <c:pt idx="1958">
                  <c:v>478.09147799999897</c:v>
                </c:pt>
                <c:pt idx="1959">
                  <c:v>478.22070099999922</c:v>
                </c:pt>
                <c:pt idx="1960">
                  <c:v>478.33007599999922</c:v>
                </c:pt>
                <c:pt idx="1961">
                  <c:v>478.41691999999836</c:v>
                </c:pt>
                <c:pt idx="1962">
                  <c:v>478.519857</c:v>
                </c:pt>
                <c:pt idx="1963">
                  <c:v>478.5770179999991</c:v>
                </c:pt>
                <c:pt idx="1964">
                  <c:v>478.77371299999891</c:v>
                </c:pt>
                <c:pt idx="1965">
                  <c:v>478.98921399999909</c:v>
                </c:pt>
                <c:pt idx="1966">
                  <c:v>479.170501</c:v>
                </c:pt>
                <c:pt idx="1967">
                  <c:v>479.37956500000001</c:v>
                </c:pt>
                <c:pt idx="1968">
                  <c:v>479.63184100000001</c:v>
                </c:pt>
                <c:pt idx="1969">
                  <c:v>479.867727</c:v>
                </c:pt>
                <c:pt idx="1970">
                  <c:v>480.09800899999891</c:v>
                </c:pt>
                <c:pt idx="1971">
                  <c:v>480.28507799999903</c:v>
                </c:pt>
                <c:pt idx="1972">
                  <c:v>480.51777499999969</c:v>
                </c:pt>
                <c:pt idx="1973">
                  <c:v>480.71238399999999</c:v>
                </c:pt>
                <c:pt idx="1974">
                  <c:v>480.94350099999969</c:v>
                </c:pt>
                <c:pt idx="1975">
                  <c:v>481.16657099999969</c:v>
                </c:pt>
                <c:pt idx="1976">
                  <c:v>481.372207</c:v>
                </c:pt>
                <c:pt idx="1977">
                  <c:v>481.63711999999879</c:v>
                </c:pt>
                <c:pt idx="1978">
                  <c:v>481.92107699999866</c:v>
                </c:pt>
                <c:pt idx="1979">
                  <c:v>482.17058200000002</c:v>
                </c:pt>
                <c:pt idx="1980">
                  <c:v>482.447565</c:v>
                </c:pt>
                <c:pt idx="1981">
                  <c:v>482.67453900000004</c:v>
                </c:pt>
                <c:pt idx="1982">
                  <c:v>482.88372200000003</c:v>
                </c:pt>
                <c:pt idx="1983">
                  <c:v>483.11066600000032</c:v>
                </c:pt>
                <c:pt idx="1984">
                  <c:v>483.35879999999969</c:v>
                </c:pt>
                <c:pt idx="1985">
                  <c:v>483.68758000000008</c:v>
                </c:pt>
                <c:pt idx="1986">
                  <c:v>484.12233599999917</c:v>
                </c:pt>
                <c:pt idx="1987">
                  <c:v>484.61523699999969</c:v>
                </c:pt>
                <c:pt idx="1988">
                  <c:v>485.15558199999998</c:v>
                </c:pt>
                <c:pt idx="1989">
                  <c:v>485.71190199999904</c:v>
                </c:pt>
                <c:pt idx="1990">
                  <c:v>486.23433699999885</c:v>
                </c:pt>
                <c:pt idx="1991">
                  <c:v>486.69406799999996</c:v>
                </c:pt>
                <c:pt idx="1992">
                  <c:v>487.08868000000001</c:v>
                </c:pt>
                <c:pt idx="1993">
                  <c:v>487.42002199999922</c:v>
                </c:pt>
                <c:pt idx="1994">
                  <c:v>487.70224999999999</c:v>
                </c:pt>
                <c:pt idx="1995">
                  <c:v>487.91637999999836</c:v>
                </c:pt>
                <c:pt idx="1996">
                  <c:v>488.14442800000091</c:v>
                </c:pt>
                <c:pt idx="1997">
                  <c:v>488.38603499999891</c:v>
                </c:pt>
                <c:pt idx="1998">
                  <c:v>488.61345599999999</c:v>
                </c:pt>
                <c:pt idx="1999">
                  <c:v>488.84674900000005</c:v>
                </c:pt>
                <c:pt idx="2000">
                  <c:v>489.02905000000004</c:v>
                </c:pt>
                <c:pt idx="2001">
                  <c:v>489.24517599999922</c:v>
                </c:pt>
                <c:pt idx="2002">
                  <c:v>489.4835349999986</c:v>
                </c:pt>
                <c:pt idx="2003">
                  <c:v>489.70049599999999</c:v>
                </c:pt>
                <c:pt idx="2004">
                  <c:v>489.91659299999878</c:v>
                </c:pt>
                <c:pt idx="2005">
                  <c:v>490.0503159999991</c:v>
                </c:pt>
                <c:pt idx="2006">
                  <c:v>490.12640099999999</c:v>
                </c:pt>
                <c:pt idx="2007">
                  <c:v>490.19488700000085</c:v>
                </c:pt>
                <c:pt idx="2008">
                  <c:v>490.19825499999922</c:v>
                </c:pt>
                <c:pt idx="2009">
                  <c:v>490.14598100000092</c:v>
                </c:pt>
                <c:pt idx="2010">
                  <c:v>489.95125299999904</c:v>
                </c:pt>
                <c:pt idx="2011">
                  <c:v>489.71646999999922</c:v>
                </c:pt>
                <c:pt idx="2012">
                  <c:v>489.5223079999991</c:v>
                </c:pt>
                <c:pt idx="2013">
                  <c:v>489.22261599999922</c:v>
                </c:pt>
                <c:pt idx="2014">
                  <c:v>488.77114099999909</c:v>
                </c:pt>
                <c:pt idx="2015">
                  <c:v>488.22492399999999</c:v>
                </c:pt>
                <c:pt idx="2016">
                  <c:v>487.56030199999969</c:v>
                </c:pt>
                <c:pt idx="2017">
                  <c:v>486.96502999999922</c:v>
                </c:pt>
                <c:pt idx="2018">
                  <c:v>486.32660500000003</c:v>
                </c:pt>
                <c:pt idx="2019">
                  <c:v>485.7951099999986</c:v>
                </c:pt>
                <c:pt idx="2020">
                  <c:v>485.11409800000001</c:v>
                </c:pt>
                <c:pt idx="2021">
                  <c:v>484.499842</c:v>
                </c:pt>
                <c:pt idx="2022">
                  <c:v>484.01254399999999</c:v>
                </c:pt>
                <c:pt idx="2023">
                  <c:v>483.5379119999991</c:v>
                </c:pt>
                <c:pt idx="2024">
                  <c:v>482.99118899999854</c:v>
                </c:pt>
                <c:pt idx="2025">
                  <c:v>482.59246300000001</c:v>
                </c:pt>
                <c:pt idx="2026">
                  <c:v>482.25441599999999</c:v>
                </c:pt>
                <c:pt idx="2027">
                  <c:v>481.92548800000003</c:v>
                </c:pt>
                <c:pt idx="2028">
                  <c:v>481.6567</c:v>
                </c:pt>
                <c:pt idx="2029">
                  <c:v>481.33915699999909</c:v>
                </c:pt>
                <c:pt idx="2030">
                  <c:v>481.08756499999993</c:v>
                </c:pt>
                <c:pt idx="2031">
                  <c:v>480.75339199999922</c:v>
                </c:pt>
                <c:pt idx="2032">
                  <c:v>480.41817499999854</c:v>
                </c:pt>
                <c:pt idx="2033">
                  <c:v>480.110973</c:v>
                </c:pt>
                <c:pt idx="2034">
                  <c:v>479.64128900000031</c:v>
                </c:pt>
                <c:pt idx="2035">
                  <c:v>479.32460900000001</c:v>
                </c:pt>
                <c:pt idx="2036">
                  <c:v>479.22772200000003</c:v>
                </c:pt>
                <c:pt idx="2037">
                  <c:v>479.15017599999999</c:v>
                </c:pt>
                <c:pt idx="2038">
                  <c:v>479.04962300000079</c:v>
                </c:pt>
                <c:pt idx="2039">
                  <c:v>479.05862300000001</c:v>
                </c:pt>
                <c:pt idx="2040">
                  <c:v>479.09629299999909</c:v>
                </c:pt>
                <c:pt idx="2041">
                  <c:v>479.17416700000001</c:v>
                </c:pt>
                <c:pt idx="2042">
                  <c:v>479.30315099999916</c:v>
                </c:pt>
                <c:pt idx="2043">
                  <c:v>479.4852729999991</c:v>
                </c:pt>
                <c:pt idx="2044">
                  <c:v>479.69302499999969</c:v>
                </c:pt>
                <c:pt idx="2045">
                  <c:v>479.88805199999922</c:v>
                </c:pt>
                <c:pt idx="2046">
                  <c:v>480.17916100000002</c:v>
                </c:pt>
                <c:pt idx="2047">
                  <c:v>480.36923999999999</c:v>
                </c:pt>
                <c:pt idx="2048">
                  <c:v>480.594605</c:v>
                </c:pt>
                <c:pt idx="2049">
                  <c:v>480.75631299999867</c:v>
                </c:pt>
                <c:pt idx="2050">
                  <c:v>480.88332999999909</c:v>
                </c:pt>
                <c:pt idx="2051">
                  <c:v>481.00855899999891</c:v>
                </c:pt>
                <c:pt idx="2052">
                  <c:v>481.01565199999999</c:v>
                </c:pt>
                <c:pt idx="2053">
                  <c:v>480.97866799999969</c:v>
                </c:pt>
                <c:pt idx="2054">
                  <c:v>480.68735000000004</c:v>
                </c:pt>
                <c:pt idx="2055">
                  <c:v>480.32486400000079</c:v>
                </c:pt>
                <c:pt idx="2056">
                  <c:v>479.96541899999903</c:v>
                </c:pt>
                <c:pt idx="2057">
                  <c:v>479.72676199999904</c:v>
                </c:pt>
                <c:pt idx="2058">
                  <c:v>479.57396499999999</c:v>
                </c:pt>
                <c:pt idx="2059">
                  <c:v>479.55873599999916</c:v>
                </c:pt>
                <c:pt idx="2060">
                  <c:v>479.57906099999997</c:v>
                </c:pt>
                <c:pt idx="2061">
                  <c:v>479.65231499999999</c:v>
                </c:pt>
                <c:pt idx="2062">
                  <c:v>479.80904600000002</c:v>
                </c:pt>
                <c:pt idx="2063">
                  <c:v>479.9957869999991</c:v>
                </c:pt>
                <c:pt idx="2064">
                  <c:v>480.16488600000116</c:v>
                </c:pt>
                <c:pt idx="2065">
                  <c:v>480.26370999999909</c:v>
                </c:pt>
                <c:pt idx="2066">
                  <c:v>480.28117399999854</c:v>
                </c:pt>
                <c:pt idx="2067">
                  <c:v>480.31294300000002</c:v>
                </c:pt>
                <c:pt idx="2068">
                  <c:v>480.613381</c:v>
                </c:pt>
                <c:pt idx="2069">
                  <c:v>480.7433779999991</c:v>
                </c:pt>
                <c:pt idx="2070">
                  <c:v>480.88192899999922</c:v>
                </c:pt>
                <c:pt idx="2071">
                  <c:v>480.94973000000005</c:v>
                </c:pt>
                <c:pt idx="2072">
                  <c:v>480.98602899999867</c:v>
                </c:pt>
                <c:pt idx="2073">
                  <c:v>481.0877139999991</c:v>
                </c:pt>
                <c:pt idx="2074">
                  <c:v>481.27985000000001</c:v>
                </c:pt>
                <c:pt idx="2075">
                  <c:v>481.42480899999993</c:v>
                </c:pt>
                <c:pt idx="2076">
                  <c:v>481.60713899999922</c:v>
                </c:pt>
                <c:pt idx="2077">
                  <c:v>481.80693399999922</c:v>
                </c:pt>
                <c:pt idx="2078">
                  <c:v>481.99355599999853</c:v>
                </c:pt>
                <c:pt idx="2079">
                  <c:v>482.161045</c:v>
                </c:pt>
                <c:pt idx="2080">
                  <c:v>482.40485799999999</c:v>
                </c:pt>
                <c:pt idx="2081">
                  <c:v>482.5365839999991</c:v>
                </c:pt>
                <c:pt idx="2082">
                  <c:v>482.80292700000001</c:v>
                </c:pt>
                <c:pt idx="2083">
                  <c:v>483.07350299999922</c:v>
                </c:pt>
                <c:pt idx="2084">
                  <c:v>483.34142600000001</c:v>
                </c:pt>
                <c:pt idx="2085">
                  <c:v>483.55776099999997</c:v>
                </c:pt>
                <c:pt idx="2086">
                  <c:v>483.80044100000032</c:v>
                </c:pt>
                <c:pt idx="2087">
                  <c:v>483.99311299999835</c:v>
                </c:pt>
                <c:pt idx="2088">
                  <c:v>484.10320300000001</c:v>
                </c:pt>
                <c:pt idx="2089">
                  <c:v>484.1215309999991</c:v>
                </c:pt>
                <c:pt idx="2090">
                  <c:v>484.22652499999884</c:v>
                </c:pt>
                <c:pt idx="2091">
                  <c:v>484.26598300000001</c:v>
                </c:pt>
                <c:pt idx="2092">
                  <c:v>484.22527299999922</c:v>
                </c:pt>
                <c:pt idx="2093">
                  <c:v>484.24056200000001</c:v>
                </c:pt>
                <c:pt idx="2094">
                  <c:v>484.24884699999996</c:v>
                </c:pt>
                <c:pt idx="2095">
                  <c:v>484.22807499999891</c:v>
                </c:pt>
                <c:pt idx="2096">
                  <c:v>484.08657299999896</c:v>
                </c:pt>
                <c:pt idx="2097">
                  <c:v>483.79662599999909</c:v>
                </c:pt>
                <c:pt idx="2098">
                  <c:v>483.44323000000003</c:v>
                </c:pt>
                <c:pt idx="2099">
                  <c:v>483.00054699999993</c:v>
                </c:pt>
                <c:pt idx="2100">
                  <c:v>482.48329799999891</c:v>
                </c:pt>
                <c:pt idx="2101">
                  <c:v>481.88385399999999</c:v>
                </c:pt>
                <c:pt idx="2102">
                  <c:v>481.14767700000078</c:v>
                </c:pt>
                <c:pt idx="2103">
                  <c:v>480.57758799999999</c:v>
                </c:pt>
                <c:pt idx="2104">
                  <c:v>480.05846099999997</c:v>
                </c:pt>
                <c:pt idx="2105">
                  <c:v>479.77122699999916</c:v>
                </c:pt>
                <c:pt idx="2106">
                  <c:v>479.93394699999897</c:v>
                </c:pt>
                <c:pt idx="2107">
                  <c:v>480.24466600000079</c:v>
                </c:pt>
                <c:pt idx="2108">
                  <c:v>480.72418599999969</c:v>
                </c:pt>
                <c:pt idx="2109">
                  <c:v>481.27463499999999</c:v>
                </c:pt>
                <c:pt idx="2110">
                  <c:v>481.85324700000001</c:v>
                </c:pt>
                <c:pt idx="2111">
                  <c:v>482.44312399999916</c:v>
                </c:pt>
                <c:pt idx="2112">
                  <c:v>482.97861199999903</c:v>
                </c:pt>
                <c:pt idx="2113">
                  <c:v>483.45103899999879</c:v>
                </c:pt>
                <c:pt idx="2114">
                  <c:v>483.84222400000078</c:v>
                </c:pt>
                <c:pt idx="2115">
                  <c:v>484.08439799999923</c:v>
                </c:pt>
                <c:pt idx="2116">
                  <c:v>484.25164799999999</c:v>
                </c:pt>
                <c:pt idx="2117">
                  <c:v>484.29152399999879</c:v>
                </c:pt>
                <c:pt idx="2118">
                  <c:v>484.28177799999867</c:v>
                </c:pt>
                <c:pt idx="2119">
                  <c:v>484.29399699999891</c:v>
                </c:pt>
                <c:pt idx="2120">
                  <c:v>484.27089999999993</c:v>
                </c:pt>
                <c:pt idx="2121">
                  <c:v>484.30734899999999</c:v>
                </c:pt>
                <c:pt idx="2122">
                  <c:v>484.33980300000002</c:v>
                </c:pt>
                <c:pt idx="2123">
                  <c:v>484.39797799999963</c:v>
                </c:pt>
                <c:pt idx="2124">
                  <c:v>484.41654399999891</c:v>
                </c:pt>
                <c:pt idx="2125">
                  <c:v>484.41976299999999</c:v>
                </c:pt>
                <c:pt idx="2126">
                  <c:v>484.43388899999923</c:v>
                </c:pt>
                <c:pt idx="2127">
                  <c:v>484.48154299999891</c:v>
                </c:pt>
                <c:pt idx="2128">
                  <c:v>484.56519799999904</c:v>
                </c:pt>
                <c:pt idx="2129">
                  <c:v>484.64307200000002</c:v>
                </c:pt>
                <c:pt idx="2130">
                  <c:v>484.71510399999903</c:v>
                </c:pt>
                <c:pt idx="2131">
                  <c:v>484.850705</c:v>
                </c:pt>
                <c:pt idx="2132">
                  <c:v>485.07776899999999</c:v>
                </c:pt>
                <c:pt idx="2133">
                  <c:v>485.3180349999991</c:v>
                </c:pt>
                <c:pt idx="2134">
                  <c:v>485.54107499999969</c:v>
                </c:pt>
                <c:pt idx="2135">
                  <c:v>485.77228200000002</c:v>
                </c:pt>
                <c:pt idx="2136">
                  <c:v>485.97067599999963</c:v>
                </c:pt>
                <c:pt idx="2137">
                  <c:v>486.07850099999922</c:v>
                </c:pt>
                <c:pt idx="2138">
                  <c:v>486.21290899999963</c:v>
                </c:pt>
                <c:pt idx="2139">
                  <c:v>486.28938199999999</c:v>
                </c:pt>
                <c:pt idx="2140">
                  <c:v>486.32413099999923</c:v>
                </c:pt>
                <c:pt idx="2141">
                  <c:v>486.40599799999916</c:v>
                </c:pt>
                <c:pt idx="2142">
                  <c:v>486.47519899999878</c:v>
                </c:pt>
                <c:pt idx="2143">
                  <c:v>486.61601499999909</c:v>
                </c:pt>
                <c:pt idx="2144">
                  <c:v>486.70497499999999</c:v>
                </c:pt>
                <c:pt idx="2145">
                  <c:v>486.76806700000003</c:v>
                </c:pt>
                <c:pt idx="2146">
                  <c:v>486.86096099999997</c:v>
                </c:pt>
                <c:pt idx="2147">
                  <c:v>487.00770700000004</c:v>
                </c:pt>
                <c:pt idx="2148">
                  <c:v>487.17942800000031</c:v>
                </c:pt>
                <c:pt idx="2149">
                  <c:v>487.31875399999922</c:v>
                </c:pt>
                <c:pt idx="2150">
                  <c:v>487.45146399999999</c:v>
                </c:pt>
                <c:pt idx="2151">
                  <c:v>487.6351949999991</c:v>
                </c:pt>
                <c:pt idx="2152">
                  <c:v>487.81287699999996</c:v>
                </c:pt>
                <c:pt idx="2153">
                  <c:v>487.97795199999922</c:v>
                </c:pt>
                <c:pt idx="2154">
                  <c:v>488.09847199999922</c:v>
                </c:pt>
                <c:pt idx="2155">
                  <c:v>488.18579299999999</c:v>
                </c:pt>
                <c:pt idx="2156">
                  <c:v>488.28163699999891</c:v>
                </c:pt>
                <c:pt idx="2157">
                  <c:v>488.37795899999969</c:v>
                </c:pt>
                <c:pt idx="2158">
                  <c:v>488.4302019999991</c:v>
                </c:pt>
                <c:pt idx="2159">
                  <c:v>488.50032700000003</c:v>
                </c:pt>
                <c:pt idx="2160">
                  <c:v>488.47970400000003</c:v>
                </c:pt>
                <c:pt idx="2161">
                  <c:v>488.48795899999897</c:v>
                </c:pt>
                <c:pt idx="2162">
                  <c:v>488.51734400000004</c:v>
                </c:pt>
                <c:pt idx="2163">
                  <c:v>488.56347799999969</c:v>
                </c:pt>
                <c:pt idx="2164">
                  <c:v>488.64239500000002</c:v>
                </c:pt>
                <c:pt idx="2165">
                  <c:v>488.687724</c:v>
                </c:pt>
                <c:pt idx="2166">
                  <c:v>488.76029299999999</c:v>
                </c:pt>
                <c:pt idx="2167">
                  <c:v>488.81497999999999</c:v>
                </c:pt>
                <c:pt idx="2168">
                  <c:v>488.89544599999999</c:v>
                </c:pt>
                <c:pt idx="2169">
                  <c:v>488.95224899999999</c:v>
                </c:pt>
                <c:pt idx="2170">
                  <c:v>488.97790899999916</c:v>
                </c:pt>
                <c:pt idx="2171">
                  <c:v>489.0154</c:v>
                </c:pt>
                <c:pt idx="2172">
                  <c:v>489.12489399999998</c:v>
                </c:pt>
                <c:pt idx="2173">
                  <c:v>489.19269399999996</c:v>
                </c:pt>
                <c:pt idx="2174">
                  <c:v>489.26225299999999</c:v>
                </c:pt>
                <c:pt idx="2175">
                  <c:v>489.30576399999995</c:v>
                </c:pt>
                <c:pt idx="2176">
                  <c:v>489.36036200000001</c:v>
                </c:pt>
                <c:pt idx="2177">
                  <c:v>489.4141259999991</c:v>
                </c:pt>
                <c:pt idx="2178">
                  <c:v>489.43734199999909</c:v>
                </c:pt>
                <c:pt idx="2179">
                  <c:v>489.47051199999896</c:v>
                </c:pt>
                <c:pt idx="2180">
                  <c:v>489.51768899999996</c:v>
                </c:pt>
                <c:pt idx="2181">
                  <c:v>489.5635549999991</c:v>
                </c:pt>
                <c:pt idx="2182">
                  <c:v>489.61424799999998</c:v>
                </c:pt>
                <c:pt idx="2183">
                  <c:v>489.6253349999991</c:v>
                </c:pt>
                <c:pt idx="2184">
                  <c:v>489.65072599999996</c:v>
                </c:pt>
                <c:pt idx="2185">
                  <c:v>489.64741800000002</c:v>
                </c:pt>
                <c:pt idx="2186">
                  <c:v>489.69313499999885</c:v>
                </c:pt>
                <c:pt idx="2187">
                  <c:v>489.67406200000084</c:v>
                </c:pt>
                <c:pt idx="2188">
                  <c:v>489.64977299999998</c:v>
                </c:pt>
                <c:pt idx="2189">
                  <c:v>489.64974300000091</c:v>
                </c:pt>
                <c:pt idx="2190">
                  <c:v>489.71065899999923</c:v>
                </c:pt>
                <c:pt idx="2191">
                  <c:v>489.7368249999991</c:v>
                </c:pt>
                <c:pt idx="2192">
                  <c:v>489.76191899999867</c:v>
                </c:pt>
                <c:pt idx="2193">
                  <c:v>489.79890299999897</c:v>
                </c:pt>
                <c:pt idx="2194">
                  <c:v>489.84265300000038</c:v>
                </c:pt>
                <c:pt idx="2195">
                  <c:v>489.90955899999909</c:v>
                </c:pt>
                <c:pt idx="2196">
                  <c:v>489.98698599999909</c:v>
                </c:pt>
                <c:pt idx="2197">
                  <c:v>490.09934100000004</c:v>
                </c:pt>
                <c:pt idx="2198">
                  <c:v>490.21401999999904</c:v>
                </c:pt>
                <c:pt idx="2199">
                  <c:v>490.22951699999891</c:v>
                </c:pt>
                <c:pt idx="2200">
                  <c:v>490.25994499999996</c:v>
                </c:pt>
                <c:pt idx="2201">
                  <c:v>490.28617099999866</c:v>
                </c:pt>
                <c:pt idx="2202">
                  <c:v>490.29225099999923</c:v>
                </c:pt>
                <c:pt idx="2203">
                  <c:v>490.27353499999879</c:v>
                </c:pt>
                <c:pt idx="2204">
                  <c:v>490.24429900000001</c:v>
                </c:pt>
                <c:pt idx="2205">
                  <c:v>490.23970999999909</c:v>
                </c:pt>
                <c:pt idx="2206">
                  <c:v>490.242571</c:v>
                </c:pt>
                <c:pt idx="2207">
                  <c:v>490.22078499999969</c:v>
                </c:pt>
                <c:pt idx="2208">
                  <c:v>490.16687300000001</c:v>
                </c:pt>
                <c:pt idx="2209">
                  <c:v>490.10238099999998</c:v>
                </c:pt>
                <c:pt idx="2210">
                  <c:v>490.07430699999969</c:v>
                </c:pt>
                <c:pt idx="2211">
                  <c:v>490.10020500000002</c:v>
                </c:pt>
                <c:pt idx="2212">
                  <c:v>490.12422600000002</c:v>
                </c:pt>
                <c:pt idx="2213">
                  <c:v>490.16350499999999</c:v>
                </c:pt>
                <c:pt idx="2214">
                  <c:v>490.17569400000002</c:v>
                </c:pt>
                <c:pt idx="2215">
                  <c:v>490.17649899999969</c:v>
                </c:pt>
                <c:pt idx="2216">
                  <c:v>490.16037599999999</c:v>
                </c:pt>
                <c:pt idx="2217">
                  <c:v>490.05919699999993</c:v>
                </c:pt>
                <c:pt idx="2218">
                  <c:v>490.02000699999923</c:v>
                </c:pt>
                <c:pt idx="2219">
                  <c:v>490.04519000000005</c:v>
                </c:pt>
                <c:pt idx="2220">
                  <c:v>490.03529499999917</c:v>
                </c:pt>
                <c:pt idx="2221">
                  <c:v>490.04969000000085</c:v>
                </c:pt>
                <c:pt idx="2222">
                  <c:v>490.05320699999999</c:v>
                </c:pt>
                <c:pt idx="2223">
                  <c:v>490.06933000000004</c:v>
                </c:pt>
                <c:pt idx="2224">
                  <c:v>490.04182200000002</c:v>
                </c:pt>
                <c:pt idx="2225">
                  <c:v>490.02936499999993</c:v>
                </c:pt>
                <c:pt idx="2226">
                  <c:v>489.9687469999991</c:v>
                </c:pt>
                <c:pt idx="2227">
                  <c:v>489.94409999999999</c:v>
                </c:pt>
                <c:pt idx="2228">
                  <c:v>490.00224500000002</c:v>
                </c:pt>
                <c:pt idx="2229">
                  <c:v>490.168542</c:v>
                </c:pt>
                <c:pt idx="2230">
                  <c:v>490.37960200000032</c:v>
                </c:pt>
                <c:pt idx="2231">
                  <c:v>490.56625399999916</c:v>
                </c:pt>
                <c:pt idx="2232">
                  <c:v>490.68048600000031</c:v>
                </c:pt>
                <c:pt idx="2233">
                  <c:v>490.74146200000001</c:v>
                </c:pt>
                <c:pt idx="2234">
                  <c:v>490.82186799999999</c:v>
                </c:pt>
                <c:pt idx="2235">
                  <c:v>490.89640399999922</c:v>
                </c:pt>
                <c:pt idx="2236">
                  <c:v>490.89416899999969</c:v>
                </c:pt>
                <c:pt idx="2237">
                  <c:v>490.8431169999991</c:v>
                </c:pt>
                <c:pt idx="2238">
                  <c:v>490.73177599999866</c:v>
                </c:pt>
                <c:pt idx="2239">
                  <c:v>490.71717299999909</c:v>
                </c:pt>
                <c:pt idx="2240">
                  <c:v>490.72632199999879</c:v>
                </c:pt>
                <c:pt idx="2241">
                  <c:v>490.740836</c:v>
                </c:pt>
                <c:pt idx="2242">
                  <c:v>490.75144499999999</c:v>
                </c:pt>
                <c:pt idx="2243">
                  <c:v>490.75856800000003</c:v>
                </c:pt>
                <c:pt idx="2244">
                  <c:v>490.77481</c:v>
                </c:pt>
                <c:pt idx="2245">
                  <c:v>490.7951349999986</c:v>
                </c:pt>
                <c:pt idx="2246">
                  <c:v>490.90170899999885</c:v>
                </c:pt>
                <c:pt idx="2247">
                  <c:v>491.08284700000002</c:v>
                </c:pt>
                <c:pt idx="2248">
                  <c:v>491.20235399999922</c:v>
                </c:pt>
                <c:pt idx="2249">
                  <c:v>491.26934999999969</c:v>
                </c:pt>
                <c:pt idx="2250">
                  <c:v>491.47772799999922</c:v>
                </c:pt>
                <c:pt idx="2251">
                  <c:v>491.62384900000001</c:v>
                </c:pt>
                <c:pt idx="2252">
                  <c:v>491.77545299999969</c:v>
                </c:pt>
                <c:pt idx="2253">
                  <c:v>491.88536399999964</c:v>
                </c:pt>
                <c:pt idx="2254">
                  <c:v>492.017269</c:v>
                </c:pt>
                <c:pt idx="2255">
                  <c:v>492.12542199999996</c:v>
                </c:pt>
                <c:pt idx="2256">
                  <c:v>492.17897700000003</c:v>
                </c:pt>
                <c:pt idx="2257">
                  <c:v>492.32307100000003</c:v>
                </c:pt>
                <c:pt idx="2258">
                  <c:v>492.47708899999969</c:v>
                </c:pt>
                <c:pt idx="2259">
                  <c:v>492.57516899999916</c:v>
                </c:pt>
                <c:pt idx="2260">
                  <c:v>492.69160599999969</c:v>
                </c:pt>
                <c:pt idx="2261">
                  <c:v>492.78086400000001</c:v>
                </c:pt>
                <c:pt idx="2262">
                  <c:v>492.83331599999866</c:v>
                </c:pt>
                <c:pt idx="2263">
                  <c:v>492.84640000000002</c:v>
                </c:pt>
                <c:pt idx="2264">
                  <c:v>492.8663069999991</c:v>
                </c:pt>
                <c:pt idx="2265">
                  <c:v>492.895782</c:v>
                </c:pt>
                <c:pt idx="2266">
                  <c:v>492.87849700000004</c:v>
                </c:pt>
                <c:pt idx="2267">
                  <c:v>492.82524000000001</c:v>
                </c:pt>
                <c:pt idx="2268">
                  <c:v>492.79934199999963</c:v>
                </c:pt>
                <c:pt idx="2269">
                  <c:v>492.73863399999891</c:v>
                </c:pt>
                <c:pt idx="2270">
                  <c:v>492.61707100000001</c:v>
                </c:pt>
                <c:pt idx="2271">
                  <c:v>492.48170899999866</c:v>
                </c:pt>
                <c:pt idx="2272">
                  <c:v>492.47378099999969</c:v>
                </c:pt>
                <c:pt idx="2273">
                  <c:v>492.48513599999853</c:v>
                </c:pt>
                <c:pt idx="2274">
                  <c:v>492.40735199999909</c:v>
                </c:pt>
                <c:pt idx="2275">
                  <c:v>492.340237</c:v>
                </c:pt>
                <c:pt idx="2276">
                  <c:v>492.14905499999998</c:v>
                </c:pt>
                <c:pt idx="2277">
                  <c:v>491.9591549999991</c:v>
                </c:pt>
                <c:pt idx="2278">
                  <c:v>491.74624700000004</c:v>
                </c:pt>
                <c:pt idx="2279">
                  <c:v>491.57315499999891</c:v>
                </c:pt>
                <c:pt idx="2280">
                  <c:v>491.42408399999999</c:v>
                </c:pt>
                <c:pt idx="2281">
                  <c:v>491.37675799999903</c:v>
                </c:pt>
                <c:pt idx="2282">
                  <c:v>491.44327599999963</c:v>
                </c:pt>
                <c:pt idx="2283">
                  <c:v>491.75077699999969</c:v>
                </c:pt>
                <c:pt idx="2284">
                  <c:v>492.07454900000005</c:v>
                </c:pt>
                <c:pt idx="2285">
                  <c:v>492.41423599999922</c:v>
                </c:pt>
                <c:pt idx="2286">
                  <c:v>492.759049</c:v>
                </c:pt>
                <c:pt idx="2287">
                  <c:v>493.03659799999866</c:v>
                </c:pt>
                <c:pt idx="2288">
                  <c:v>493.24289000000078</c:v>
                </c:pt>
                <c:pt idx="2289">
                  <c:v>493.44575399999923</c:v>
                </c:pt>
                <c:pt idx="2290">
                  <c:v>493.63177999999891</c:v>
                </c:pt>
                <c:pt idx="2291">
                  <c:v>493.88343099999969</c:v>
                </c:pt>
                <c:pt idx="2292">
                  <c:v>494.2181109999986</c:v>
                </c:pt>
                <c:pt idx="2293">
                  <c:v>494.58006</c:v>
                </c:pt>
                <c:pt idx="2294">
                  <c:v>494.89071999999891</c:v>
                </c:pt>
                <c:pt idx="2295">
                  <c:v>495.22298599999999</c:v>
                </c:pt>
                <c:pt idx="2296">
                  <c:v>495.51737299999917</c:v>
                </c:pt>
                <c:pt idx="2297">
                  <c:v>495.7322779999991</c:v>
                </c:pt>
                <c:pt idx="2298">
                  <c:v>495.9001239999991</c:v>
                </c:pt>
                <c:pt idx="2299">
                  <c:v>496.10131999999891</c:v>
                </c:pt>
                <c:pt idx="2300">
                  <c:v>496.28889599999923</c:v>
                </c:pt>
                <c:pt idx="2301">
                  <c:v>496.398866</c:v>
                </c:pt>
                <c:pt idx="2302">
                  <c:v>496.49873399999859</c:v>
                </c:pt>
                <c:pt idx="2303">
                  <c:v>496.63373799999891</c:v>
                </c:pt>
                <c:pt idx="2304">
                  <c:v>496.77297500000003</c:v>
                </c:pt>
                <c:pt idx="2305">
                  <c:v>496.94588800000002</c:v>
                </c:pt>
                <c:pt idx="2306">
                  <c:v>497.13665200000003</c:v>
                </c:pt>
                <c:pt idx="2307">
                  <c:v>497.30694299999999</c:v>
                </c:pt>
                <c:pt idx="2308">
                  <c:v>497.42433399999896</c:v>
                </c:pt>
                <c:pt idx="2309">
                  <c:v>497.47255399999909</c:v>
                </c:pt>
                <c:pt idx="2310">
                  <c:v>497.40502199999969</c:v>
                </c:pt>
                <c:pt idx="2311">
                  <c:v>497.27973299999923</c:v>
                </c:pt>
                <c:pt idx="2312">
                  <c:v>497.27925699999969</c:v>
                </c:pt>
                <c:pt idx="2313">
                  <c:v>497.25902100000002</c:v>
                </c:pt>
                <c:pt idx="2314">
                  <c:v>497.29275699999897</c:v>
                </c:pt>
                <c:pt idx="2315">
                  <c:v>497.27493499999969</c:v>
                </c:pt>
                <c:pt idx="2316">
                  <c:v>497.20093599999916</c:v>
                </c:pt>
                <c:pt idx="2317">
                  <c:v>497.01142300000004</c:v>
                </c:pt>
                <c:pt idx="2318">
                  <c:v>496.73610899999835</c:v>
                </c:pt>
                <c:pt idx="2319">
                  <c:v>496.41487000000001</c:v>
                </c:pt>
                <c:pt idx="2320">
                  <c:v>496.05789800000002</c:v>
                </c:pt>
                <c:pt idx="2321">
                  <c:v>495.64272200000079</c:v>
                </c:pt>
                <c:pt idx="2322">
                  <c:v>495.28968299999997</c:v>
                </c:pt>
                <c:pt idx="2323">
                  <c:v>494.93500599999891</c:v>
                </c:pt>
                <c:pt idx="2324">
                  <c:v>494.58548400000001</c:v>
                </c:pt>
                <c:pt idx="2325">
                  <c:v>494.33216499999969</c:v>
                </c:pt>
                <c:pt idx="2326">
                  <c:v>494.18717599999923</c:v>
                </c:pt>
                <c:pt idx="2327">
                  <c:v>494.1185119999991</c:v>
                </c:pt>
                <c:pt idx="2328">
                  <c:v>494.07199000000003</c:v>
                </c:pt>
                <c:pt idx="2329">
                  <c:v>494.140536</c:v>
                </c:pt>
                <c:pt idx="2330">
                  <c:v>494.28814599999885</c:v>
                </c:pt>
                <c:pt idx="2331">
                  <c:v>494.551986</c:v>
                </c:pt>
                <c:pt idx="2332">
                  <c:v>494.96352699999909</c:v>
                </c:pt>
                <c:pt idx="2333">
                  <c:v>495.46319199999891</c:v>
                </c:pt>
                <c:pt idx="2334">
                  <c:v>495.99507499999891</c:v>
                </c:pt>
                <c:pt idx="2335">
                  <c:v>496.52680799999916</c:v>
                </c:pt>
                <c:pt idx="2336">
                  <c:v>496.98141199999878</c:v>
                </c:pt>
                <c:pt idx="2337">
                  <c:v>497.33406300000001</c:v>
                </c:pt>
                <c:pt idx="2338">
                  <c:v>497.62558899999999</c:v>
                </c:pt>
                <c:pt idx="2339">
                  <c:v>497.86573600000003</c:v>
                </c:pt>
                <c:pt idx="2340">
                  <c:v>498.02264600000001</c:v>
                </c:pt>
                <c:pt idx="2341">
                  <c:v>498.07119399999891</c:v>
                </c:pt>
                <c:pt idx="2342">
                  <c:v>498.06112099999922</c:v>
                </c:pt>
                <c:pt idx="2343">
                  <c:v>497.98598899999922</c:v>
                </c:pt>
                <c:pt idx="2344">
                  <c:v>497.820944</c:v>
                </c:pt>
                <c:pt idx="2345">
                  <c:v>497.62019499999963</c:v>
                </c:pt>
                <c:pt idx="2346">
                  <c:v>497.44027899999969</c:v>
                </c:pt>
                <c:pt idx="2347">
                  <c:v>497.31057899999917</c:v>
                </c:pt>
                <c:pt idx="2348">
                  <c:v>497.28929999999963</c:v>
                </c:pt>
                <c:pt idx="2349">
                  <c:v>497.2931439999989</c:v>
                </c:pt>
                <c:pt idx="2350">
                  <c:v>497.29871699999853</c:v>
                </c:pt>
                <c:pt idx="2351">
                  <c:v>497.30017799999916</c:v>
                </c:pt>
                <c:pt idx="2352">
                  <c:v>497.2635509999991</c:v>
                </c:pt>
                <c:pt idx="2353">
                  <c:v>497.2715379999986</c:v>
                </c:pt>
                <c:pt idx="2354">
                  <c:v>497.24322599999999</c:v>
                </c:pt>
                <c:pt idx="2355">
                  <c:v>497.25872300000003</c:v>
                </c:pt>
                <c:pt idx="2356">
                  <c:v>497.33221499999922</c:v>
                </c:pt>
                <c:pt idx="2357">
                  <c:v>497.47932000000003</c:v>
                </c:pt>
                <c:pt idx="2358">
                  <c:v>497.70993000000004</c:v>
                </c:pt>
                <c:pt idx="2359">
                  <c:v>498.00092000000001</c:v>
                </c:pt>
                <c:pt idx="2360">
                  <c:v>498.2877969999991</c:v>
                </c:pt>
                <c:pt idx="2361">
                  <c:v>498.49340299999909</c:v>
                </c:pt>
                <c:pt idx="2362">
                  <c:v>498.677254</c:v>
                </c:pt>
                <c:pt idx="2363">
                  <c:v>498.83922899999999</c:v>
                </c:pt>
                <c:pt idx="2364">
                  <c:v>499.03514999999891</c:v>
                </c:pt>
                <c:pt idx="2365">
                  <c:v>499.28149599999909</c:v>
                </c:pt>
                <c:pt idx="2366">
                  <c:v>499.52450399999969</c:v>
                </c:pt>
                <c:pt idx="2367">
                  <c:v>499.79552599999897</c:v>
                </c:pt>
                <c:pt idx="2368">
                  <c:v>500.0250339999991</c:v>
                </c:pt>
                <c:pt idx="2369">
                  <c:v>500.17487999999997</c:v>
                </c:pt>
                <c:pt idx="2370">
                  <c:v>500.23651099999847</c:v>
                </c:pt>
                <c:pt idx="2371">
                  <c:v>500.26005499999923</c:v>
                </c:pt>
                <c:pt idx="2372">
                  <c:v>500.17946999999998</c:v>
                </c:pt>
                <c:pt idx="2373">
                  <c:v>500.06109499999963</c:v>
                </c:pt>
                <c:pt idx="2374">
                  <c:v>499.919623</c:v>
                </c:pt>
                <c:pt idx="2375">
                  <c:v>499.82520899999969</c:v>
                </c:pt>
                <c:pt idx="2376">
                  <c:v>499.8284579999991</c:v>
                </c:pt>
                <c:pt idx="2377">
                  <c:v>499.93529899999891</c:v>
                </c:pt>
                <c:pt idx="2378">
                  <c:v>500.122905</c:v>
                </c:pt>
                <c:pt idx="2379">
                  <c:v>500.34958100000097</c:v>
                </c:pt>
                <c:pt idx="2380">
                  <c:v>500.5130769999991</c:v>
                </c:pt>
                <c:pt idx="2381">
                  <c:v>500.6368159999991</c:v>
                </c:pt>
                <c:pt idx="2382">
                  <c:v>500.82188800000006</c:v>
                </c:pt>
                <c:pt idx="2383">
                  <c:v>500.97078100000004</c:v>
                </c:pt>
                <c:pt idx="2384">
                  <c:v>501.104176</c:v>
                </c:pt>
                <c:pt idx="2385">
                  <c:v>501.24019399999969</c:v>
                </c:pt>
                <c:pt idx="2386">
                  <c:v>501.41030599999897</c:v>
                </c:pt>
                <c:pt idx="2387">
                  <c:v>501.59984800000001</c:v>
                </c:pt>
                <c:pt idx="2388">
                  <c:v>501.80661699999916</c:v>
                </c:pt>
                <c:pt idx="2389">
                  <c:v>501.99705399999897</c:v>
                </c:pt>
                <c:pt idx="2390">
                  <c:v>502.15882100000078</c:v>
                </c:pt>
                <c:pt idx="2391">
                  <c:v>502.25895599999916</c:v>
                </c:pt>
                <c:pt idx="2392">
                  <c:v>502.35271499999999</c:v>
                </c:pt>
                <c:pt idx="2393">
                  <c:v>502.4239419999991</c:v>
                </c:pt>
                <c:pt idx="2394">
                  <c:v>502.44152499999927</c:v>
                </c:pt>
                <c:pt idx="2395">
                  <c:v>502.45511499999867</c:v>
                </c:pt>
                <c:pt idx="2396">
                  <c:v>502.44206199999996</c:v>
                </c:pt>
                <c:pt idx="2397">
                  <c:v>502.462447</c:v>
                </c:pt>
                <c:pt idx="2398">
                  <c:v>502.50846100000001</c:v>
                </c:pt>
                <c:pt idx="2399">
                  <c:v>502.56144999999964</c:v>
                </c:pt>
                <c:pt idx="2400">
                  <c:v>502.63535999999891</c:v>
                </c:pt>
                <c:pt idx="2401">
                  <c:v>502.70736199999999</c:v>
                </c:pt>
                <c:pt idx="2402">
                  <c:v>502.79176199999904</c:v>
                </c:pt>
                <c:pt idx="2403">
                  <c:v>502.90167299999922</c:v>
                </c:pt>
                <c:pt idx="2404">
                  <c:v>503.01039199999963</c:v>
                </c:pt>
                <c:pt idx="2405">
                  <c:v>503.12984000000097</c:v>
                </c:pt>
                <c:pt idx="2406">
                  <c:v>503.25352000000004</c:v>
                </c:pt>
                <c:pt idx="2407">
                  <c:v>503.35598000000078</c:v>
                </c:pt>
                <c:pt idx="2408">
                  <c:v>503.48502399999904</c:v>
                </c:pt>
                <c:pt idx="2409">
                  <c:v>503.60143199999993</c:v>
                </c:pt>
                <c:pt idx="2410">
                  <c:v>503.71861499999915</c:v>
                </c:pt>
                <c:pt idx="2411">
                  <c:v>503.84581100000008</c:v>
                </c:pt>
                <c:pt idx="2412">
                  <c:v>503.95977499999969</c:v>
                </c:pt>
                <c:pt idx="2413">
                  <c:v>504.11069399999997</c:v>
                </c:pt>
                <c:pt idx="2414">
                  <c:v>504.27818299999927</c:v>
                </c:pt>
                <c:pt idx="2415">
                  <c:v>504.42230699999891</c:v>
                </c:pt>
                <c:pt idx="2416">
                  <c:v>504.55939800000004</c:v>
                </c:pt>
                <c:pt idx="2417">
                  <c:v>504.67658000000006</c:v>
                </c:pt>
                <c:pt idx="2418">
                  <c:v>504.80669700000004</c:v>
                </c:pt>
                <c:pt idx="2419">
                  <c:v>504.94992699999995</c:v>
                </c:pt>
                <c:pt idx="2420">
                  <c:v>505.06293800000003</c:v>
                </c:pt>
                <c:pt idx="2421">
                  <c:v>505.1773189999991</c:v>
                </c:pt>
                <c:pt idx="2422">
                  <c:v>505.28162699999922</c:v>
                </c:pt>
                <c:pt idx="2423">
                  <c:v>505.36036500000006</c:v>
                </c:pt>
                <c:pt idx="2424">
                  <c:v>505.45006999999993</c:v>
                </c:pt>
                <c:pt idx="2425">
                  <c:v>505.50907899999999</c:v>
                </c:pt>
                <c:pt idx="2426">
                  <c:v>505.56016000000005</c:v>
                </c:pt>
                <c:pt idx="2427">
                  <c:v>505.63621499999891</c:v>
                </c:pt>
                <c:pt idx="2428">
                  <c:v>505.70702599999993</c:v>
                </c:pt>
                <c:pt idx="2429">
                  <c:v>505.76364999999993</c:v>
                </c:pt>
                <c:pt idx="2430">
                  <c:v>505.85061300000001</c:v>
                </c:pt>
                <c:pt idx="2431">
                  <c:v>505.9060449999991</c:v>
                </c:pt>
                <c:pt idx="2432">
                  <c:v>505.95492099999996</c:v>
                </c:pt>
                <c:pt idx="2433">
                  <c:v>506.02447999999993</c:v>
                </c:pt>
                <c:pt idx="2434">
                  <c:v>506.07114999999897</c:v>
                </c:pt>
                <c:pt idx="2435">
                  <c:v>506.18046500000008</c:v>
                </c:pt>
                <c:pt idx="2436">
                  <c:v>506.32321799999903</c:v>
                </c:pt>
                <c:pt idx="2437">
                  <c:v>506.52235699999915</c:v>
                </c:pt>
                <c:pt idx="2438">
                  <c:v>506.66582599999998</c:v>
                </c:pt>
                <c:pt idx="2439">
                  <c:v>506.75016599999969</c:v>
                </c:pt>
                <c:pt idx="2440">
                  <c:v>506.83313599999866</c:v>
                </c:pt>
                <c:pt idx="2441">
                  <c:v>506.94727900000004</c:v>
                </c:pt>
                <c:pt idx="2442">
                  <c:v>507.04950100000002</c:v>
                </c:pt>
                <c:pt idx="2443">
                  <c:v>507.12877499999917</c:v>
                </c:pt>
                <c:pt idx="2444">
                  <c:v>507.23391799999854</c:v>
                </c:pt>
                <c:pt idx="2445">
                  <c:v>507.36600200000004</c:v>
                </c:pt>
                <c:pt idx="2446">
                  <c:v>507.47507799999897</c:v>
                </c:pt>
                <c:pt idx="2447">
                  <c:v>507.60072499999995</c:v>
                </c:pt>
                <c:pt idx="2448">
                  <c:v>507.70860899999963</c:v>
                </c:pt>
                <c:pt idx="2449">
                  <c:v>507.81971199999964</c:v>
                </c:pt>
                <c:pt idx="2450">
                  <c:v>507.97831999999846</c:v>
                </c:pt>
                <c:pt idx="2451">
                  <c:v>508.12101399999909</c:v>
                </c:pt>
                <c:pt idx="2452">
                  <c:v>508.24099799999999</c:v>
                </c:pt>
                <c:pt idx="2453">
                  <c:v>508.31729199999995</c:v>
                </c:pt>
                <c:pt idx="2454">
                  <c:v>508.33952400000004</c:v>
                </c:pt>
                <c:pt idx="2455">
                  <c:v>508.35990900000007</c:v>
                </c:pt>
                <c:pt idx="2456">
                  <c:v>508.39316799999909</c:v>
                </c:pt>
                <c:pt idx="2457">
                  <c:v>508.40586400000001</c:v>
                </c:pt>
                <c:pt idx="2458">
                  <c:v>508.4126</c:v>
                </c:pt>
                <c:pt idx="2459">
                  <c:v>508.40836799999897</c:v>
                </c:pt>
                <c:pt idx="2460">
                  <c:v>508.45128299999999</c:v>
                </c:pt>
                <c:pt idx="2461">
                  <c:v>508.49521199999884</c:v>
                </c:pt>
                <c:pt idx="2462">
                  <c:v>508.53764999999993</c:v>
                </c:pt>
                <c:pt idx="2463">
                  <c:v>508.60506299999997</c:v>
                </c:pt>
                <c:pt idx="2464">
                  <c:v>508.66496600000079</c:v>
                </c:pt>
                <c:pt idx="2465">
                  <c:v>508.74406100000078</c:v>
                </c:pt>
                <c:pt idx="2466">
                  <c:v>508.84878600000008</c:v>
                </c:pt>
                <c:pt idx="2467">
                  <c:v>508.95577699999922</c:v>
                </c:pt>
                <c:pt idx="2468">
                  <c:v>509.08005199999963</c:v>
                </c:pt>
                <c:pt idx="2469">
                  <c:v>509.19544699999994</c:v>
                </c:pt>
                <c:pt idx="2470">
                  <c:v>509.31924600000002</c:v>
                </c:pt>
                <c:pt idx="2471">
                  <c:v>509.46366799999993</c:v>
                </c:pt>
                <c:pt idx="2472">
                  <c:v>509.54192899999993</c:v>
                </c:pt>
                <c:pt idx="2473">
                  <c:v>509.61083200000002</c:v>
                </c:pt>
                <c:pt idx="2474">
                  <c:v>509.71037099999916</c:v>
                </c:pt>
                <c:pt idx="2475">
                  <c:v>509.82570599999963</c:v>
                </c:pt>
                <c:pt idx="2476">
                  <c:v>509.93215999999853</c:v>
                </c:pt>
                <c:pt idx="2477">
                  <c:v>510.0589389999991</c:v>
                </c:pt>
                <c:pt idx="2478">
                  <c:v>510.17731399999963</c:v>
                </c:pt>
                <c:pt idx="2479">
                  <c:v>510.311961</c:v>
                </c:pt>
                <c:pt idx="2480">
                  <c:v>510.43701199999884</c:v>
                </c:pt>
                <c:pt idx="2481">
                  <c:v>510.59198399999963</c:v>
                </c:pt>
                <c:pt idx="2482">
                  <c:v>510.73819399999854</c:v>
                </c:pt>
                <c:pt idx="2483">
                  <c:v>510.86300599999993</c:v>
                </c:pt>
                <c:pt idx="2484">
                  <c:v>510.95139999999867</c:v>
                </c:pt>
                <c:pt idx="2485">
                  <c:v>511.04599200000001</c:v>
                </c:pt>
                <c:pt idx="2486">
                  <c:v>511.15328100000079</c:v>
                </c:pt>
                <c:pt idx="2487">
                  <c:v>511.24489300000079</c:v>
                </c:pt>
                <c:pt idx="2488">
                  <c:v>511.30670300000003</c:v>
                </c:pt>
                <c:pt idx="2489">
                  <c:v>511.41095199999904</c:v>
                </c:pt>
                <c:pt idx="2490">
                  <c:v>511.51561699999922</c:v>
                </c:pt>
                <c:pt idx="2491">
                  <c:v>511.62344200000001</c:v>
                </c:pt>
                <c:pt idx="2492">
                  <c:v>511.71964400000002</c:v>
                </c:pt>
                <c:pt idx="2493">
                  <c:v>511.80225599999994</c:v>
                </c:pt>
                <c:pt idx="2494">
                  <c:v>511.87604700000003</c:v>
                </c:pt>
                <c:pt idx="2495">
                  <c:v>511.88522599999999</c:v>
                </c:pt>
                <c:pt idx="2496">
                  <c:v>511.89613299999854</c:v>
                </c:pt>
                <c:pt idx="2497">
                  <c:v>511.86072800000005</c:v>
                </c:pt>
                <c:pt idx="2498">
                  <c:v>511.85929799999997</c:v>
                </c:pt>
                <c:pt idx="2499">
                  <c:v>511.91019999999867</c:v>
                </c:pt>
                <c:pt idx="2500">
                  <c:v>511.95496299999996</c:v>
                </c:pt>
                <c:pt idx="2501">
                  <c:v>511.98160599999909</c:v>
                </c:pt>
                <c:pt idx="2502">
                  <c:v>512.03513099999998</c:v>
                </c:pt>
                <c:pt idx="2503">
                  <c:v>512.08818000000053</c:v>
                </c:pt>
                <c:pt idx="2504">
                  <c:v>512.22258799999997</c:v>
                </c:pt>
                <c:pt idx="2505">
                  <c:v>512.35276499999782</c:v>
                </c:pt>
                <c:pt idx="2506">
                  <c:v>512.4619599999977</c:v>
                </c:pt>
                <c:pt idx="2507">
                  <c:v>512.57067899999993</c:v>
                </c:pt>
                <c:pt idx="2508">
                  <c:v>512.65102599999807</c:v>
                </c:pt>
                <c:pt idx="2509">
                  <c:v>512.7147440000017</c:v>
                </c:pt>
                <c:pt idx="2510">
                  <c:v>512.71849899999995</c:v>
                </c:pt>
                <c:pt idx="2511">
                  <c:v>512.71021400000006</c:v>
                </c:pt>
                <c:pt idx="2512">
                  <c:v>512.69149800000002</c:v>
                </c:pt>
                <c:pt idx="2513">
                  <c:v>512.63898600000005</c:v>
                </c:pt>
                <c:pt idx="2514">
                  <c:v>512.605906</c:v>
                </c:pt>
                <c:pt idx="2515">
                  <c:v>512.564301</c:v>
                </c:pt>
                <c:pt idx="2516">
                  <c:v>512.46970899999997</c:v>
                </c:pt>
                <c:pt idx="2517">
                  <c:v>512.41546899999946</c:v>
                </c:pt>
                <c:pt idx="2518">
                  <c:v>512.37493800000004</c:v>
                </c:pt>
                <c:pt idx="2519">
                  <c:v>512.33267799999805</c:v>
                </c:pt>
                <c:pt idx="2520">
                  <c:v>512.30412699999818</c:v>
                </c:pt>
                <c:pt idx="2521">
                  <c:v>512.21239600000001</c:v>
                </c:pt>
                <c:pt idx="2522">
                  <c:v>512.09467600000005</c:v>
                </c:pt>
                <c:pt idx="2523">
                  <c:v>511.98917599999896</c:v>
                </c:pt>
                <c:pt idx="2524">
                  <c:v>511.90584900000005</c:v>
                </c:pt>
                <c:pt idx="2525">
                  <c:v>511.88296099999997</c:v>
                </c:pt>
                <c:pt idx="2526">
                  <c:v>511.862099</c:v>
                </c:pt>
                <c:pt idx="2527">
                  <c:v>511.86794000000032</c:v>
                </c:pt>
                <c:pt idx="2528">
                  <c:v>511.89523899999909</c:v>
                </c:pt>
                <c:pt idx="2529">
                  <c:v>511.97349999999904</c:v>
                </c:pt>
                <c:pt idx="2530">
                  <c:v>512.100458</c:v>
                </c:pt>
                <c:pt idx="2531">
                  <c:v>512.17943400000195</c:v>
                </c:pt>
                <c:pt idx="2532">
                  <c:v>512.23772799999949</c:v>
                </c:pt>
                <c:pt idx="2533">
                  <c:v>512.26520499999947</c:v>
                </c:pt>
                <c:pt idx="2534">
                  <c:v>512.30096799999831</c:v>
                </c:pt>
                <c:pt idx="2535">
                  <c:v>512.328982</c:v>
                </c:pt>
                <c:pt idx="2536">
                  <c:v>512.36140699999805</c:v>
                </c:pt>
                <c:pt idx="2537">
                  <c:v>512.42780699999946</c:v>
                </c:pt>
                <c:pt idx="2538">
                  <c:v>512.4838350000017</c:v>
                </c:pt>
                <c:pt idx="2539">
                  <c:v>512.49373000000219</c:v>
                </c:pt>
                <c:pt idx="2540">
                  <c:v>512.43609199999946</c:v>
                </c:pt>
                <c:pt idx="2541">
                  <c:v>512.36367199999938</c:v>
                </c:pt>
                <c:pt idx="2542">
                  <c:v>512.27736500000003</c:v>
                </c:pt>
                <c:pt idx="2543">
                  <c:v>512.19826899999998</c:v>
                </c:pt>
                <c:pt idx="2544">
                  <c:v>512.14891699999998</c:v>
                </c:pt>
                <c:pt idx="2545">
                  <c:v>512.10367700000052</c:v>
                </c:pt>
                <c:pt idx="2546">
                  <c:v>512.04681399999947</c:v>
                </c:pt>
                <c:pt idx="2547">
                  <c:v>512.007475</c:v>
                </c:pt>
                <c:pt idx="2548">
                  <c:v>511.99006999999904</c:v>
                </c:pt>
                <c:pt idx="2549">
                  <c:v>511.97540799999916</c:v>
                </c:pt>
                <c:pt idx="2550">
                  <c:v>511.9118089999991</c:v>
                </c:pt>
                <c:pt idx="2551">
                  <c:v>511.84296600000079</c:v>
                </c:pt>
                <c:pt idx="2552">
                  <c:v>511.769295</c:v>
                </c:pt>
                <c:pt idx="2553">
                  <c:v>511.67786100000092</c:v>
                </c:pt>
                <c:pt idx="2554">
                  <c:v>511.59489199999996</c:v>
                </c:pt>
                <c:pt idx="2555">
                  <c:v>511.53415399999909</c:v>
                </c:pt>
                <c:pt idx="2556">
                  <c:v>511.48271599999879</c:v>
                </c:pt>
                <c:pt idx="2557">
                  <c:v>511.40046100000001</c:v>
                </c:pt>
                <c:pt idx="2558">
                  <c:v>511.30992200000031</c:v>
                </c:pt>
                <c:pt idx="2559">
                  <c:v>511.21616399999897</c:v>
                </c:pt>
                <c:pt idx="2560">
                  <c:v>511.14362500000038</c:v>
                </c:pt>
                <c:pt idx="2561">
                  <c:v>511.08562899999993</c:v>
                </c:pt>
                <c:pt idx="2562">
                  <c:v>511.01678599999963</c:v>
                </c:pt>
                <c:pt idx="2563">
                  <c:v>510.94293599999969</c:v>
                </c:pt>
                <c:pt idx="2564">
                  <c:v>510.84655499999963</c:v>
                </c:pt>
                <c:pt idx="2565">
                  <c:v>510.72329299999916</c:v>
                </c:pt>
                <c:pt idx="2566">
                  <c:v>510.62720999999999</c:v>
                </c:pt>
                <c:pt idx="2567">
                  <c:v>510.53774399999969</c:v>
                </c:pt>
                <c:pt idx="2568">
                  <c:v>510.46341699999891</c:v>
                </c:pt>
                <c:pt idx="2569">
                  <c:v>510.36125399999969</c:v>
                </c:pt>
                <c:pt idx="2570">
                  <c:v>510.22767999999917</c:v>
                </c:pt>
                <c:pt idx="2571">
                  <c:v>510.06400600000001</c:v>
                </c:pt>
                <c:pt idx="2572">
                  <c:v>509.85729700000002</c:v>
                </c:pt>
                <c:pt idx="2573">
                  <c:v>509.66346299999998</c:v>
                </c:pt>
                <c:pt idx="2574">
                  <c:v>509.51200699999993</c:v>
                </c:pt>
                <c:pt idx="2575">
                  <c:v>509.45091199999922</c:v>
                </c:pt>
                <c:pt idx="2576">
                  <c:v>509.44232899999969</c:v>
                </c:pt>
                <c:pt idx="2577">
                  <c:v>509.42546099999993</c:v>
                </c:pt>
                <c:pt idx="2578">
                  <c:v>509.38445300000001</c:v>
                </c:pt>
                <c:pt idx="2579">
                  <c:v>509.28580800000003</c:v>
                </c:pt>
                <c:pt idx="2580">
                  <c:v>509.18465900000001</c:v>
                </c:pt>
                <c:pt idx="2581">
                  <c:v>509.06705900000003</c:v>
                </c:pt>
                <c:pt idx="2582">
                  <c:v>508.99547299999909</c:v>
                </c:pt>
                <c:pt idx="2583">
                  <c:v>508.94087600000006</c:v>
                </c:pt>
                <c:pt idx="2584">
                  <c:v>508.91447099999999</c:v>
                </c:pt>
                <c:pt idx="2585">
                  <c:v>508.87215100000003</c:v>
                </c:pt>
                <c:pt idx="2586">
                  <c:v>508.83293200000003</c:v>
                </c:pt>
                <c:pt idx="2587">
                  <c:v>508.77177699999891</c:v>
                </c:pt>
                <c:pt idx="2588">
                  <c:v>508.713663</c:v>
                </c:pt>
                <c:pt idx="2589">
                  <c:v>508.63617699999867</c:v>
                </c:pt>
                <c:pt idx="2590">
                  <c:v>508.57675099999909</c:v>
                </c:pt>
                <c:pt idx="2591">
                  <c:v>508.49646299999904</c:v>
                </c:pt>
                <c:pt idx="2592">
                  <c:v>508.36789599999997</c:v>
                </c:pt>
                <c:pt idx="2593">
                  <c:v>508.23104399999897</c:v>
                </c:pt>
                <c:pt idx="2594">
                  <c:v>508.05568700000032</c:v>
                </c:pt>
                <c:pt idx="2595">
                  <c:v>507.84116999999969</c:v>
                </c:pt>
                <c:pt idx="2596">
                  <c:v>507.57622699999928</c:v>
                </c:pt>
                <c:pt idx="2597">
                  <c:v>507.31265500000001</c:v>
                </c:pt>
                <c:pt idx="2598">
                  <c:v>507.06386599999996</c:v>
                </c:pt>
                <c:pt idx="2599">
                  <c:v>506.81114199999922</c:v>
                </c:pt>
                <c:pt idx="2600">
                  <c:v>506.50936400000001</c:v>
                </c:pt>
                <c:pt idx="2601">
                  <c:v>506.17629299999999</c:v>
                </c:pt>
                <c:pt idx="2602">
                  <c:v>505.92207899999897</c:v>
                </c:pt>
                <c:pt idx="2603">
                  <c:v>505.67293199999995</c:v>
                </c:pt>
                <c:pt idx="2604">
                  <c:v>505.37335899999897</c:v>
                </c:pt>
                <c:pt idx="2605">
                  <c:v>505.08582599999994</c:v>
                </c:pt>
                <c:pt idx="2606">
                  <c:v>504.81247900000005</c:v>
                </c:pt>
                <c:pt idx="2607">
                  <c:v>504.58621999999866</c:v>
                </c:pt>
                <c:pt idx="2608">
                  <c:v>504.34088700000092</c:v>
                </c:pt>
                <c:pt idx="2609">
                  <c:v>504.08899799999904</c:v>
                </c:pt>
                <c:pt idx="2610">
                  <c:v>503.797889</c:v>
                </c:pt>
                <c:pt idx="2611">
                  <c:v>503.43775699999878</c:v>
                </c:pt>
                <c:pt idx="2612">
                  <c:v>503.05336700000004</c:v>
                </c:pt>
                <c:pt idx="2613">
                  <c:v>502.74759499999999</c:v>
                </c:pt>
                <c:pt idx="2614">
                  <c:v>502.53117099999866</c:v>
                </c:pt>
                <c:pt idx="2615">
                  <c:v>502.39688200000001</c:v>
                </c:pt>
                <c:pt idx="2616">
                  <c:v>502.27874499999922</c:v>
                </c:pt>
                <c:pt idx="2617">
                  <c:v>502.19732500000003</c:v>
                </c:pt>
                <c:pt idx="2618">
                  <c:v>502.14105799999999</c:v>
                </c:pt>
                <c:pt idx="2619">
                  <c:v>502.09772599999923</c:v>
                </c:pt>
                <c:pt idx="2620">
                  <c:v>502.08866599999999</c:v>
                </c:pt>
                <c:pt idx="2621">
                  <c:v>502.060473</c:v>
                </c:pt>
                <c:pt idx="2622">
                  <c:v>502.02101499999867</c:v>
                </c:pt>
                <c:pt idx="2623">
                  <c:v>502.03484300000002</c:v>
                </c:pt>
                <c:pt idx="2624">
                  <c:v>502.16907300000008</c:v>
                </c:pt>
                <c:pt idx="2625">
                  <c:v>502.38347100000004</c:v>
                </c:pt>
                <c:pt idx="2626">
                  <c:v>502.60281600000002</c:v>
                </c:pt>
                <c:pt idx="2627">
                  <c:v>502.75921800000003</c:v>
                </c:pt>
                <c:pt idx="2628">
                  <c:v>502.84731400000004</c:v>
                </c:pt>
                <c:pt idx="2629">
                  <c:v>502.87985800000001</c:v>
                </c:pt>
                <c:pt idx="2630">
                  <c:v>502.84135299999969</c:v>
                </c:pt>
                <c:pt idx="2631">
                  <c:v>502.78681499999891</c:v>
                </c:pt>
                <c:pt idx="2632">
                  <c:v>502.75021799999917</c:v>
                </c:pt>
                <c:pt idx="2633">
                  <c:v>502.70986600000032</c:v>
                </c:pt>
                <c:pt idx="2634">
                  <c:v>502.680004</c:v>
                </c:pt>
                <c:pt idx="2635">
                  <c:v>502.66772500000002</c:v>
                </c:pt>
                <c:pt idx="2636">
                  <c:v>502.63953199999969</c:v>
                </c:pt>
                <c:pt idx="2637">
                  <c:v>502.61586899999998</c:v>
                </c:pt>
                <c:pt idx="2638">
                  <c:v>502.60102699999999</c:v>
                </c:pt>
                <c:pt idx="2639">
                  <c:v>502.58767599999999</c:v>
                </c:pt>
                <c:pt idx="2640">
                  <c:v>502.57605299999904</c:v>
                </c:pt>
                <c:pt idx="2641">
                  <c:v>502.52973999999904</c:v>
                </c:pt>
                <c:pt idx="2642">
                  <c:v>502.52652199999915</c:v>
                </c:pt>
                <c:pt idx="2643">
                  <c:v>502.51776000000001</c:v>
                </c:pt>
                <c:pt idx="2644">
                  <c:v>502.48670599999878</c:v>
                </c:pt>
                <c:pt idx="2645">
                  <c:v>502.457201</c:v>
                </c:pt>
                <c:pt idx="2646">
                  <c:v>502.37959600000005</c:v>
                </c:pt>
                <c:pt idx="2647">
                  <c:v>502.33793299999923</c:v>
                </c:pt>
                <c:pt idx="2648">
                  <c:v>502.31611699999854</c:v>
                </c:pt>
                <c:pt idx="2649">
                  <c:v>502.31272000000007</c:v>
                </c:pt>
                <c:pt idx="2650">
                  <c:v>502.31879899999916</c:v>
                </c:pt>
                <c:pt idx="2651">
                  <c:v>502.31951499999963</c:v>
                </c:pt>
                <c:pt idx="2652">
                  <c:v>502.35462200000092</c:v>
                </c:pt>
                <c:pt idx="2653">
                  <c:v>502.41398799999922</c:v>
                </c:pt>
                <c:pt idx="2654">
                  <c:v>502.47567899999922</c:v>
                </c:pt>
                <c:pt idx="2655">
                  <c:v>502.49075899999866</c:v>
                </c:pt>
                <c:pt idx="2656">
                  <c:v>502.47329499999915</c:v>
                </c:pt>
                <c:pt idx="2657">
                  <c:v>502.44015499999915</c:v>
                </c:pt>
                <c:pt idx="2658">
                  <c:v>502.35229699999996</c:v>
                </c:pt>
                <c:pt idx="2659">
                  <c:v>502.24953900000003</c:v>
                </c:pt>
                <c:pt idx="2660">
                  <c:v>502.16782100000091</c:v>
                </c:pt>
                <c:pt idx="2661">
                  <c:v>502.12240200000002</c:v>
                </c:pt>
                <c:pt idx="2662">
                  <c:v>502.03025299999922</c:v>
                </c:pt>
                <c:pt idx="2663">
                  <c:v>501.92630299999854</c:v>
                </c:pt>
                <c:pt idx="2664">
                  <c:v>501.87826199999995</c:v>
                </c:pt>
                <c:pt idx="2665">
                  <c:v>501.95825099999922</c:v>
                </c:pt>
                <c:pt idx="2666">
                  <c:v>502.10195799999963</c:v>
                </c:pt>
                <c:pt idx="2667">
                  <c:v>502.12627599999922</c:v>
                </c:pt>
                <c:pt idx="2668">
                  <c:v>501.93804499999897</c:v>
                </c:pt>
                <c:pt idx="2669">
                  <c:v>501.60855100000003</c:v>
                </c:pt>
                <c:pt idx="2670">
                  <c:v>501.29252699999915</c:v>
                </c:pt>
                <c:pt idx="2671">
                  <c:v>501.02472299999999</c:v>
                </c:pt>
                <c:pt idx="2672">
                  <c:v>500.8558630000008</c:v>
                </c:pt>
                <c:pt idx="2673">
                  <c:v>500.91540799999922</c:v>
                </c:pt>
                <c:pt idx="2674">
                  <c:v>500.94074000000001</c:v>
                </c:pt>
                <c:pt idx="2675">
                  <c:v>500.95105199999909</c:v>
                </c:pt>
                <c:pt idx="2676">
                  <c:v>501.11281900000006</c:v>
                </c:pt>
                <c:pt idx="2677">
                  <c:v>501.13058099999995</c:v>
                </c:pt>
                <c:pt idx="2678">
                  <c:v>501.16181400000005</c:v>
                </c:pt>
                <c:pt idx="2679">
                  <c:v>501.22672299999897</c:v>
                </c:pt>
                <c:pt idx="2680">
                  <c:v>501.29169199999916</c:v>
                </c:pt>
                <c:pt idx="2681">
                  <c:v>501.44738000000001</c:v>
                </c:pt>
                <c:pt idx="2682">
                  <c:v>501.67769200000032</c:v>
                </c:pt>
                <c:pt idx="2683">
                  <c:v>501.9585489999991</c:v>
                </c:pt>
                <c:pt idx="2684">
                  <c:v>502.24041900000003</c:v>
                </c:pt>
                <c:pt idx="2685">
                  <c:v>502.60961100000031</c:v>
                </c:pt>
                <c:pt idx="2686">
                  <c:v>502.91746899999993</c:v>
                </c:pt>
                <c:pt idx="2687">
                  <c:v>503.1983259999991</c:v>
                </c:pt>
                <c:pt idx="2688">
                  <c:v>503.50368000000032</c:v>
                </c:pt>
                <c:pt idx="2689">
                  <c:v>503.77660999999904</c:v>
                </c:pt>
                <c:pt idx="2690">
                  <c:v>504.00769700000001</c:v>
                </c:pt>
                <c:pt idx="2691">
                  <c:v>504.22149899999891</c:v>
                </c:pt>
                <c:pt idx="2692">
                  <c:v>504.35030499999999</c:v>
                </c:pt>
                <c:pt idx="2693">
                  <c:v>504.41998200000006</c:v>
                </c:pt>
                <c:pt idx="2694">
                  <c:v>504.50950900000004</c:v>
                </c:pt>
                <c:pt idx="2695">
                  <c:v>504.69750199999999</c:v>
                </c:pt>
                <c:pt idx="2696">
                  <c:v>504.89073999999891</c:v>
                </c:pt>
                <c:pt idx="2697">
                  <c:v>505.05018199999995</c:v>
                </c:pt>
                <c:pt idx="2698">
                  <c:v>505.182028</c:v>
                </c:pt>
                <c:pt idx="2699">
                  <c:v>505.31899899999917</c:v>
                </c:pt>
                <c:pt idx="2700">
                  <c:v>505.46312299999892</c:v>
                </c:pt>
                <c:pt idx="2701">
                  <c:v>505.67483899999996</c:v>
                </c:pt>
                <c:pt idx="2702">
                  <c:v>505.90354199999916</c:v>
                </c:pt>
                <c:pt idx="2703">
                  <c:v>506.10732999999999</c:v>
                </c:pt>
                <c:pt idx="2704">
                  <c:v>506.23553999999859</c:v>
                </c:pt>
                <c:pt idx="2705">
                  <c:v>506.31642300000004</c:v>
                </c:pt>
                <c:pt idx="2706">
                  <c:v>506.36112699999916</c:v>
                </c:pt>
                <c:pt idx="2707">
                  <c:v>506.40767799999969</c:v>
                </c:pt>
                <c:pt idx="2708">
                  <c:v>506.45697099999904</c:v>
                </c:pt>
                <c:pt idx="2709">
                  <c:v>506.48289899999969</c:v>
                </c:pt>
                <c:pt idx="2710">
                  <c:v>506.53326499999969</c:v>
                </c:pt>
                <c:pt idx="2711">
                  <c:v>506.60902299999998</c:v>
                </c:pt>
                <c:pt idx="2712">
                  <c:v>506.65587200000073</c:v>
                </c:pt>
                <c:pt idx="2713">
                  <c:v>506.69532999999922</c:v>
                </c:pt>
                <c:pt idx="2714">
                  <c:v>506.76679599999903</c:v>
                </c:pt>
                <c:pt idx="2715">
                  <c:v>506.82485099999997</c:v>
                </c:pt>
                <c:pt idx="2716">
                  <c:v>506.88350199999923</c:v>
                </c:pt>
                <c:pt idx="2717">
                  <c:v>506.94990200000001</c:v>
                </c:pt>
                <c:pt idx="2718">
                  <c:v>507.05766699999998</c:v>
                </c:pt>
                <c:pt idx="2719">
                  <c:v>507.112503</c:v>
                </c:pt>
                <c:pt idx="2720">
                  <c:v>507.153749</c:v>
                </c:pt>
                <c:pt idx="2721">
                  <c:v>507.18414799999999</c:v>
                </c:pt>
                <c:pt idx="2722">
                  <c:v>507.21925499999969</c:v>
                </c:pt>
                <c:pt idx="2723">
                  <c:v>507.27808500000003</c:v>
                </c:pt>
                <c:pt idx="2724">
                  <c:v>507.33411299999909</c:v>
                </c:pt>
                <c:pt idx="2725">
                  <c:v>507.40754599999963</c:v>
                </c:pt>
                <c:pt idx="2726">
                  <c:v>507.48437599999897</c:v>
                </c:pt>
                <c:pt idx="2727">
                  <c:v>507.54547100000002</c:v>
                </c:pt>
                <c:pt idx="2728">
                  <c:v>507.4989799999986</c:v>
                </c:pt>
                <c:pt idx="2729">
                  <c:v>507.30371499999922</c:v>
                </c:pt>
                <c:pt idx="2730">
                  <c:v>506.95174899999904</c:v>
                </c:pt>
                <c:pt idx="2731">
                  <c:v>506.59453899999897</c:v>
                </c:pt>
                <c:pt idx="2732">
                  <c:v>506.39724699999999</c:v>
                </c:pt>
                <c:pt idx="2733">
                  <c:v>506.41757199999915</c:v>
                </c:pt>
                <c:pt idx="2734">
                  <c:v>506.59275099999923</c:v>
                </c:pt>
                <c:pt idx="2735">
                  <c:v>506.75094099999995</c:v>
                </c:pt>
                <c:pt idx="2736">
                  <c:v>506.83462599999996</c:v>
                </c:pt>
                <c:pt idx="2737">
                  <c:v>506.9110389999986</c:v>
                </c:pt>
                <c:pt idx="2738">
                  <c:v>506.93517899999836</c:v>
                </c:pt>
                <c:pt idx="2739">
                  <c:v>506.85274599999997</c:v>
                </c:pt>
                <c:pt idx="2740">
                  <c:v>506.72680099999963</c:v>
                </c:pt>
                <c:pt idx="2741">
                  <c:v>506.59340599999922</c:v>
                </c:pt>
                <c:pt idx="2742">
                  <c:v>506.51025799999923</c:v>
                </c:pt>
                <c:pt idx="2743">
                  <c:v>506.49952899999892</c:v>
                </c:pt>
                <c:pt idx="2744">
                  <c:v>506.59513499999866</c:v>
                </c:pt>
                <c:pt idx="2745">
                  <c:v>506.72781499999923</c:v>
                </c:pt>
                <c:pt idx="2746">
                  <c:v>506.91753599999885</c:v>
                </c:pt>
                <c:pt idx="2747">
                  <c:v>507.10606599999994</c:v>
                </c:pt>
                <c:pt idx="2748">
                  <c:v>507.29590699999915</c:v>
                </c:pt>
                <c:pt idx="2749">
                  <c:v>507.48145599999879</c:v>
                </c:pt>
                <c:pt idx="2750">
                  <c:v>507.65854099999996</c:v>
                </c:pt>
                <c:pt idx="2751">
                  <c:v>507.80516899999969</c:v>
                </c:pt>
                <c:pt idx="2752">
                  <c:v>507.87621699999897</c:v>
                </c:pt>
                <c:pt idx="2753">
                  <c:v>507.89028400000001</c:v>
                </c:pt>
                <c:pt idx="2754">
                  <c:v>507.88742300000001</c:v>
                </c:pt>
                <c:pt idx="2755">
                  <c:v>507.878602</c:v>
                </c:pt>
                <c:pt idx="2756">
                  <c:v>507.81697000000003</c:v>
                </c:pt>
                <c:pt idx="2757">
                  <c:v>507.76714099999964</c:v>
                </c:pt>
                <c:pt idx="2758">
                  <c:v>507.70688100000007</c:v>
                </c:pt>
                <c:pt idx="2759">
                  <c:v>507.64197099999996</c:v>
                </c:pt>
                <c:pt idx="2760">
                  <c:v>507.53772299999969</c:v>
                </c:pt>
                <c:pt idx="2761">
                  <c:v>507.40545999999904</c:v>
                </c:pt>
                <c:pt idx="2762">
                  <c:v>507.31420500000002</c:v>
                </c:pt>
                <c:pt idx="2763">
                  <c:v>507.26223000000005</c:v>
                </c:pt>
                <c:pt idx="2764">
                  <c:v>507.24190499999969</c:v>
                </c:pt>
                <c:pt idx="2765">
                  <c:v>507.23666000000003</c:v>
                </c:pt>
                <c:pt idx="2766">
                  <c:v>507.24792500000007</c:v>
                </c:pt>
                <c:pt idx="2767">
                  <c:v>507.25418300000001</c:v>
                </c:pt>
                <c:pt idx="2768">
                  <c:v>507.26216999999963</c:v>
                </c:pt>
                <c:pt idx="2769">
                  <c:v>507.21204299999999</c:v>
                </c:pt>
                <c:pt idx="2770">
                  <c:v>507.15827899999999</c:v>
                </c:pt>
                <c:pt idx="2771">
                  <c:v>507.06720400000006</c:v>
                </c:pt>
                <c:pt idx="2772">
                  <c:v>506.97523399999909</c:v>
                </c:pt>
                <c:pt idx="2773">
                  <c:v>506.88391899999885</c:v>
                </c:pt>
                <c:pt idx="2774">
                  <c:v>506.79934000000003</c:v>
                </c:pt>
                <c:pt idx="2775">
                  <c:v>506.70599899999922</c:v>
                </c:pt>
                <c:pt idx="2776">
                  <c:v>506.61587700000001</c:v>
                </c:pt>
                <c:pt idx="2777">
                  <c:v>506.52074800000003</c:v>
                </c:pt>
                <c:pt idx="2778">
                  <c:v>506.43879199999867</c:v>
                </c:pt>
                <c:pt idx="2779">
                  <c:v>506.37430000000006</c:v>
                </c:pt>
                <c:pt idx="2780">
                  <c:v>506.34807299999994</c:v>
                </c:pt>
                <c:pt idx="2781">
                  <c:v>506.34640500000006</c:v>
                </c:pt>
                <c:pt idx="2782">
                  <c:v>506.35242499999998</c:v>
                </c:pt>
                <c:pt idx="2783">
                  <c:v>506.35069600000008</c:v>
                </c:pt>
                <c:pt idx="2784">
                  <c:v>506.34694100000002</c:v>
                </c:pt>
                <c:pt idx="2785">
                  <c:v>506.332695</c:v>
                </c:pt>
                <c:pt idx="2786">
                  <c:v>506.34080200000079</c:v>
                </c:pt>
                <c:pt idx="2787">
                  <c:v>506.37263099999996</c:v>
                </c:pt>
                <c:pt idx="2788">
                  <c:v>506.37626599999999</c:v>
                </c:pt>
                <c:pt idx="2789">
                  <c:v>506.38687599999969</c:v>
                </c:pt>
                <c:pt idx="2790">
                  <c:v>506.37483600000002</c:v>
                </c:pt>
                <c:pt idx="2791">
                  <c:v>506.37668400000001</c:v>
                </c:pt>
                <c:pt idx="2792">
                  <c:v>506.37674300000003</c:v>
                </c:pt>
                <c:pt idx="2793">
                  <c:v>506.38836599999922</c:v>
                </c:pt>
                <c:pt idx="2794">
                  <c:v>506.43008899999904</c:v>
                </c:pt>
                <c:pt idx="2795">
                  <c:v>506.50936400000001</c:v>
                </c:pt>
                <c:pt idx="2796">
                  <c:v>506.59143899999879</c:v>
                </c:pt>
                <c:pt idx="2797">
                  <c:v>506.64907699999992</c:v>
                </c:pt>
                <c:pt idx="2798">
                  <c:v>506.65664700000002</c:v>
                </c:pt>
                <c:pt idx="2799">
                  <c:v>506.61104899999964</c:v>
                </c:pt>
                <c:pt idx="2800">
                  <c:v>506.55567599999995</c:v>
                </c:pt>
                <c:pt idx="2801">
                  <c:v>506.50245000000007</c:v>
                </c:pt>
                <c:pt idx="2802">
                  <c:v>506.43682499999909</c:v>
                </c:pt>
                <c:pt idx="2803">
                  <c:v>506.36172300000004</c:v>
                </c:pt>
                <c:pt idx="2804">
                  <c:v>506.29353499999854</c:v>
                </c:pt>
                <c:pt idx="2805">
                  <c:v>506.23524200000003</c:v>
                </c:pt>
                <c:pt idx="2806">
                  <c:v>506.17575599999969</c:v>
                </c:pt>
                <c:pt idx="2807">
                  <c:v>506.11525800000004</c:v>
                </c:pt>
                <c:pt idx="2808">
                  <c:v>506.02257299999923</c:v>
                </c:pt>
                <c:pt idx="2809">
                  <c:v>505.92517899999859</c:v>
                </c:pt>
                <c:pt idx="2810">
                  <c:v>505.80167799999964</c:v>
                </c:pt>
                <c:pt idx="2811">
                  <c:v>505.65051999999969</c:v>
                </c:pt>
                <c:pt idx="2812">
                  <c:v>505.51891299999897</c:v>
                </c:pt>
                <c:pt idx="2813">
                  <c:v>505.39129999999909</c:v>
                </c:pt>
                <c:pt idx="2814">
                  <c:v>505.26630899999878</c:v>
                </c:pt>
                <c:pt idx="2815">
                  <c:v>505.1426290000008</c:v>
                </c:pt>
                <c:pt idx="2816">
                  <c:v>504.98986199999996</c:v>
                </c:pt>
                <c:pt idx="2817">
                  <c:v>504.88436199999995</c:v>
                </c:pt>
                <c:pt idx="2818">
                  <c:v>504.78255699999897</c:v>
                </c:pt>
                <c:pt idx="2819">
                  <c:v>504.70966100000032</c:v>
                </c:pt>
                <c:pt idx="2820">
                  <c:v>504.66042799999997</c:v>
                </c:pt>
                <c:pt idx="2821">
                  <c:v>504.62275700000004</c:v>
                </c:pt>
                <c:pt idx="2822">
                  <c:v>504.58455099999969</c:v>
                </c:pt>
                <c:pt idx="2823">
                  <c:v>504.56237799999963</c:v>
                </c:pt>
                <c:pt idx="2824">
                  <c:v>504.54890699999999</c:v>
                </c:pt>
                <c:pt idx="2825">
                  <c:v>504.56273600000003</c:v>
                </c:pt>
                <c:pt idx="2826">
                  <c:v>504.58681599999909</c:v>
                </c:pt>
                <c:pt idx="2827">
                  <c:v>504.564345</c:v>
                </c:pt>
                <c:pt idx="2828">
                  <c:v>504.56511999999873</c:v>
                </c:pt>
                <c:pt idx="2829">
                  <c:v>504.55302</c:v>
                </c:pt>
                <c:pt idx="2830">
                  <c:v>504.51618399999904</c:v>
                </c:pt>
                <c:pt idx="2831">
                  <c:v>504.44102300000003</c:v>
                </c:pt>
                <c:pt idx="2832">
                  <c:v>504.37927200000001</c:v>
                </c:pt>
                <c:pt idx="2833">
                  <c:v>504.31007100000005</c:v>
                </c:pt>
                <c:pt idx="2834">
                  <c:v>504.24808300000001</c:v>
                </c:pt>
                <c:pt idx="2835">
                  <c:v>504.168093</c:v>
                </c:pt>
                <c:pt idx="2836">
                  <c:v>504.09299100000004</c:v>
                </c:pt>
                <c:pt idx="2837">
                  <c:v>504.05025499999999</c:v>
                </c:pt>
                <c:pt idx="2838">
                  <c:v>504.069388</c:v>
                </c:pt>
                <c:pt idx="2839">
                  <c:v>504.03058499999969</c:v>
                </c:pt>
                <c:pt idx="2840">
                  <c:v>503.76182800000004</c:v>
                </c:pt>
                <c:pt idx="2841">
                  <c:v>503.30972700000001</c:v>
                </c:pt>
                <c:pt idx="2842">
                  <c:v>502.94715199999916</c:v>
                </c:pt>
                <c:pt idx="2843">
                  <c:v>502.81172999999916</c:v>
                </c:pt>
                <c:pt idx="2844">
                  <c:v>502.99847099999891</c:v>
                </c:pt>
                <c:pt idx="2845">
                  <c:v>503.46022800000003</c:v>
                </c:pt>
                <c:pt idx="2846">
                  <c:v>503.98486899999995</c:v>
                </c:pt>
                <c:pt idx="2847">
                  <c:v>504.53484100000031</c:v>
                </c:pt>
                <c:pt idx="2848">
                  <c:v>505.07771999999903</c:v>
                </c:pt>
                <c:pt idx="2849">
                  <c:v>505.64950699999997</c:v>
                </c:pt>
                <c:pt idx="2850">
                  <c:v>506.22957899999909</c:v>
                </c:pt>
                <c:pt idx="2851">
                  <c:v>506.67756799999995</c:v>
                </c:pt>
                <c:pt idx="2852">
                  <c:v>507.04431500000004</c:v>
                </c:pt>
                <c:pt idx="2853">
                  <c:v>507.40349299999963</c:v>
                </c:pt>
                <c:pt idx="2854">
                  <c:v>507.68965499999996</c:v>
                </c:pt>
                <c:pt idx="2855">
                  <c:v>507.9830879999991</c:v>
                </c:pt>
                <c:pt idx="2856">
                  <c:v>508.33970299999999</c:v>
                </c:pt>
                <c:pt idx="2857">
                  <c:v>508.68690000000004</c:v>
                </c:pt>
                <c:pt idx="2858">
                  <c:v>508.99857299999854</c:v>
                </c:pt>
                <c:pt idx="2859">
                  <c:v>509.27054899999922</c:v>
                </c:pt>
                <c:pt idx="2860">
                  <c:v>509.48286099999996</c:v>
                </c:pt>
                <c:pt idx="2861">
                  <c:v>509.66131699999897</c:v>
                </c:pt>
                <c:pt idx="2862">
                  <c:v>509.76067800000004</c:v>
                </c:pt>
                <c:pt idx="2863">
                  <c:v>509.90319299999891</c:v>
                </c:pt>
                <c:pt idx="2864">
                  <c:v>509.98282399999994</c:v>
                </c:pt>
                <c:pt idx="2865">
                  <c:v>510.002971</c:v>
                </c:pt>
                <c:pt idx="2866">
                  <c:v>510.02383200000003</c:v>
                </c:pt>
                <c:pt idx="2867">
                  <c:v>509.93210099999891</c:v>
                </c:pt>
                <c:pt idx="2868">
                  <c:v>509.7960829999991</c:v>
                </c:pt>
                <c:pt idx="2869">
                  <c:v>509.57328100000001</c:v>
                </c:pt>
                <c:pt idx="2870">
                  <c:v>509.19961899999993</c:v>
                </c:pt>
                <c:pt idx="2871">
                  <c:v>508.79198299999916</c:v>
                </c:pt>
                <c:pt idx="2872">
                  <c:v>508.38291599999963</c:v>
                </c:pt>
                <c:pt idx="2873">
                  <c:v>507.94291499999969</c:v>
                </c:pt>
                <c:pt idx="2874">
                  <c:v>507.52681499999903</c:v>
                </c:pt>
                <c:pt idx="2875">
                  <c:v>507.15315299999969</c:v>
                </c:pt>
                <c:pt idx="2876">
                  <c:v>506.78288900000001</c:v>
                </c:pt>
                <c:pt idx="2877">
                  <c:v>506.43813599999817</c:v>
                </c:pt>
                <c:pt idx="2878">
                  <c:v>506.09183299999916</c:v>
                </c:pt>
                <c:pt idx="2879">
                  <c:v>505.78635899999836</c:v>
                </c:pt>
                <c:pt idx="2880">
                  <c:v>505.49745599999903</c:v>
                </c:pt>
                <c:pt idx="2881">
                  <c:v>505.24115599999891</c:v>
                </c:pt>
                <c:pt idx="2882">
                  <c:v>505.00249900000006</c:v>
                </c:pt>
                <c:pt idx="2883">
                  <c:v>504.75847699999969</c:v>
                </c:pt>
                <c:pt idx="2884">
                  <c:v>504.51523099999969</c:v>
                </c:pt>
                <c:pt idx="2885">
                  <c:v>504.26894399999969</c:v>
                </c:pt>
                <c:pt idx="2886">
                  <c:v>504.05407000000002</c:v>
                </c:pt>
                <c:pt idx="2887">
                  <c:v>503.95804599999963</c:v>
                </c:pt>
                <c:pt idx="2888">
                  <c:v>504.00507500000003</c:v>
                </c:pt>
                <c:pt idx="2889">
                  <c:v>504.13614499999915</c:v>
                </c:pt>
                <c:pt idx="2890">
                  <c:v>504.24236099999996</c:v>
                </c:pt>
                <c:pt idx="2891">
                  <c:v>504.26125499999904</c:v>
                </c:pt>
                <c:pt idx="2892">
                  <c:v>504.12493899999993</c:v>
                </c:pt>
                <c:pt idx="2893">
                  <c:v>503.872454</c:v>
                </c:pt>
                <c:pt idx="2894">
                  <c:v>503.64553899999999</c:v>
                </c:pt>
                <c:pt idx="2895">
                  <c:v>503.56894699999964</c:v>
                </c:pt>
                <c:pt idx="2896">
                  <c:v>503.62652499999928</c:v>
                </c:pt>
                <c:pt idx="2897">
                  <c:v>503.80182299999996</c:v>
                </c:pt>
                <c:pt idx="2898">
                  <c:v>504.04423499999996</c:v>
                </c:pt>
                <c:pt idx="2899">
                  <c:v>504.31907200000006</c:v>
                </c:pt>
                <c:pt idx="2900">
                  <c:v>504.53907300000003</c:v>
                </c:pt>
                <c:pt idx="2901">
                  <c:v>504.705489</c:v>
                </c:pt>
                <c:pt idx="2902">
                  <c:v>504.9009319999991</c:v>
                </c:pt>
                <c:pt idx="2903">
                  <c:v>505.12021799999923</c:v>
                </c:pt>
                <c:pt idx="2904">
                  <c:v>505.27960100000001</c:v>
                </c:pt>
                <c:pt idx="2905">
                  <c:v>505.47325599999897</c:v>
                </c:pt>
                <c:pt idx="2906">
                  <c:v>505.81496999999996</c:v>
                </c:pt>
                <c:pt idx="2907">
                  <c:v>506.14094699999998</c:v>
                </c:pt>
                <c:pt idx="2908">
                  <c:v>506.41888399999999</c:v>
                </c:pt>
                <c:pt idx="2909">
                  <c:v>506.80273799999969</c:v>
                </c:pt>
                <c:pt idx="2910">
                  <c:v>507.23737499999891</c:v>
                </c:pt>
                <c:pt idx="2911">
                  <c:v>507.63332799999915</c:v>
                </c:pt>
                <c:pt idx="2912">
                  <c:v>508.00436699999995</c:v>
                </c:pt>
                <c:pt idx="2913">
                  <c:v>508.45408400000002</c:v>
                </c:pt>
                <c:pt idx="2914">
                  <c:v>508.80903000000001</c:v>
                </c:pt>
                <c:pt idx="2915">
                  <c:v>509.07576099999994</c:v>
                </c:pt>
                <c:pt idx="2916">
                  <c:v>509.36889600000001</c:v>
                </c:pt>
                <c:pt idx="2917">
                  <c:v>509.69654299999922</c:v>
                </c:pt>
                <c:pt idx="2918">
                  <c:v>509.97662499999916</c:v>
                </c:pt>
                <c:pt idx="2919">
                  <c:v>510.22112399999867</c:v>
                </c:pt>
                <c:pt idx="2920">
                  <c:v>510.53434600000003</c:v>
                </c:pt>
                <c:pt idx="2921">
                  <c:v>510.93566400000003</c:v>
                </c:pt>
                <c:pt idx="2922">
                  <c:v>511.30050400000005</c:v>
                </c:pt>
                <c:pt idx="2923">
                  <c:v>511.63536299999993</c:v>
                </c:pt>
                <c:pt idx="2924">
                  <c:v>511.99614999999835</c:v>
                </c:pt>
                <c:pt idx="2925">
                  <c:v>512.27837800000316</c:v>
                </c:pt>
                <c:pt idx="2926">
                  <c:v>512.523234</c:v>
                </c:pt>
                <c:pt idx="2927">
                  <c:v>512.89439199999993</c:v>
                </c:pt>
                <c:pt idx="2928">
                  <c:v>513.242841</c:v>
                </c:pt>
                <c:pt idx="2929">
                  <c:v>513.54807599999992</c:v>
                </c:pt>
                <c:pt idx="2930">
                  <c:v>513.81796599999757</c:v>
                </c:pt>
                <c:pt idx="2931">
                  <c:v>514.03659599999946</c:v>
                </c:pt>
                <c:pt idx="2932">
                  <c:v>514.21946300000002</c:v>
                </c:pt>
                <c:pt idx="2933">
                  <c:v>514.37783200000001</c:v>
                </c:pt>
                <c:pt idx="2934">
                  <c:v>514.60134999999991</c:v>
                </c:pt>
                <c:pt idx="2935">
                  <c:v>514.79655500000001</c:v>
                </c:pt>
                <c:pt idx="2936">
                  <c:v>514.86313299999949</c:v>
                </c:pt>
                <c:pt idx="2937">
                  <c:v>514.53268499999831</c:v>
                </c:pt>
                <c:pt idx="2938">
                  <c:v>514.59926399999949</c:v>
                </c:pt>
                <c:pt idx="2939">
                  <c:v>515.06078200000002</c:v>
                </c:pt>
                <c:pt idx="2940">
                  <c:v>515.43843700000002</c:v>
                </c:pt>
                <c:pt idx="2941">
                  <c:v>515.65128599999946</c:v>
                </c:pt>
                <c:pt idx="2942">
                  <c:v>515.78271399999994</c:v>
                </c:pt>
                <c:pt idx="2943">
                  <c:v>515.87116699999831</c:v>
                </c:pt>
                <c:pt idx="2944">
                  <c:v>515.99037600000054</c:v>
                </c:pt>
                <c:pt idx="2945">
                  <c:v>516.13533499999994</c:v>
                </c:pt>
                <c:pt idx="2946">
                  <c:v>516.215146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701696"/>
        <c:axId val="80703872"/>
      </c:scatterChart>
      <c:valAx>
        <c:axId val="80701696"/>
        <c:scaling>
          <c:orientation val="minMax"/>
          <c:max val="25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(hr)</a:t>
                </a:r>
              </a:p>
            </c:rich>
          </c:tx>
          <c:layout/>
          <c:overlay val="0"/>
        </c:title>
        <c:numFmt formatCode="General" sourceLinked="0"/>
        <c:majorTickMark val="in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80703872"/>
        <c:crosses val="autoZero"/>
        <c:crossBetween val="midCat"/>
        <c:majorUnit val="24"/>
      </c:valAx>
      <c:valAx>
        <c:axId val="80703872"/>
        <c:scaling>
          <c:orientation val="minMax"/>
          <c:max val="10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Voltage (mV)</a:t>
                </a:r>
              </a:p>
            </c:rich>
          </c:tx>
          <c:layout/>
          <c:overlay val="0"/>
        </c:title>
        <c:numFmt formatCode="General" sourceLinked="0"/>
        <c:majorTickMark val="in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80701696"/>
        <c:crosses val="autoZero"/>
        <c:crossBetween val="midCat"/>
      </c:valAx>
      <c:spPr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68016427613671293"/>
          <c:y val="0.57451472570863182"/>
          <c:w val="0.18061118181251196"/>
          <c:h val="0.13062767922297414"/>
        </c:manualLayout>
      </c:layout>
      <c:overlay val="1"/>
      <c:spPr>
        <a:ln>
          <a:noFill/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1"/>
          <c:order val="0"/>
          <c:tx>
            <c:v>With activated carbon</c:v>
          </c:tx>
          <c:spPr>
            <a:ln w="28575">
              <a:noFill/>
            </a:ln>
          </c:spPr>
          <c:marker>
            <c:symbol val="square"/>
            <c:size val="4"/>
          </c:marker>
          <c:xVal>
            <c:numRef>
              <c:f>'Effect of Activated Carbon'!$A$4:$A$6886</c:f>
              <c:numCache>
                <c:formatCode>0.0</c:formatCode>
                <c:ptCount val="6883"/>
                <c:pt idx="0">
                  <c:v>0</c:v>
                </c:pt>
                <c:pt idx="1">
                  <c:v>8.3333333333333343E-2</c:v>
                </c:pt>
                <c:pt idx="2">
                  <c:v>0.16666666666666666</c:v>
                </c:pt>
                <c:pt idx="3">
                  <c:v>0.25</c:v>
                </c:pt>
                <c:pt idx="4">
                  <c:v>0.33333333333333331</c:v>
                </c:pt>
                <c:pt idx="5">
                  <c:v>0.41666666666666763</c:v>
                </c:pt>
                <c:pt idx="6">
                  <c:v>0.5</c:v>
                </c:pt>
                <c:pt idx="7">
                  <c:v>0.58333333333333337</c:v>
                </c:pt>
                <c:pt idx="8">
                  <c:v>0.66666666666666663</c:v>
                </c:pt>
                <c:pt idx="9">
                  <c:v>0.75000000000000167</c:v>
                </c:pt>
                <c:pt idx="10">
                  <c:v>0.8333333333333337</c:v>
                </c:pt>
                <c:pt idx="11">
                  <c:v>0.91666666666666652</c:v>
                </c:pt>
                <c:pt idx="12">
                  <c:v>1</c:v>
                </c:pt>
                <c:pt idx="13">
                  <c:v>1.0833333333333333</c:v>
                </c:pt>
                <c:pt idx="14">
                  <c:v>1.1666666666666667</c:v>
                </c:pt>
                <c:pt idx="15">
                  <c:v>1.25</c:v>
                </c:pt>
                <c:pt idx="16">
                  <c:v>1.3333333333333333</c:v>
                </c:pt>
                <c:pt idx="17">
                  <c:v>1.4166666666666659</c:v>
                </c:pt>
                <c:pt idx="18">
                  <c:v>1.5</c:v>
                </c:pt>
                <c:pt idx="19">
                  <c:v>1.5833333333333333</c:v>
                </c:pt>
                <c:pt idx="20">
                  <c:v>1.6666666666666667</c:v>
                </c:pt>
                <c:pt idx="21">
                  <c:v>1.75</c:v>
                </c:pt>
                <c:pt idx="22">
                  <c:v>1.8333333333333333</c:v>
                </c:pt>
                <c:pt idx="23">
                  <c:v>1.9166666666666667</c:v>
                </c:pt>
                <c:pt idx="24">
                  <c:v>2</c:v>
                </c:pt>
                <c:pt idx="25">
                  <c:v>2.0833333333333397</c:v>
                </c:pt>
                <c:pt idx="26">
                  <c:v>2.1666666666666665</c:v>
                </c:pt>
                <c:pt idx="27">
                  <c:v>2.25</c:v>
                </c:pt>
                <c:pt idx="28">
                  <c:v>2.3333333333333335</c:v>
                </c:pt>
                <c:pt idx="29">
                  <c:v>2.4166666666666594</c:v>
                </c:pt>
                <c:pt idx="30">
                  <c:v>2.5</c:v>
                </c:pt>
                <c:pt idx="31">
                  <c:v>2.5833333333333397</c:v>
                </c:pt>
                <c:pt idx="32">
                  <c:v>2.6666666666666665</c:v>
                </c:pt>
                <c:pt idx="33">
                  <c:v>2.75</c:v>
                </c:pt>
                <c:pt idx="34">
                  <c:v>2.8333333333333335</c:v>
                </c:pt>
                <c:pt idx="35">
                  <c:v>2.9166666666666594</c:v>
                </c:pt>
                <c:pt idx="36">
                  <c:v>3</c:v>
                </c:pt>
                <c:pt idx="37">
                  <c:v>3.0833333333333397</c:v>
                </c:pt>
                <c:pt idx="38">
                  <c:v>3.1666666666666665</c:v>
                </c:pt>
                <c:pt idx="39">
                  <c:v>3.25</c:v>
                </c:pt>
                <c:pt idx="40">
                  <c:v>3.3333333333333335</c:v>
                </c:pt>
                <c:pt idx="41">
                  <c:v>3.4166666666666594</c:v>
                </c:pt>
                <c:pt idx="42">
                  <c:v>3.5</c:v>
                </c:pt>
                <c:pt idx="43">
                  <c:v>3.5833333333333397</c:v>
                </c:pt>
                <c:pt idx="44">
                  <c:v>3.6666666666666665</c:v>
                </c:pt>
                <c:pt idx="45">
                  <c:v>3.75</c:v>
                </c:pt>
                <c:pt idx="46">
                  <c:v>3.8333333333333335</c:v>
                </c:pt>
                <c:pt idx="47">
                  <c:v>3.9166666666666594</c:v>
                </c:pt>
                <c:pt idx="48">
                  <c:v>4</c:v>
                </c:pt>
                <c:pt idx="49">
                  <c:v>4.0833333333333481</c:v>
                </c:pt>
                <c:pt idx="50">
                  <c:v>4.166666666666667</c:v>
                </c:pt>
                <c:pt idx="51">
                  <c:v>4.25</c:v>
                </c:pt>
                <c:pt idx="52">
                  <c:v>4.3333333333333481</c:v>
                </c:pt>
                <c:pt idx="53">
                  <c:v>4.4166666666666714</c:v>
                </c:pt>
                <c:pt idx="54">
                  <c:v>4.5</c:v>
                </c:pt>
                <c:pt idx="55">
                  <c:v>4.5833333333333481</c:v>
                </c:pt>
                <c:pt idx="56">
                  <c:v>4.666666666666667</c:v>
                </c:pt>
                <c:pt idx="57">
                  <c:v>4.75</c:v>
                </c:pt>
                <c:pt idx="58">
                  <c:v>4.8333333333333481</c:v>
                </c:pt>
                <c:pt idx="59">
                  <c:v>4.9166666666666714</c:v>
                </c:pt>
                <c:pt idx="60">
                  <c:v>5</c:v>
                </c:pt>
                <c:pt idx="61">
                  <c:v>5.0833333333333481</c:v>
                </c:pt>
                <c:pt idx="62">
                  <c:v>5.166666666666667</c:v>
                </c:pt>
                <c:pt idx="63">
                  <c:v>5.25</c:v>
                </c:pt>
                <c:pt idx="64">
                  <c:v>5.3333333333333481</c:v>
                </c:pt>
                <c:pt idx="65">
                  <c:v>5.4166666666666714</c:v>
                </c:pt>
                <c:pt idx="66">
                  <c:v>5.5</c:v>
                </c:pt>
                <c:pt idx="67">
                  <c:v>5.5833333333333481</c:v>
                </c:pt>
                <c:pt idx="68">
                  <c:v>5.666666666666667</c:v>
                </c:pt>
                <c:pt idx="69">
                  <c:v>5.75</c:v>
                </c:pt>
                <c:pt idx="70">
                  <c:v>5.8333333333333481</c:v>
                </c:pt>
                <c:pt idx="71">
                  <c:v>5.9166666666666714</c:v>
                </c:pt>
                <c:pt idx="72">
                  <c:v>6</c:v>
                </c:pt>
                <c:pt idx="73">
                  <c:v>6.0833333333333481</c:v>
                </c:pt>
                <c:pt idx="74">
                  <c:v>6.166666666666667</c:v>
                </c:pt>
                <c:pt idx="75">
                  <c:v>6.25</c:v>
                </c:pt>
                <c:pt idx="76">
                  <c:v>6.3333333333333481</c:v>
                </c:pt>
                <c:pt idx="77">
                  <c:v>6.4166666666666714</c:v>
                </c:pt>
                <c:pt idx="78">
                  <c:v>6.5</c:v>
                </c:pt>
                <c:pt idx="79">
                  <c:v>6.5833333333333481</c:v>
                </c:pt>
                <c:pt idx="80">
                  <c:v>6.666666666666667</c:v>
                </c:pt>
                <c:pt idx="81">
                  <c:v>6.75</c:v>
                </c:pt>
                <c:pt idx="82">
                  <c:v>6.8333333333333481</c:v>
                </c:pt>
                <c:pt idx="83">
                  <c:v>6.9166666666666714</c:v>
                </c:pt>
                <c:pt idx="84">
                  <c:v>7</c:v>
                </c:pt>
                <c:pt idx="85">
                  <c:v>7.0833333333333481</c:v>
                </c:pt>
                <c:pt idx="86">
                  <c:v>7.166666666666667</c:v>
                </c:pt>
                <c:pt idx="87">
                  <c:v>7.25</c:v>
                </c:pt>
                <c:pt idx="88">
                  <c:v>7.3333333333333481</c:v>
                </c:pt>
                <c:pt idx="89">
                  <c:v>7.4166666666666714</c:v>
                </c:pt>
                <c:pt idx="90">
                  <c:v>7.5</c:v>
                </c:pt>
                <c:pt idx="91">
                  <c:v>7.5833333333333481</c:v>
                </c:pt>
                <c:pt idx="92">
                  <c:v>7.666666666666667</c:v>
                </c:pt>
                <c:pt idx="93">
                  <c:v>7.75</c:v>
                </c:pt>
                <c:pt idx="94">
                  <c:v>7.8333333333333481</c:v>
                </c:pt>
                <c:pt idx="95">
                  <c:v>7.9166666666666714</c:v>
                </c:pt>
                <c:pt idx="96">
                  <c:v>8</c:v>
                </c:pt>
                <c:pt idx="97">
                  <c:v>8.0833333333333357</c:v>
                </c:pt>
                <c:pt idx="98">
                  <c:v>8.1666666666666767</c:v>
                </c:pt>
                <c:pt idx="99">
                  <c:v>8.25</c:v>
                </c:pt>
                <c:pt idx="100">
                  <c:v>8.3333333333333357</c:v>
                </c:pt>
                <c:pt idx="101">
                  <c:v>8.4166666666666767</c:v>
                </c:pt>
                <c:pt idx="102">
                  <c:v>8.5</c:v>
                </c:pt>
                <c:pt idx="103">
                  <c:v>8.5833333333333357</c:v>
                </c:pt>
                <c:pt idx="104">
                  <c:v>8.6666666666666767</c:v>
                </c:pt>
                <c:pt idx="105">
                  <c:v>8.75</c:v>
                </c:pt>
                <c:pt idx="106">
                  <c:v>8.8333333333333357</c:v>
                </c:pt>
                <c:pt idx="107">
                  <c:v>8.9166666666666767</c:v>
                </c:pt>
                <c:pt idx="108">
                  <c:v>9</c:v>
                </c:pt>
                <c:pt idx="109">
                  <c:v>9.0833333333333357</c:v>
                </c:pt>
                <c:pt idx="110">
                  <c:v>9.1666666666666767</c:v>
                </c:pt>
                <c:pt idx="111">
                  <c:v>9.25</c:v>
                </c:pt>
                <c:pt idx="112">
                  <c:v>9.3333333333333357</c:v>
                </c:pt>
                <c:pt idx="113">
                  <c:v>9.4166666666666767</c:v>
                </c:pt>
                <c:pt idx="114">
                  <c:v>9.5</c:v>
                </c:pt>
                <c:pt idx="115">
                  <c:v>9.5833333333333357</c:v>
                </c:pt>
                <c:pt idx="116">
                  <c:v>9.6666666666666767</c:v>
                </c:pt>
                <c:pt idx="117">
                  <c:v>9.75</c:v>
                </c:pt>
                <c:pt idx="118">
                  <c:v>9.8333333333333357</c:v>
                </c:pt>
                <c:pt idx="119">
                  <c:v>9.9166666666666767</c:v>
                </c:pt>
                <c:pt idx="120">
                  <c:v>10</c:v>
                </c:pt>
                <c:pt idx="121">
                  <c:v>10.083333333333334</c:v>
                </c:pt>
                <c:pt idx="122">
                  <c:v>10.166666666666694</c:v>
                </c:pt>
                <c:pt idx="123">
                  <c:v>10.25</c:v>
                </c:pt>
                <c:pt idx="124">
                  <c:v>10.333333333333334</c:v>
                </c:pt>
                <c:pt idx="125">
                  <c:v>10.416666666666694</c:v>
                </c:pt>
                <c:pt idx="126">
                  <c:v>10.5</c:v>
                </c:pt>
                <c:pt idx="127">
                  <c:v>10.583333333333334</c:v>
                </c:pt>
                <c:pt idx="128">
                  <c:v>10.666666666666694</c:v>
                </c:pt>
                <c:pt idx="129">
                  <c:v>10.75</c:v>
                </c:pt>
                <c:pt idx="130">
                  <c:v>10.833333333333334</c:v>
                </c:pt>
                <c:pt idx="131">
                  <c:v>10.916666666666694</c:v>
                </c:pt>
                <c:pt idx="132">
                  <c:v>11</c:v>
                </c:pt>
                <c:pt idx="133">
                  <c:v>11.083333333333334</c:v>
                </c:pt>
                <c:pt idx="134">
                  <c:v>11.166666666666694</c:v>
                </c:pt>
                <c:pt idx="135">
                  <c:v>11.25</c:v>
                </c:pt>
                <c:pt idx="136">
                  <c:v>11.333333333333334</c:v>
                </c:pt>
                <c:pt idx="137">
                  <c:v>11.416666666666694</c:v>
                </c:pt>
                <c:pt idx="138">
                  <c:v>11.5</c:v>
                </c:pt>
                <c:pt idx="139">
                  <c:v>11.583333333333334</c:v>
                </c:pt>
                <c:pt idx="140">
                  <c:v>11.666666666666694</c:v>
                </c:pt>
                <c:pt idx="141">
                  <c:v>11.75</c:v>
                </c:pt>
                <c:pt idx="142">
                  <c:v>11.833333333333334</c:v>
                </c:pt>
                <c:pt idx="143">
                  <c:v>11.916666666666694</c:v>
                </c:pt>
                <c:pt idx="144">
                  <c:v>12</c:v>
                </c:pt>
                <c:pt idx="145">
                  <c:v>12.083333333333334</c:v>
                </c:pt>
                <c:pt idx="146">
                  <c:v>12.166666666666694</c:v>
                </c:pt>
                <c:pt idx="147">
                  <c:v>12.25</c:v>
                </c:pt>
                <c:pt idx="148">
                  <c:v>12.333333333333334</c:v>
                </c:pt>
                <c:pt idx="149">
                  <c:v>12.416666666666694</c:v>
                </c:pt>
                <c:pt idx="150">
                  <c:v>12.5</c:v>
                </c:pt>
                <c:pt idx="151">
                  <c:v>12.583333333333334</c:v>
                </c:pt>
                <c:pt idx="152">
                  <c:v>12.666666666666694</c:v>
                </c:pt>
                <c:pt idx="153">
                  <c:v>12.75</c:v>
                </c:pt>
                <c:pt idx="154">
                  <c:v>12.833333333333334</c:v>
                </c:pt>
                <c:pt idx="155">
                  <c:v>12.916666666666694</c:v>
                </c:pt>
                <c:pt idx="156">
                  <c:v>13</c:v>
                </c:pt>
                <c:pt idx="157">
                  <c:v>13.083333333333334</c:v>
                </c:pt>
                <c:pt idx="158">
                  <c:v>13.166666666666694</c:v>
                </c:pt>
                <c:pt idx="159">
                  <c:v>13.25</c:v>
                </c:pt>
                <c:pt idx="160">
                  <c:v>13.333333333333334</c:v>
                </c:pt>
                <c:pt idx="161">
                  <c:v>13.416666666666694</c:v>
                </c:pt>
                <c:pt idx="162">
                  <c:v>13.5</c:v>
                </c:pt>
                <c:pt idx="163">
                  <c:v>13.583333333333334</c:v>
                </c:pt>
                <c:pt idx="164">
                  <c:v>13.666666666666694</c:v>
                </c:pt>
                <c:pt idx="165">
                  <c:v>13.75</c:v>
                </c:pt>
                <c:pt idx="166">
                  <c:v>13.833333333333334</c:v>
                </c:pt>
                <c:pt idx="167">
                  <c:v>13.916666666666694</c:v>
                </c:pt>
                <c:pt idx="168">
                  <c:v>14</c:v>
                </c:pt>
                <c:pt idx="169">
                  <c:v>14.083333333333334</c:v>
                </c:pt>
                <c:pt idx="170">
                  <c:v>14.166666666666694</c:v>
                </c:pt>
                <c:pt idx="171">
                  <c:v>14.25</c:v>
                </c:pt>
                <c:pt idx="172">
                  <c:v>14.333333333333334</c:v>
                </c:pt>
                <c:pt idx="173">
                  <c:v>14.416666666666694</c:v>
                </c:pt>
                <c:pt idx="174">
                  <c:v>14.5</c:v>
                </c:pt>
                <c:pt idx="175">
                  <c:v>14.583333333333334</c:v>
                </c:pt>
                <c:pt idx="176">
                  <c:v>14.666666666666694</c:v>
                </c:pt>
                <c:pt idx="177">
                  <c:v>14.75</c:v>
                </c:pt>
                <c:pt idx="178">
                  <c:v>14.833333333333334</c:v>
                </c:pt>
                <c:pt idx="179">
                  <c:v>14.916666666666694</c:v>
                </c:pt>
                <c:pt idx="180">
                  <c:v>15</c:v>
                </c:pt>
                <c:pt idx="181">
                  <c:v>15.083333333333334</c:v>
                </c:pt>
                <c:pt idx="182">
                  <c:v>15.166666666666694</c:v>
                </c:pt>
                <c:pt idx="183">
                  <c:v>15.25</c:v>
                </c:pt>
                <c:pt idx="184">
                  <c:v>15.333333333333334</c:v>
                </c:pt>
                <c:pt idx="185">
                  <c:v>15.416666666666694</c:v>
                </c:pt>
                <c:pt idx="186">
                  <c:v>15.5</c:v>
                </c:pt>
                <c:pt idx="187">
                  <c:v>15.583333333333334</c:v>
                </c:pt>
                <c:pt idx="188">
                  <c:v>15.666666666666694</c:v>
                </c:pt>
                <c:pt idx="189">
                  <c:v>15.75</c:v>
                </c:pt>
                <c:pt idx="190">
                  <c:v>15.833333333333334</c:v>
                </c:pt>
                <c:pt idx="191">
                  <c:v>15.916666666666694</c:v>
                </c:pt>
                <c:pt idx="192">
                  <c:v>16</c:v>
                </c:pt>
                <c:pt idx="193">
                  <c:v>16.083333333333194</c:v>
                </c:pt>
                <c:pt idx="194">
                  <c:v>16.166666666666668</c:v>
                </c:pt>
                <c:pt idx="195">
                  <c:v>16.25</c:v>
                </c:pt>
                <c:pt idx="196">
                  <c:v>16.33333333333324</c:v>
                </c:pt>
                <c:pt idx="197">
                  <c:v>16.416666666666668</c:v>
                </c:pt>
                <c:pt idx="198">
                  <c:v>16.5</c:v>
                </c:pt>
                <c:pt idx="199">
                  <c:v>16.583333333333194</c:v>
                </c:pt>
                <c:pt idx="200">
                  <c:v>16.666666666666668</c:v>
                </c:pt>
                <c:pt idx="201">
                  <c:v>16.75</c:v>
                </c:pt>
                <c:pt idx="202">
                  <c:v>16.83333333333324</c:v>
                </c:pt>
                <c:pt idx="203">
                  <c:v>16.916666666666668</c:v>
                </c:pt>
                <c:pt idx="204">
                  <c:v>17</c:v>
                </c:pt>
                <c:pt idx="205">
                  <c:v>17.083333333333194</c:v>
                </c:pt>
                <c:pt idx="206">
                  <c:v>17.166666666666668</c:v>
                </c:pt>
                <c:pt idx="207">
                  <c:v>17.25</c:v>
                </c:pt>
                <c:pt idx="208">
                  <c:v>17.33333333333324</c:v>
                </c:pt>
                <c:pt idx="209">
                  <c:v>17.416666666666668</c:v>
                </c:pt>
                <c:pt idx="210">
                  <c:v>17.5</c:v>
                </c:pt>
                <c:pt idx="211">
                  <c:v>17.583333333333194</c:v>
                </c:pt>
                <c:pt idx="212">
                  <c:v>17.666666666666668</c:v>
                </c:pt>
                <c:pt idx="213">
                  <c:v>17.75</c:v>
                </c:pt>
                <c:pt idx="214">
                  <c:v>17.83333333333324</c:v>
                </c:pt>
                <c:pt idx="215">
                  <c:v>17.916666666666668</c:v>
                </c:pt>
                <c:pt idx="216">
                  <c:v>18</c:v>
                </c:pt>
                <c:pt idx="217">
                  <c:v>18.083333333333194</c:v>
                </c:pt>
                <c:pt idx="218">
                  <c:v>18.166666666666668</c:v>
                </c:pt>
                <c:pt idx="219">
                  <c:v>18.25</c:v>
                </c:pt>
                <c:pt idx="220">
                  <c:v>18.33333333333324</c:v>
                </c:pt>
                <c:pt idx="221">
                  <c:v>18.416666666666668</c:v>
                </c:pt>
                <c:pt idx="222">
                  <c:v>18.5</c:v>
                </c:pt>
                <c:pt idx="223">
                  <c:v>18.583333333333194</c:v>
                </c:pt>
                <c:pt idx="224">
                  <c:v>18.666666666666668</c:v>
                </c:pt>
                <c:pt idx="225">
                  <c:v>18.75</c:v>
                </c:pt>
                <c:pt idx="226">
                  <c:v>18.83333333333324</c:v>
                </c:pt>
                <c:pt idx="227">
                  <c:v>18.916666666666668</c:v>
                </c:pt>
                <c:pt idx="228">
                  <c:v>19</c:v>
                </c:pt>
                <c:pt idx="229">
                  <c:v>19.083333333333194</c:v>
                </c:pt>
                <c:pt idx="230">
                  <c:v>19.166666666666668</c:v>
                </c:pt>
                <c:pt idx="231">
                  <c:v>19.25</c:v>
                </c:pt>
                <c:pt idx="232">
                  <c:v>19.33333333333324</c:v>
                </c:pt>
                <c:pt idx="233">
                  <c:v>19.416666666666668</c:v>
                </c:pt>
                <c:pt idx="234">
                  <c:v>19.5</c:v>
                </c:pt>
                <c:pt idx="235">
                  <c:v>19.583333333333194</c:v>
                </c:pt>
                <c:pt idx="236">
                  <c:v>19.666666666666668</c:v>
                </c:pt>
                <c:pt idx="237">
                  <c:v>19.75</c:v>
                </c:pt>
                <c:pt idx="238">
                  <c:v>19.83333333333324</c:v>
                </c:pt>
                <c:pt idx="239">
                  <c:v>19.916666666666668</c:v>
                </c:pt>
                <c:pt idx="240">
                  <c:v>20</c:v>
                </c:pt>
                <c:pt idx="241">
                  <c:v>20.083333333333194</c:v>
                </c:pt>
                <c:pt idx="242">
                  <c:v>20.166666666666668</c:v>
                </c:pt>
                <c:pt idx="243">
                  <c:v>20.25</c:v>
                </c:pt>
                <c:pt idx="244">
                  <c:v>20.33333333333324</c:v>
                </c:pt>
                <c:pt idx="245">
                  <c:v>20.416666666666668</c:v>
                </c:pt>
                <c:pt idx="246">
                  <c:v>20.5</c:v>
                </c:pt>
                <c:pt idx="247">
                  <c:v>20.583333333333194</c:v>
                </c:pt>
                <c:pt idx="248">
                  <c:v>20.666666666666668</c:v>
                </c:pt>
                <c:pt idx="249">
                  <c:v>20.75</c:v>
                </c:pt>
                <c:pt idx="250">
                  <c:v>20.83333333333324</c:v>
                </c:pt>
                <c:pt idx="251">
                  <c:v>20.916666666666668</c:v>
                </c:pt>
                <c:pt idx="252">
                  <c:v>21</c:v>
                </c:pt>
                <c:pt idx="253">
                  <c:v>21.083333333333194</c:v>
                </c:pt>
                <c:pt idx="254">
                  <c:v>21.166666666666668</c:v>
                </c:pt>
                <c:pt idx="255">
                  <c:v>21.25</c:v>
                </c:pt>
                <c:pt idx="256">
                  <c:v>21.33333333333324</c:v>
                </c:pt>
                <c:pt idx="257">
                  <c:v>21.416666666666668</c:v>
                </c:pt>
                <c:pt idx="258">
                  <c:v>21.5</c:v>
                </c:pt>
                <c:pt idx="259">
                  <c:v>21.583333333333194</c:v>
                </c:pt>
                <c:pt idx="260">
                  <c:v>21.666666666666668</c:v>
                </c:pt>
                <c:pt idx="261">
                  <c:v>21.75</c:v>
                </c:pt>
                <c:pt idx="262">
                  <c:v>21.83333333333324</c:v>
                </c:pt>
                <c:pt idx="263">
                  <c:v>21.916666666666668</c:v>
                </c:pt>
                <c:pt idx="264">
                  <c:v>22</c:v>
                </c:pt>
                <c:pt idx="265">
                  <c:v>22.083333333333194</c:v>
                </c:pt>
                <c:pt idx="266">
                  <c:v>22.166666666666668</c:v>
                </c:pt>
                <c:pt idx="267">
                  <c:v>22.25</c:v>
                </c:pt>
                <c:pt idx="268">
                  <c:v>22.33333333333324</c:v>
                </c:pt>
                <c:pt idx="269">
                  <c:v>22.416666666666668</c:v>
                </c:pt>
                <c:pt idx="270">
                  <c:v>22.5</c:v>
                </c:pt>
                <c:pt idx="271">
                  <c:v>22.583333333333194</c:v>
                </c:pt>
                <c:pt idx="272">
                  <c:v>22.666666666666668</c:v>
                </c:pt>
                <c:pt idx="273">
                  <c:v>22.75</c:v>
                </c:pt>
                <c:pt idx="274">
                  <c:v>22.83333333333324</c:v>
                </c:pt>
                <c:pt idx="275">
                  <c:v>22.916666666666668</c:v>
                </c:pt>
                <c:pt idx="276">
                  <c:v>23</c:v>
                </c:pt>
                <c:pt idx="277">
                  <c:v>23.083333333333194</c:v>
                </c:pt>
                <c:pt idx="278">
                  <c:v>23.166666666666668</c:v>
                </c:pt>
                <c:pt idx="279">
                  <c:v>23.25</c:v>
                </c:pt>
                <c:pt idx="280">
                  <c:v>23.33333333333324</c:v>
                </c:pt>
                <c:pt idx="281">
                  <c:v>23.416666666666668</c:v>
                </c:pt>
                <c:pt idx="282">
                  <c:v>23.5</c:v>
                </c:pt>
                <c:pt idx="283">
                  <c:v>23.583333333333194</c:v>
                </c:pt>
                <c:pt idx="284">
                  <c:v>23.666666666666668</c:v>
                </c:pt>
                <c:pt idx="285">
                  <c:v>23.75</c:v>
                </c:pt>
                <c:pt idx="286">
                  <c:v>23.83333333333324</c:v>
                </c:pt>
                <c:pt idx="287">
                  <c:v>23.916666666666668</c:v>
                </c:pt>
                <c:pt idx="288">
                  <c:v>24</c:v>
                </c:pt>
                <c:pt idx="289">
                  <c:v>24.083333333333194</c:v>
                </c:pt>
                <c:pt idx="290">
                  <c:v>24.166666666666668</c:v>
                </c:pt>
                <c:pt idx="291">
                  <c:v>24.25</c:v>
                </c:pt>
                <c:pt idx="292">
                  <c:v>24.33333333333324</c:v>
                </c:pt>
                <c:pt idx="293">
                  <c:v>24.416666666666668</c:v>
                </c:pt>
                <c:pt idx="294">
                  <c:v>24.5</c:v>
                </c:pt>
                <c:pt idx="295">
                  <c:v>24.583333333333194</c:v>
                </c:pt>
                <c:pt idx="296">
                  <c:v>24.666666666666668</c:v>
                </c:pt>
                <c:pt idx="297">
                  <c:v>24.75</c:v>
                </c:pt>
                <c:pt idx="298">
                  <c:v>24.83333333333324</c:v>
                </c:pt>
                <c:pt idx="299">
                  <c:v>24.916666666666668</c:v>
                </c:pt>
                <c:pt idx="300">
                  <c:v>25</c:v>
                </c:pt>
                <c:pt idx="301">
                  <c:v>25.083333333333194</c:v>
                </c:pt>
                <c:pt idx="302">
                  <c:v>25.166666666666668</c:v>
                </c:pt>
                <c:pt idx="303">
                  <c:v>25.25</c:v>
                </c:pt>
                <c:pt idx="304">
                  <c:v>25.33333333333324</c:v>
                </c:pt>
                <c:pt idx="305">
                  <c:v>25.416666666666668</c:v>
                </c:pt>
                <c:pt idx="306">
                  <c:v>25.5</c:v>
                </c:pt>
                <c:pt idx="307">
                  <c:v>25.583333333333194</c:v>
                </c:pt>
                <c:pt idx="308">
                  <c:v>25.666666666666668</c:v>
                </c:pt>
                <c:pt idx="309">
                  <c:v>25.75</c:v>
                </c:pt>
                <c:pt idx="310">
                  <c:v>25.83333333333324</c:v>
                </c:pt>
                <c:pt idx="311">
                  <c:v>25.916666666666668</c:v>
                </c:pt>
                <c:pt idx="312">
                  <c:v>26</c:v>
                </c:pt>
                <c:pt idx="313">
                  <c:v>26.083333333333194</c:v>
                </c:pt>
                <c:pt idx="314">
                  <c:v>26.166666666666668</c:v>
                </c:pt>
                <c:pt idx="315">
                  <c:v>26.25</c:v>
                </c:pt>
                <c:pt idx="316">
                  <c:v>26.33333333333324</c:v>
                </c:pt>
                <c:pt idx="317">
                  <c:v>26.416666666666668</c:v>
                </c:pt>
                <c:pt idx="318">
                  <c:v>26.5</c:v>
                </c:pt>
                <c:pt idx="319">
                  <c:v>26.583333333333194</c:v>
                </c:pt>
                <c:pt idx="320">
                  <c:v>26.666666666666668</c:v>
                </c:pt>
                <c:pt idx="321">
                  <c:v>26.75</c:v>
                </c:pt>
                <c:pt idx="322">
                  <c:v>26.83333333333324</c:v>
                </c:pt>
                <c:pt idx="323">
                  <c:v>26.916666666666668</c:v>
                </c:pt>
                <c:pt idx="324">
                  <c:v>27</c:v>
                </c:pt>
                <c:pt idx="325">
                  <c:v>27.083333333333194</c:v>
                </c:pt>
                <c:pt idx="326">
                  <c:v>27.166666666666668</c:v>
                </c:pt>
                <c:pt idx="327">
                  <c:v>27.25</c:v>
                </c:pt>
                <c:pt idx="328">
                  <c:v>27.33333333333324</c:v>
                </c:pt>
                <c:pt idx="329">
                  <c:v>27.416666666666668</c:v>
                </c:pt>
                <c:pt idx="330">
                  <c:v>27.5</c:v>
                </c:pt>
                <c:pt idx="331">
                  <c:v>27.583333333333194</c:v>
                </c:pt>
                <c:pt idx="332">
                  <c:v>27.666666666666668</c:v>
                </c:pt>
                <c:pt idx="333">
                  <c:v>27.75</c:v>
                </c:pt>
                <c:pt idx="334">
                  <c:v>27.83333333333324</c:v>
                </c:pt>
                <c:pt idx="335">
                  <c:v>27.916666666666668</c:v>
                </c:pt>
                <c:pt idx="336">
                  <c:v>28</c:v>
                </c:pt>
                <c:pt idx="337">
                  <c:v>28.083333333333194</c:v>
                </c:pt>
                <c:pt idx="338">
                  <c:v>28.166666666666668</c:v>
                </c:pt>
                <c:pt idx="339">
                  <c:v>28.25</c:v>
                </c:pt>
                <c:pt idx="340">
                  <c:v>28.33333333333324</c:v>
                </c:pt>
                <c:pt idx="341">
                  <c:v>28.416666666666668</c:v>
                </c:pt>
                <c:pt idx="342">
                  <c:v>28.5</c:v>
                </c:pt>
                <c:pt idx="343">
                  <c:v>28.583333333333194</c:v>
                </c:pt>
                <c:pt idx="344">
                  <c:v>28.666666666666668</c:v>
                </c:pt>
                <c:pt idx="345">
                  <c:v>28.75</c:v>
                </c:pt>
                <c:pt idx="346">
                  <c:v>28.83333333333324</c:v>
                </c:pt>
                <c:pt idx="347">
                  <c:v>28.916666666666668</c:v>
                </c:pt>
                <c:pt idx="348">
                  <c:v>29</c:v>
                </c:pt>
                <c:pt idx="349">
                  <c:v>29.083333333333194</c:v>
                </c:pt>
                <c:pt idx="350">
                  <c:v>29.166666666666668</c:v>
                </c:pt>
                <c:pt idx="351">
                  <c:v>29.25</c:v>
                </c:pt>
                <c:pt idx="352">
                  <c:v>29.33333333333324</c:v>
                </c:pt>
                <c:pt idx="353">
                  <c:v>29.416666666666668</c:v>
                </c:pt>
                <c:pt idx="354">
                  <c:v>29.5</c:v>
                </c:pt>
                <c:pt idx="355">
                  <c:v>29.583333333333194</c:v>
                </c:pt>
                <c:pt idx="356">
                  <c:v>29.666666666666668</c:v>
                </c:pt>
                <c:pt idx="357">
                  <c:v>29.75</c:v>
                </c:pt>
                <c:pt idx="358">
                  <c:v>29.83333333333324</c:v>
                </c:pt>
                <c:pt idx="359">
                  <c:v>29.916666666666668</c:v>
                </c:pt>
                <c:pt idx="360">
                  <c:v>30</c:v>
                </c:pt>
                <c:pt idx="361">
                  <c:v>30.083333333333194</c:v>
                </c:pt>
                <c:pt idx="362">
                  <c:v>30.166666666666668</c:v>
                </c:pt>
                <c:pt idx="363">
                  <c:v>30.25</c:v>
                </c:pt>
                <c:pt idx="364">
                  <c:v>30.33333333333324</c:v>
                </c:pt>
                <c:pt idx="365">
                  <c:v>30.416666666666668</c:v>
                </c:pt>
                <c:pt idx="366">
                  <c:v>30.5</c:v>
                </c:pt>
                <c:pt idx="367">
                  <c:v>30.583333333333194</c:v>
                </c:pt>
                <c:pt idx="368">
                  <c:v>30.666666666666668</c:v>
                </c:pt>
                <c:pt idx="369">
                  <c:v>30.75</c:v>
                </c:pt>
                <c:pt idx="370">
                  <c:v>30.83333333333324</c:v>
                </c:pt>
                <c:pt idx="371">
                  <c:v>30.916666666666668</c:v>
                </c:pt>
                <c:pt idx="372">
                  <c:v>31</c:v>
                </c:pt>
                <c:pt idx="373">
                  <c:v>31.083333333333194</c:v>
                </c:pt>
                <c:pt idx="374">
                  <c:v>31.166666666666668</c:v>
                </c:pt>
                <c:pt idx="375">
                  <c:v>31.25</c:v>
                </c:pt>
                <c:pt idx="376">
                  <c:v>31.33333333333324</c:v>
                </c:pt>
                <c:pt idx="377">
                  <c:v>31.416666666666668</c:v>
                </c:pt>
                <c:pt idx="378">
                  <c:v>31.5</c:v>
                </c:pt>
                <c:pt idx="379">
                  <c:v>31.583333333333194</c:v>
                </c:pt>
                <c:pt idx="380">
                  <c:v>31.666666666666668</c:v>
                </c:pt>
                <c:pt idx="381">
                  <c:v>31.75</c:v>
                </c:pt>
                <c:pt idx="382">
                  <c:v>31.83333333333324</c:v>
                </c:pt>
                <c:pt idx="383">
                  <c:v>31.916666666666668</c:v>
                </c:pt>
                <c:pt idx="384">
                  <c:v>32</c:v>
                </c:pt>
                <c:pt idx="385">
                  <c:v>32.083333333333336</c:v>
                </c:pt>
                <c:pt idx="386">
                  <c:v>32.166666666666472</c:v>
                </c:pt>
                <c:pt idx="387">
                  <c:v>32.25</c:v>
                </c:pt>
                <c:pt idx="388">
                  <c:v>32.333333333333336</c:v>
                </c:pt>
                <c:pt idx="389">
                  <c:v>32.41666666666638</c:v>
                </c:pt>
                <c:pt idx="390">
                  <c:v>32.5</c:v>
                </c:pt>
                <c:pt idx="391">
                  <c:v>32.583333333333336</c:v>
                </c:pt>
                <c:pt idx="392">
                  <c:v>32.666666666666472</c:v>
                </c:pt>
                <c:pt idx="393">
                  <c:v>32.75</c:v>
                </c:pt>
                <c:pt idx="394">
                  <c:v>32.833333333333336</c:v>
                </c:pt>
                <c:pt idx="395">
                  <c:v>32.91666666666638</c:v>
                </c:pt>
                <c:pt idx="396">
                  <c:v>33</c:v>
                </c:pt>
                <c:pt idx="397">
                  <c:v>33.083333333333336</c:v>
                </c:pt>
                <c:pt idx="398">
                  <c:v>33.166666666666472</c:v>
                </c:pt>
                <c:pt idx="399">
                  <c:v>33.25</c:v>
                </c:pt>
                <c:pt idx="400">
                  <c:v>33.333333333333336</c:v>
                </c:pt>
                <c:pt idx="401">
                  <c:v>33.41666666666638</c:v>
                </c:pt>
                <c:pt idx="402">
                  <c:v>33.5</c:v>
                </c:pt>
                <c:pt idx="403">
                  <c:v>33.583333333333336</c:v>
                </c:pt>
                <c:pt idx="404">
                  <c:v>33.666666666666472</c:v>
                </c:pt>
                <c:pt idx="405">
                  <c:v>33.75</c:v>
                </c:pt>
                <c:pt idx="406">
                  <c:v>33.833333333333336</c:v>
                </c:pt>
                <c:pt idx="407">
                  <c:v>33.91666666666638</c:v>
                </c:pt>
                <c:pt idx="408">
                  <c:v>34</c:v>
                </c:pt>
                <c:pt idx="409">
                  <c:v>34.083333333333336</c:v>
                </c:pt>
                <c:pt idx="410">
                  <c:v>34.166666666666472</c:v>
                </c:pt>
                <c:pt idx="411">
                  <c:v>34.25</c:v>
                </c:pt>
                <c:pt idx="412">
                  <c:v>34.333333333333336</c:v>
                </c:pt>
                <c:pt idx="413">
                  <c:v>34.41666666666638</c:v>
                </c:pt>
                <c:pt idx="414">
                  <c:v>34.5</c:v>
                </c:pt>
                <c:pt idx="415">
                  <c:v>34.583333333333336</c:v>
                </c:pt>
                <c:pt idx="416">
                  <c:v>34.666666666666472</c:v>
                </c:pt>
                <c:pt idx="417">
                  <c:v>34.75</c:v>
                </c:pt>
                <c:pt idx="418">
                  <c:v>34.833333333333336</c:v>
                </c:pt>
                <c:pt idx="419">
                  <c:v>34.91666666666638</c:v>
                </c:pt>
                <c:pt idx="420">
                  <c:v>35</c:v>
                </c:pt>
                <c:pt idx="421">
                  <c:v>35.083333333333336</c:v>
                </c:pt>
                <c:pt idx="422">
                  <c:v>35.166666666666472</c:v>
                </c:pt>
                <c:pt idx="423">
                  <c:v>35.25</c:v>
                </c:pt>
                <c:pt idx="424">
                  <c:v>35.333333333333336</c:v>
                </c:pt>
                <c:pt idx="425">
                  <c:v>35.41666666666638</c:v>
                </c:pt>
                <c:pt idx="426">
                  <c:v>35.5</c:v>
                </c:pt>
                <c:pt idx="427">
                  <c:v>35.583333333333336</c:v>
                </c:pt>
                <c:pt idx="428">
                  <c:v>35.666666666666472</c:v>
                </c:pt>
                <c:pt idx="429">
                  <c:v>35.75</c:v>
                </c:pt>
                <c:pt idx="430">
                  <c:v>35.833333333333336</c:v>
                </c:pt>
                <c:pt idx="431">
                  <c:v>35.91666666666638</c:v>
                </c:pt>
                <c:pt idx="432">
                  <c:v>36</c:v>
                </c:pt>
                <c:pt idx="433">
                  <c:v>36.083333333333336</c:v>
                </c:pt>
                <c:pt idx="434">
                  <c:v>36.166666666666472</c:v>
                </c:pt>
                <c:pt idx="435">
                  <c:v>36.25</c:v>
                </c:pt>
                <c:pt idx="436">
                  <c:v>36.333333333333336</c:v>
                </c:pt>
                <c:pt idx="437">
                  <c:v>36.41666666666638</c:v>
                </c:pt>
                <c:pt idx="438">
                  <c:v>36.5</c:v>
                </c:pt>
                <c:pt idx="439">
                  <c:v>36.583333333333336</c:v>
                </c:pt>
                <c:pt idx="440">
                  <c:v>36.666666666666472</c:v>
                </c:pt>
                <c:pt idx="441">
                  <c:v>36.75</c:v>
                </c:pt>
                <c:pt idx="442">
                  <c:v>36.833333333333336</c:v>
                </c:pt>
                <c:pt idx="443">
                  <c:v>36.91666666666638</c:v>
                </c:pt>
                <c:pt idx="444">
                  <c:v>37</c:v>
                </c:pt>
                <c:pt idx="445">
                  <c:v>37.083333333333336</c:v>
                </c:pt>
                <c:pt idx="446">
                  <c:v>37.166666666666472</c:v>
                </c:pt>
                <c:pt idx="447">
                  <c:v>37.25</c:v>
                </c:pt>
                <c:pt idx="448">
                  <c:v>37.333333333333336</c:v>
                </c:pt>
                <c:pt idx="449">
                  <c:v>37.41666666666638</c:v>
                </c:pt>
                <c:pt idx="450">
                  <c:v>37.5</c:v>
                </c:pt>
                <c:pt idx="451">
                  <c:v>37.583333333333336</c:v>
                </c:pt>
                <c:pt idx="452">
                  <c:v>37.666666666666472</c:v>
                </c:pt>
                <c:pt idx="453">
                  <c:v>37.75</c:v>
                </c:pt>
                <c:pt idx="454">
                  <c:v>37.833333333333336</c:v>
                </c:pt>
                <c:pt idx="455">
                  <c:v>37.91666666666638</c:v>
                </c:pt>
                <c:pt idx="456">
                  <c:v>38</c:v>
                </c:pt>
                <c:pt idx="457">
                  <c:v>38.083333333333336</c:v>
                </c:pt>
                <c:pt idx="458">
                  <c:v>38.166666666666472</c:v>
                </c:pt>
                <c:pt idx="459">
                  <c:v>38.25</c:v>
                </c:pt>
                <c:pt idx="460">
                  <c:v>38.333333333333336</c:v>
                </c:pt>
                <c:pt idx="461">
                  <c:v>38.41666666666638</c:v>
                </c:pt>
                <c:pt idx="462">
                  <c:v>38.5</c:v>
                </c:pt>
                <c:pt idx="463">
                  <c:v>38.583333333333336</c:v>
                </c:pt>
                <c:pt idx="464">
                  <c:v>38.666666666666472</c:v>
                </c:pt>
                <c:pt idx="465">
                  <c:v>38.75</c:v>
                </c:pt>
                <c:pt idx="466">
                  <c:v>38.833333333333336</c:v>
                </c:pt>
                <c:pt idx="467">
                  <c:v>38.91666666666638</c:v>
                </c:pt>
                <c:pt idx="468">
                  <c:v>39</c:v>
                </c:pt>
                <c:pt idx="469">
                  <c:v>39.083333333333336</c:v>
                </c:pt>
                <c:pt idx="470">
                  <c:v>39.166666666666472</c:v>
                </c:pt>
                <c:pt idx="471">
                  <c:v>39.25</c:v>
                </c:pt>
                <c:pt idx="472">
                  <c:v>39.333333333333336</c:v>
                </c:pt>
                <c:pt idx="473">
                  <c:v>39.41666666666638</c:v>
                </c:pt>
                <c:pt idx="474">
                  <c:v>39.5</c:v>
                </c:pt>
                <c:pt idx="475">
                  <c:v>39.583333333333336</c:v>
                </c:pt>
                <c:pt idx="476">
                  <c:v>39.666666666666472</c:v>
                </c:pt>
                <c:pt idx="477">
                  <c:v>39.75</c:v>
                </c:pt>
                <c:pt idx="478">
                  <c:v>39.833333333333336</c:v>
                </c:pt>
                <c:pt idx="479">
                  <c:v>39.91666666666638</c:v>
                </c:pt>
                <c:pt idx="480">
                  <c:v>40</c:v>
                </c:pt>
                <c:pt idx="481">
                  <c:v>40.083333333333336</c:v>
                </c:pt>
                <c:pt idx="482">
                  <c:v>40.166666666666472</c:v>
                </c:pt>
                <c:pt idx="483">
                  <c:v>40.25</c:v>
                </c:pt>
                <c:pt idx="484">
                  <c:v>40.333333333333336</c:v>
                </c:pt>
                <c:pt idx="485">
                  <c:v>40.41666666666638</c:v>
                </c:pt>
                <c:pt idx="486">
                  <c:v>40.5</c:v>
                </c:pt>
                <c:pt idx="487">
                  <c:v>40.583333333333336</c:v>
                </c:pt>
                <c:pt idx="488">
                  <c:v>40.666666666666472</c:v>
                </c:pt>
                <c:pt idx="489">
                  <c:v>40.75</c:v>
                </c:pt>
                <c:pt idx="490">
                  <c:v>40.833333333333336</c:v>
                </c:pt>
                <c:pt idx="491">
                  <c:v>40.91666666666638</c:v>
                </c:pt>
                <c:pt idx="492">
                  <c:v>41</c:v>
                </c:pt>
                <c:pt idx="493">
                  <c:v>41.083333333333336</c:v>
                </c:pt>
                <c:pt idx="494">
                  <c:v>41.166666666666472</c:v>
                </c:pt>
                <c:pt idx="495">
                  <c:v>41.25</c:v>
                </c:pt>
                <c:pt idx="496">
                  <c:v>41.333333333333336</c:v>
                </c:pt>
                <c:pt idx="497">
                  <c:v>41.41666666666638</c:v>
                </c:pt>
                <c:pt idx="498">
                  <c:v>41.5</c:v>
                </c:pt>
                <c:pt idx="499">
                  <c:v>41.583333333333336</c:v>
                </c:pt>
                <c:pt idx="500">
                  <c:v>41.666666666666472</c:v>
                </c:pt>
                <c:pt idx="501">
                  <c:v>41.75</c:v>
                </c:pt>
                <c:pt idx="502">
                  <c:v>41.833333333333336</c:v>
                </c:pt>
                <c:pt idx="503">
                  <c:v>41.91666666666638</c:v>
                </c:pt>
                <c:pt idx="504">
                  <c:v>42</c:v>
                </c:pt>
                <c:pt idx="505">
                  <c:v>42.083333333333336</c:v>
                </c:pt>
                <c:pt idx="506">
                  <c:v>42.166666666666472</c:v>
                </c:pt>
                <c:pt idx="507">
                  <c:v>42.25</c:v>
                </c:pt>
                <c:pt idx="508">
                  <c:v>42.333333333333336</c:v>
                </c:pt>
                <c:pt idx="509">
                  <c:v>42.41666666666638</c:v>
                </c:pt>
                <c:pt idx="510">
                  <c:v>42.5</c:v>
                </c:pt>
                <c:pt idx="511">
                  <c:v>42.583333333333336</c:v>
                </c:pt>
                <c:pt idx="512">
                  <c:v>42.666666666666472</c:v>
                </c:pt>
                <c:pt idx="513">
                  <c:v>42.75</c:v>
                </c:pt>
                <c:pt idx="514">
                  <c:v>42.833333333333336</c:v>
                </c:pt>
                <c:pt idx="515">
                  <c:v>42.91666666666638</c:v>
                </c:pt>
                <c:pt idx="516">
                  <c:v>43</c:v>
                </c:pt>
                <c:pt idx="517">
                  <c:v>43.083333333333336</c:v>
                </c:pt>
                <c:pt idx="518">
                  <c:v>43.166666666666472</c:v>
                </c:pt>
                <c:pt idx="519">
                  <c:v>43.25</c:v>
                </c:pt>
                <c:pt idx="520">
                  <c:v>43.333333333333336</c:v>
                </c:pt>
                <c:pt idx="521">
                  <c:v>43.41666666666638</c:v>
                </c:pt>
                <c:pt idx="522">
                  <c:v>43.5</c:v>
                </c:pt>
                <c:pt idx="523">
                  <c:v>43.583333333333336</c:v>
                </c:pt>
                <c:pt idx="524">
                  <c:v>43.666666666666472</c:v>
                </c:pt>
                <c:pt idx="525">
                  <c:v>43.75</c:v>
                </c:pt>
                <c:pt idx="526">
                  <c:v>43.833333333333336</c:v>
                </c:pt>
                <c:pt idx="527">
                  <c:v>43.91666666666638</c:v>
                </c:pt>
                <c:pt idx="528">
                  <c:v>44</c:v>
                </c:pt>
                <c:pt idx="529">
                  <c:v>44.083333333333336</c:v>
                </c:pt>
                <c:pt idx="530">
                  <c:v>44.166666666666472</c:v>
                </c:pt>
                <c:pt idx="531">
                  <c:v>44.25</c:v>
                </c:pt>
                <c:pt idx="532">
                  <c:v>44.333333333333336</c:v>
                </c:pt>
                <c:pt idx="533">
                  <c:v>44.41666666666638</c:v>
                </c:pt>
                <c:pt idx="534">
                  <c:v>44.5</c:v>
                </c:pt>
                <c:pt idx="535">
                  <c:v>44.583333333333336</c:v>
                </c:pt>
                <c:pt idx="536">
                  <c:v>44.666666666666472</c:v>
                </c:pt>
                <c:pt idx="537">
                  <c:v>44.75</c:v>
                </c:pt>
                <c:pt idx="538">
                  <c:v>44.833333333333336</c:v>
                </c:pt>
                <c:pt idx="539">
                  <c:v>44.91666666666638</c:v>
                </c:pt>
                <c:pt idx="540">
                  <c:v>45</c:v>
                </c:pt>
                <c:pt idx="541">
                  <c:v>45.083333333333336</c:v>
                </c:pt>
                <c:pt idx="542">
                  <c:v>45.166666666666472</c:v>
                </c:pt>
                <c:pt idx="543">
                  <c:v>45.25</c:v>
                </c:pt>
                <c:pt idx="544">
                  <c:v>45.333333333333336</c:v>
                </c:pt>
                <c:pt idx="545">
                  <c:v>45.41666666666638</c:v>
                </c:pt>
                <c:pt idx="546">
                  <c:v>45.5</c:v>
                </c:pt>
                <c:pt idx="547">
                  <c:v>45.583333333333336</c:v>
                </c:pt>
                <c:pt idx="548">
                  <c:v>45.666666666666472</c:v>
                </c:pt>
                <c:pt idx="549">
                  <c:v>45.75</c:v>
                </c:pt>
                <c:pt idx="550">
                  <c:v>45.833333333333336</c:v>
                </c:pt>
                <c:pt idx="551">
                  <c:v>45.91666666666638</c:v>
                </c:pt>
                <c:pt idx="552">
                  <c:v>46</c:v>
                </c:pt>
                <c:pt idx="553">
                  <c:v>46.083333333333336</c:v>
                </c:pt>
                <c:pt idx="554">
                  <c:v>46.166666666666472</c:v>
                </c:pt>
                <c:pt idx="555">
                  <c:v>46.25</c:v>
                </c:pt>
                <c:pt idx="556">
                  <c:v>46.333333333333336</c:v>
                </c:pt>
                <c:pt idx="557">
                  <c:v>46.41666666666638</c:v>
                </c:pt>
                <c:pt idx="558">
                  <c:v>46.5</c:v>
                </c:pt>
                <c:pt idx="559">
                  <c:v>46.583333333333336</c:v>
                </c:pt>
                <c:pt idx="560">
                  <c:v>46.666666666666472</c:v>
                </c:pt>
                <c:pt idx="561">
                  <c:v>46.75</c:v>
                </c:pt>
                <c:pt idx="562">
                  <c:v>46.833333333333336</c:v>
                </c:pt>
                <c:pt idx="563">
                  <c:v>46.91666666666638</c:v>
                </c:pt>
                <c:pt idx="564">
                  <c:v>47</c:v>
                </c:pt>
                <c:pt idx="565">
                  <c:v>47.083333333333336</c:v>
                </c:pt>
                <c:pt idx="566">
                  <c:v>47.166666666666472</c:v>
                </c:pt>
                <c:pt idx="567">
                  <c:v>47.25</c:v>
                </c:pt>
                <c:pt idx="568">
                  <c:v>47.333333333333336</c:v>
                </c:pt>
                <c:pt idx="569">
                  <c:v>47.41666666666638</c:v>
                </c:pt>
                <c:pt idx="570">
                  <c:v>47.5</c:v>
                </c:pt>
                <c:pt idx="571">
                  <c:v>47.583333333333336</c:v>
                </c:pt>
                <c:pt idx="572">
                  <c:v>47.666666666666472</c:v>
                </c:pt>
                <c:pt idx="573">
                  <c:v>47.75</c:v>
                </c:pt>
                <c:pt idx="574">
                  <c:v>47.833333333333336</c:v>
                </c:pt>
                <c:pt idx="575">
                  <c:v>47.91666666666638</c:v>
                </c:pt>
                <c:pt idx="576">
                  <c:v>48</c:v>
                </c:pt>
                <c:pt idx="577">
                  <c:v>48.083333333333336</c:v>
                </c:pt>
                <c:pt idx="578">
                  <c:v>48.166666666666472</c:v>
                </c:pt>
                <c:pt idx="579">
                  <c:v>48.25</c:v>
                </c:pt>
                <c:pt idx="580">
                  <c:v>48.333333333333336</c:v>
                </c:pt>
                <c:pt idx="581">
                  <c:v>48.41666666666638</c:v>
                </c:pt>
                <c:pt idx="582">
                  <c:v>48.5</c:v>
                </c:pt>
                <c:pt idx="583">
                  <c:v>48.583333333333336</c:v>
                </c:pt>
                <c:pt idx="584">
                  <c:v>48.666666666666472</c:v>
                </c:pt>
                <c:pt idx="585">
                  <c:v>48.75</c:v>
                </c:pt>
                <c:pt idx="586">
                  <c:v>48.833333333333336</c:v>
                </c:pt>
                <c:pt idx="587">
                  <c:v>48.91666666666638</c:v>
                </c:pt>
                <c:pt idx="588">
                  <c:v>49</c:v>
                </c:pt>
                <c:pt idx="589">
                  <c:v>49.083333333333336</c:v>
                </c:pt>
                <c:pt idx="590">
                  <c:v>49.166666666666472</c:v>
                </c:pt>
                <c:pt idx="591">
                  <c:v>49.25</c:v>
                </c:pt>
                <c:pt idx="592">
                  <c:v>49.333333333333336</c:v>
                </c:pt>
                <c:pt idx="593">
                  <c:v>49.41666666666638</c:v>
                </c:pt>
                <c:pt idx="594">
                  <c:v>49.5</c:v>
                </c:pt>
                <c:pt idx="595">
                  <c:v>49.583333333333336</c:v>
                </c:pt>
                <c:pt idx="596">
                  <c:v>49.666666666666472</c:v>
                </c:pt>
                <c:pt idx="597">
                  <c:v>49.75</c:v>
                </c:pt>
                <c:pt idx="598">
                  <c:v>49.833333333333336</c:v>
                </c:pt>
                <c:pt idx="599">
                  <c:v>49.91666666666638</c:v>
                </c:pt>
                <c:pt idx="600">
                  <c:v>50</c:v>
                </c:pt>
                <c:pt idx="601">
                  <c:v>50.083333333333336</c:v>
                </c:pt>
                <c:pt idx="602">
                  <c:v>50.166666666666472</c:v>
                </c:pt>
                <c:pt idx="603">
                  <c:v>50.25</c:v>
                </c:pt>
                <c:pt idx="604">
                  <c:v>50.333333333333336</c:v>
                </c:pt>
                <c:pt idx="605">
                  <c:v>50.41666666666638</c:v>
                </c:pt>
                <c:pt idx="606">
                  <c:v>50.5</c:v>
                </c:pt>
                <c:pt idx="607">
                  <c:v>50.583333333333336</c:v>
                </c:pt>
                <c:pt idx="608">
                  <c:v>50.666666666666472</c:v>
                </c:pt>
                <c:pt idx="609">
                  <c:v>50.75</c:v>
                </c:pt>
                <c:pt idx="610">
                  <c:v>50.833333333333336</c:v>
                </c:pt>
                <c:pt idx="611">
                  <c:v>50.91666666666638</c:v>
                </c:pt>
                <c:pt idx="612">
                  <c:v>51</c:v>
                </c:pt>
                <c:pt idx="613">
                  <c:v>51.083333333333336</c:v>
                </c:pt>
                <c:pt idx="614">
                  <c:v>51.166666666666472</c:v>
                </c:pt>
                <c:pt idx="615">
                  <c:v>51.25</c:v>
                </c:pt>
                <c:pt idx="616">
                  <c:v>51.333333333333336</c:v>
                </c:pt>
                <c:pt idx="617">
                  <c:v>51.41666666666638</c:v>
                </c:pt>
                <c:pt idx="618">
                  <c:v>51.5</c:v>
                </c:pt>
                <c:pt idx="619">
                  <c:v>51.583333333333336</c:v>
                </c:pt>
                <c:pt idx="620">
                  <c:v>51.666666666666472</c:v>
                </c:pt>
                <c:pt idx="621">
                  <c:v>51.75</c:v>
                </c:pt>
                <c:pt idx="622">
                  <c:v>51.833333333333336</c:v>
                </c:pt>
                <c:pt idx="623">
                  <c:v>51.91666666666638</c:v>
                </c:pt>
                <c:pt idx="624">
                  <c:v>52</c:v>
                </c:pt>
                <c:pt idx="625">
                  <c:v>52.083333333333336</c:v>
                </c:pt>
                <c:pt idx="626">
                  <c:v>52.166666666666472</c:v>
                </c:pt>
                <c:pt idx="627">
                  <c:v>52.25</c:v>
                </c:pt>
                <c:pt idx="628">
                  <c:v>52.333333333333336</c:v>
                </c:pt>
                <c:pt idx="629">
                  <c:v>52.41666666666638</c:v>
                </c:pt>
                <c:pt idx="630">
                  <c:v>52.5</c:v>
                </c:pt>
                <c:pt idx="631">
                  <c:v>52.583333333333336</c:v>
                </c:pt>
                <c:pt idx="632">
                  <c:v>52.666666666666472</c:v>
                </c:pt>
                <c:pt idx="633">
                  <c:v>52.75</c:v>
                </c:pt>
                <c:pt idx="634">
                  <c:v>52.833333333333336</c:v>
                </c:pt>
                <c:pt idx="635">
                  <c:v>52.91666666666638</c:v>
                </c:pt>
                <c:pt idx="636">
                  <c:v>53</c:v>
                </c:pt>
                <c:pt idx="637">
                  <c:v>53.083333333333336</c:v>
                </c:pt>
                <c:pt idx="638">
                  <c:v>53.166666666666472</c:v>
                </c:pt>
                <c:pt idx="639">
                  <c:v>53.25</c:v>
                </c:pt>
                <c:pt idx="640">
                  <c:v>53.333333333333336</c:v>
                </c:pt>
                <c:pt idx="641">
                  <c:v>53.41666666666638</c:v>
                </c:pt>
                <c:pt idx="642">
                  <c:v>53.5</c:v>
                </c:pt>
                <c:pt idx="643">
                  <c:v>53.583333333333336</c:v>
                </c:pt>
                <c:pt idx="644">
                  <c:v>53.666666666666472</c:v>
                </c:pt>
                <c:pt idx="645">
                  <c:v>53.75</c:v>
                </c:pt>
                <c:pt idx="646">
                  <c:v>53.833333333333336</c:v>
                </c:pt>
                <c:pt idx="647">
                  <c:v>53.91666666666638</c:v>
                </c:pt>
                <c:pt idx="648">
                  <c:v>54</c:v>
                </c:pt>
                <c:pt idx="649">
                  <c:v>54.083333333333336</c:v>
                </c:pt>
                <c:pt idx="650">
                  <c:v>54.166666666666472</c:v>
                </c:pt>
                <c:pt idx="651">
                  <c:v>54.25</c:v>
                </c:pt>
                <c:pt idx="652">
                  <c:v>54.333333333333336</c:v>
                </c:pt>
                <c:pt idx="653">
                  <c:v>54.41666666666638</c:v>
                </c:pt>
                <c:pt idx="654">
                  <c:v>54.5</c:v>
                </c:pt>
                <c:pt idx="655">
                  <c:v>54.583333333333336</c:v>
                </c:pt>
                <c:pt idx="656">
                  <c:v>54.666666666666472</c:v>
                </c:pt>
                <c:pt idx="657">
                  <c:v>54.75</c:v>
                </c:pt>
                <c:pt idx="658">
                  <c:v>54.833333333333336</c:v>
                </c:pt>
                <c:pt idx="659">
                  <c:v>54.91666666666638</c:v>
                </c:pt>
                <c:pt idx="660">
                  <c:v>55</c:v>
                </c:pt>
                <c:pt idx="661">
                  <c:v>55.083333333333336</c:v>
                </c:pt>
                <c:pt idx="662">
                  <c:v>55.166666666666472</c:v>
                </c:pt>
                <c:pt idx="663">
                  <c:v>55.25</c:v>
                </c:pt>
                <c:pt idx="664">
                  <c:v>55.333333333333336</c:v>
                </c:pt>
                <c:pt idx="665">
                  <c:v>55.41666666666638</c:v>
                </c:pt>
                <c:pt idx="666">
                  <c:v>55.5</c:v>
                </c:pt>
                <c:pt idx="667">
                  <c:v>55.583333333333336</c:v>
                </c:pt>
                <c:pt idx="668">
                  <c:v>55.666666666666472</c:v>
                </c:pt>
                <c:pt idx="669">
                  <c:v>55.75</c:v>
                </c:pt>
                <c:pt idx="670">
                  <c:v>55.833333333333336</c:v>
                </c:pt>
                <c:pt idx="671">
                  <c:v>55.91666666666638</c:v>
                </c:pt>
                <c:pt idx="672">
                  <c:v>56</c:v>
                </c:pt>
                <c:pt idx="673">
                  <c:v>56.083333333333336</c:v>
                </c:pt>
                <c:pt idx="674">
                  <c:v>56.166666666666472</c:v>
                </c:pt>
                <c:pt idx="675">
                  <c:v>56.25</c:v>
                </c:pt>
                <c:pt idx="676">
                  <c:v>56.333333333333336</c:v>
                </c:pt>
                <c:pt idx="677">
                  <c:v>56.41666666666638</c:v>
                </c:pt>
                <c:pt idx="678">
                  <c:v>56.5</c:v>
                </c:pt>
                <c:pt idx="679">
                  <c:v>56.583333333333336</c:v>
                </c:pt>
                <c:pt idx="680">
                  <c:v>56.666666666666472</c:v>
                </c:pt>
                <c:pt idx="681">
                  <c:v>56.75</c:v>
                </c:pt>
                <c:pt idx="682">
                  <c:v>56.833333333333336</c:v>
                </c:pt>
                <c:pt idx="683">
                  <c:v>56.91666666666638</c:v>
                </c:pt>
                <c:pt idx="684">
                  <c:v>57</c:v>
                </c:pt>
                <c:pt idx="685">
                  <c:v>57.083333333333336</c:v>
                </c:pt>
                <c:pt idx="686">
                  <c:v>57.166666666666472</c:v>
                </c:pt>
                <c:pt idx="687">
                  <c:v>57.25</c:v>
                </c:pt>
                <c:pt idx="688">
                  <c:v>57.333333333333336</c:v>
                </c:pt>
                <c:pt idx="689">
                  <c:v>57.41666666666638</c:v>
                </c:pt>
                <c:pt idx="690">
                  <c:v>57.5</c:v>
                </c:pt>
                <c:pt idx="691">
                  <c:v>57.583333333333336</c:v>
                </c:pt>
                <c:pt idx="692">
                  <c:v>57.666666666666472</c:v>
                </c:pt>
                <c:pt idx="693">
                  <c:v>57.75</c:v>
                </c:pt>
                <c:pt idx="694">
                  <c:v>57.833333333333336</c:v>
                </c:pt>
                <c:pt idx="695">
                  <c:v>57.91666666666638</c:v>
                </c:pt>
                <c:pt idx="696">
                  <c:v>58</c:v>
                </c:pt>
                <c:pt idx="697">
                  <c:v>58.083333333333336</c:v>
                </c:pt>
                <c:pt idx="698">
                  <c:v>58.166666666666472</c:v>
                </c:pt>
                <c:pt idx="699">
                  <c:v>58.25</c:v>
                </c:pt>
                <c:pt idx="700">
                  <c:v>58.333333333333336</c:v>
                </c:pt>
                <c:pt idx="701">
                  <c:v>58.41666666666638</c:v>
                </c:pt>
                <c:pt idx="702">
                  <c:v>58.5</c:v>
                </c:pt>
                <c:pt idx="703">
                  <c:v>58.583333333333336</c:v>
                </c:pt>
                <c:pt idx="704">
                  <c:v>58.666666666666472</c:v>
                </c:pt>
                <c:pt idx="705">
                  <c:v>58.75</c:v>
                </c:pt>
                <c:pt idx="706">
                  <c:v>58.833333333333336</c:v>
                </c:pt>
                <c:pt idx="707">
                  <c:v>58.91666666666638</c:v>
                </c:pt>
                <c:pt idx="708">
                  <c:v>59</c:v>
                </c:pt>
                <c:pt idx="709">
                  <c:v>59.083333333333336</c:v>
                </c:pt>
                <c:pt idx="710">
                  <c:v>59.166666666666472</c:v>
                </c:pt>
                <c:pt idx="711">
                  <c:v>59.25</c:v>
                </c:pt>
                <c:pt idx="712">
                  <c:v>59.333333333333336</c:v>
                </c:pt>
                <c:pt idx="713">
                  <c:v>59.41666666666638</c:v>
                </c:pt>
                <c:pt idx="714">
                  <c:v>59.5</c:v>
                </c:pt>
                <c:pt idx="715">
                  <c:v>59.583333333333336</c:v>
                </c:pt>
                <c:pt idx="716">
                  <c:v>59.666666666666472</c:v>
                </c:pt>
                <c:pt idx="717">
                  <c:v>59.75</c:v>
                </c:pt>
                <c:pt idx="718">
                  <c:v>59.833333333333336</c:v>
                </c:pt>
                <c:pt idx="719">
                  <c:v>59.91666666666638</c:v>
                </c:pt>
                <c:pt idx="720">
                  <c:v>60</c:v>
                </c:pt>
                <c:pt idx="721">
                  <c:v>60.083333333333336</c:v>
                </c:pt>
                <c:pt idx="722">
                  <c:v>60.166666666666472</c:v>
                </c:pt>
                <c:pt idx="723">
                  <c:v>60.25</c:v>
                </c:pt>
                <c:pt idx="724">
                  <c:v>60.333333333333336</c:v>
                </c:pt>
                <c:pt idx="725">
                  <c:v>60.41666666666638</c:v>
                </c:pt>
                <c:pt idx="726">
                  <c:v>60.5</c:v>
                </c:pt>
                <c:pt idx="727">
                  <c:v>60.583333333333336</c:v>
                </c:pt>
                <c:pt idx="728">
                  <c:v>60.666666666666472</c:v>
                </c:pt>
                <c:pt idx="729">
                  <c:v>60.75</c:v>
                </c:pt>
                <c:pt idx="730">
                  <c:v>60.833333333333336</c:v>
                </c:pt>
                <c:pt idx="731">
                  <c:v>60.91666666666638</c:v>
                </c:pt>
                <c:pt idx="732">
                  <c:v>61</c:v>
                </c:pt>
                <c:pt idx="733">
                  <c:v>61.083333333333336</c:v>
                </c:pt>
                <c:pt idx="734">
                  <c:v>61.166666666666472</c:v>
                </c:pt>
                <c:pt idx="735">
                  <c:v>61.25</c:v>
                </c:pt>
                <c:pt idx="736">
                  <c:v>61.333333333333336</c:v>
                </c:pt>
                <c:pt idx="737">
                  <c:v>61.41666666666638</c:v>
                </c:pt>
                <c:pt idx="738">
                  <c:v>61.5</c:v>
                </c:pt>
                <c:pt idx="739">
                  <c:v>61.583333333333336</c:v>
                </c:pt>
                <c:pt idx="740">
                  <c:v>61.666666666666472</c:v>
                </c:pt>
                <c:pt idx="741">
                  <c:v>61.75</c:v>
                </c:pt>
                <c:pt idx="742">
                  <c:v>61.833333333333336</c:v>
                </c:pt>
                <c:pt idx="743">
                  <c:v>61.91666666666638</c:v>
                </c:pt>
                <c:pt idx="744">
                  <c:v>62</c:v>
                </c:pt>
                <c:pt idx="745">
                  <c:v>62.083333333333336</c:v>
                </c:pt>
                <c:pt idx="746">
                  <c:v>62.166666666666472</c:v>
                </c:pt>
                <c:pt idx="747">
                  <c:v>62.25</c:v>
                </c:pt>
                <c:pt idx="748">
                  <c:v>62.333333333333336</c:v>
                </c:pt>
                <c:pt idx="749">
                  <c:v>62.41666666666638</c:v>
                </c:pt>
                <c:pt idx="750">
                  <c:v>62.5</c:v>
                </c:pt>
                <c:pt idx="751">
                  <c:v>62.583333333333336</c:v>
                </c:pt>
                <c:pt idx="752">
                  <c:v>62.666666666666472</c:v>
                </c:pt>
                <c:pt idx="753">
                  <c:v>62.75</c:v>
                </c:pt>
                <c:pt idx="754">
                  <c:v>62.833333333333336</c:v>
                </c:pt>
                <c:pt idx="755">
                  <c:v>62.91666666666638</c:v>
                </c:pt>
                <c:pt idx="756">
                  <c:v>63</c:v>
                </c:pt>
                <c:pt idx="757">
                  <c:v>63.083333333333336</c:v>
                </c:pt>
                <c:pt idx="758">
                  <c:v>63.166666666666472</c:v>
                </c:pt>
                <c:pt idx="759">
                  <c:v>63.25</c:v>
                </c:pt>
                <c:pt idx="760">
                  <c:v>63.333333333333336</c:v>
                </c:pt>
                <c:pt idx="761">
                  <c:v>63.41666666666638</c:v>
                </c:pt>
                <c:pt idx="762">
                  <c:v>63.5</c:v>
                </c:pt>
                <c:pt idx="763">
                  <c:v>63.583333333333336</c:v>
                </c:pt>
                <c:pt idx="764">
                  <c:v>63.666666666666472</c:v>
                </c:pt>
                <c:pt idx="765">
                  <c:v>63.75</c:v>
                </c:pt>
                <c:pt idx="766">
                  <c:v>63.833333333333336</c:v>
                </c:pt>
                <c:pt idx="767">
                  <c:v>63.91666666666638</c:v>
                </c:pt>
                <c:pt idx="768">
                  <c:v>64</c:v>
                </c:pt>
                <c:pt idx="769">
                  <c:v>64.083333333333258</c:v>
                </c:pt>
                <c:pt idx="770">
                  <c:v>64.166666666666671</c:v>
                </c:pt>
                <c:pt idx="771">
                  <c:v>64.25</c:v>
                </c:pt>
                <c:pt idx="772">
                  <c:v>64.333333333333258</c:v>
                </c:pt>
                <c:pt idx="773">
                  <c:v>64.41666666666687</c:v>
                </c:pt>
                <c:pt idx="774">
                  <c:v>64.5</c:v>
                </c:pt>
                <c:pt idx="775">
                  <c:v>64.583333333333258</c:v>
                </c:pt>
                <c:pt idx="776">
                  <c:v>64.666666666666671</c:v>
                </c:pt>
                <c:pt idx="777">
                  <c:v>64.75</c:v>
                </c:pt>
                <c:pt idx="778">
                  <c:v>64.833333333333258</c:v>
                </c:pt>
                <c:pt idx="779">
                  <c:v>64.91666666666687</c:v>
                </c:pt>
                <c:pt idx="780">
                  <c:v>65</c:v>
                </c:pt>
                <c:pt idx="781">
                  <c:v>65.083333333333258</c:v>
                </c:pt>
                <c:pt idx="782">
                  <c:v>65.166666666666671</c:v>
                </c:pt>
                <c:pt idx="783">
                  <c:v>65.25</c:v>
                </c:pt>
                <c:pt idx="784">
                  <c:v>65.333333333333258</c:v>
                </c:pt>
                <c:pt idx="785">
                  <c:v>65.41666666666687</c:v>
                </c:pt>
                <c:pt idx="786">
                  <c:v>65.5</c:v>
                </c:pt>
                <c:pt idx="787">
                  <c:v>65.583333333333258</c:v>
                </c:pt>
                <c:pt idx="788">
                  <c:v>65.666666666666671</c:v>
                </c:pt>
                <c:pt idx="789">
                  <c:v>65.75</c:v>
                </c:pt>
                <c:pt idx="790">
                  <c:v>65.833333333333258</c:v>
                </c:pt>
                <c:pt idx="791">
                  <c:v>65.91666666666687</c:v>
                </c:pt>
                <c:pt idx="792">
                  <c:v>66</c:v>
                </c:pt>
                <c:pt idx="793">
                  <c:v>66.083333333333258</c:v>
                </c:pt>
                <c:pt idx="794">
                  <c:v>66.166666666666671</c:v>
                </c:pt>
                <c:pt idx="795">
                  <c:v>66.25</c:v>
                </c:pt>
                <c:pt idx="796">
                  <c:v>66.333333333333258</c:v>
                </c:pt>
                <c:pt idx="797">
                  <c:v>66.41666666666687</c:v>
                </c:pt>
                <c:pt idx="798">
                  <c:v>66.5</c:v>
                </c:pt>
                <c:pt idx="799">
                  <c:v>66.583333333333258</c:v>
                </c:pt>
                <c:pt idx="800">
                  <c:v>66.666666666666671</c:v>
                </c:pt>
                <c:pt idx="801">
                  <c:v>66.75</c:v>
                </c:pt>
                <c:pt idx="802">
                  <c:v>66.833333333333258</c:v>
                </c:pt>
                <c:pt idx="803">
                  <c:v>66.91666666666687</c:v>
                </c:pt>
                <c:pt idx="804">
                  <c:v>67</c:v>
                </c:pt>
                <c:pt idx="805">
                  <c:v>67.083333333333258</c:v>
                </c:pt>
                <c:pt idx="806">
                  <c:v>67.166666666666671</c:v>
                </c:pt>
                <c:pt idx="807">
                  <c:v>67.25</c:v>
                </c:pt>
                <c:pt idx="808">
                  <c:v>67.333333333333258</c:v>
                </c:pt>
                <c:pt idx="809">
                  <c:v>67.41666666666687</c:v>
                </c:pt>
                <c:pt idx="810">
                  <c:v>67.5</c:v>
                </c:pt>
                <c:pt idx="811">
                  <c:v>67.583333333333258</c:v>
                </c:pt>
                <c:pt idx="812">
                  <c:v>67.666666666666671</c:v>
                </c:pt>
                <c:pt idx="813">
                  <c:v>67.75</c:v>
                </c:pt>
                <c:pt idx="814">
                  <c:v>67.833333333333258</c:v>
                </c:pt>
                <c:pt idx="815">
                  <c:v>67.91666666666687</c:v>
                </c:pt>
                <c:pt idx="816">
                  <c:v>68</c:v>
                </c:pt>
                <c:pt idx="817">
                  <c:v>68.083333333333258</c:v>
                </c:pt>
                <c:pt idx="818">
                  <c:v>68.166666666666671</c:v>
                </c:pt>
                <c:pt idx="819">
                  <c:v>68.25</c:v>
                </c:pt>
                <c:pt idx="820">
                  <c:v>68.333333333333258</c:v>
                </c:pt>
                <c:pt idx="821">
                  <c:v>68.41666666666687</c:v>
                </c:pt>
                <c:pt idx="822">
                  <c:v>68.5</c:v>
                </c:pt>
                <c:pt idx="823">
                  <c:v>68.583333333333258</c:v>
                </c:pt>
                <c:pt idx="824">
                  <c:v>68.666666666666671</c:v>
                </c:pt>
                <c:pt idx="825">
                  <c:v>68.75</c:v>
                </c:pt>
                <c:pt idx="826">
                  <c:v>68.833333333333258</c:v>
                </c:pt>
                <c:pt idx="827">
                  <c:v>68.91666666666687</c:v>
                </c:pt>
                <c:pt idx="828">
                  <c:v>69</c:v>
                </c:pt>
                <c:pt idx="829">
                  <c:v>69.083333333333258</c:v>
                </c:pt>
                <c:pt idx="830">
                  <c:v>69.166666666666671</c:v>
                </c:pt>
                <c:pt idx="831">
                  <c:v>69.25</c:v>
                </c:pt>
                <c:pt idx="832">
                  <c:v>69.333333333333258</c:v>
                </c:pt>
                <c:pt idx="833">
                  <c:v>69.41666666666687</c:v>
                </c:pt>
                <c:pt idx="834">
                  <c:v>69.5</c:v>
                </c:pt>
                <c:pt idx="835">
                  <c:v>69.583333333333258</c:v>
                </c:pt>
                <c:pt idx="836">
                  <c:v>69.666666666666671</c:v>
                </c:pt>
                <c:pt idx="837">
                  <c:v>69.75</c:v>
                </c:pt>
                <c:pt idx="838">
                  <c:v>69.833333333333258</c:v>
                </c:pt>
                <c:pt idx="839">
                  <c:v>69.91666666666687</c:v>
                </c:pt>
                <c:pt idx="840">
                  <c:v>70</c:v>
                </c:pt>
                <c:pt idx="841">
                  <c:v>70.083333333333258</c:v>
                </c:pt>
                <c:pt idx="842">
                  <c:v>70.166666666666671</c:v>
                </c:pt>
                <c:pt idx="843">
                  <c:v>70.25</c:v>
                </c:pt>
                <c:pt idx="844">
                  <c:v>70.333333333333258</c:v>
                </c:pt>
                <c:pt idx="845">
                  <c:v>70.41666666666687</c:v>
                </c:pt>
                <c:pt idx="846">
                  <c:v>70.5</c:v>
                </c:pt>
                <c:pt idx="847">
                  <c:v>70.583333333333258</c:v>
                </c:pt>
                <c:pt idx="848">
                  <c:v>70.666666666666671</c:v>
                </c:pt>
                <c:pt idx="849">
                  <c:v>70.75</c:v>
                </c:pt>
                <c:pt idx="850">
                  <c:v>70.833333333333258</c:v>
                </c:pt>
                <c:pt idx="851">
                  <c:v>70.91666666666687</c:v>
                </c:pt>
                <c:pt idx="852">
                  <c:v>71</c:v>
                </c:pt>
                <c:pt idx="853">
                  <c:v>71.083333333333258</c:v>
                </c:pt>
                <c:pt idx="854">
                  <c:v>71.166666666666671</c:v>
                </c:pt>
                <c:pt idx="855">
                  <c:v>71.25</c:v>
                </c:pt>
                <c:pt idx="856">
                  <c:v>71.333333333333258</c:v>
                </c:pt>
                <c:pt idx="857">
                  <c:v>71.41666666666687</c:v>
                </c:pt>
                <c:pt idx="858">
                  <c:v>71.5</c:v>
                </c:pt>
                <c:pt idx="859">
                  <c:v>71.583333333333258</c:v>
                </c:pt>
                <c:pt idx="860">
                  <c:v>71.666666666666671</c:v>
                </c:pt>
                <c:pt idx="861">
                  <c:v>71.75</c:v>
                </c:pt>
                <c:pt idx="862">
                  <c:v>71.833333333333258</c:v>
                </c:pt>
                <c:pt idx="863">
                  <c:v>71.91666666666687</c:v>
                </c:pt>
                <c:pt idx="864">
                  <c:v>72</c:v>
                </c:pt>
                <c:pt idx="865">
                  <c:v>72.083333333333258</c:v>
                </c:pt>
                <c:pt idx="866">
                  <c:v>72.166666666666671</c:v>
                </c:pt>
                <c:pt idx="867">
                  <c:v>72.25</c:v>
                </c:pt>
                <c:pt idx="868">
                  <c:v>72.333333333333258</c:v>
                </c:pt>
                <c:pt idx="869">
                  <c:v>72.41666666666687</c:v>
                </c:pt>
                <c:pt idx="870">
                  <c:v>72.5</c:v>
                </c:pt>
                <c:pt idx="871">
                  <c:v>72.583333333333258</c:v>
                </c:pt>
                <c:pt idx="872">
                  <c:v>72.666666666666671</c:v>
                </c:pt>
                <c:pt idx="873">
                  <c:v>72.75</c:v>
                </c:pt>
                <c:pt idx="874">
                  <c:v>72.833333333333258</c:v>
                </c:pt>
                <c:pt idx="875">
                  <c:v>72.91666666666687</c:v>
                </c:pt>
                <c:pt idx="876">
                  <c:v>73</c:v>
                </c:pt>
                <c:pt idx="877">
                  <c:v>73.083333333333258</c:v>
                </c:pt>
                <c:pt idx="878">
                  <c:v>73.166666666666671</c:v>
                </c:pt>
                <c:pt idx="879">
                  <c:v>73.25</c:v>
                </c:pt>
                <c:pt idx="880">
                  <c:v>73.333333333333258</c:v>
                </c:pt>
                <c:pt idx="881">
                  <c:v>73.41666666666687</c:v>
                </c:pt>
                <c:pt idx="882">
                  <c:v>73.5</c:v>
                </c:pt>
                <c:pt idx="883">
                  <c:v>73.583333333333258</c:v>
                </c:pt>
                <c:pt idx="884">
                  <c:v>73.666666666666671</c:v>
                </c:pt>
                <c:pt idx="885">
                  <c:v>73.75</c:v>
                </c:pt>
                <c:pt idx="886">
                  <c:v>73.833333333333258</c:v>
                </c:pt>
                <c:pt idx="887">
                  <c:v>73.91666666666687</c:v>
                </c:pt>
                <c:pt idx="888">
                  <c:v>74</c:v>
                </c:pt>
                <c:pt idx="889">
                  <c:v>74.083333333333258</c:v>
                </c:pt>
                <c:pt idx="890">
                  <c:v>74.166666666666671</c:v>
                </c:pt>
                <c:pt idx="891">
                  <c:v>74.25</c:v>
                </c:pt>
                <c:pt idx="892">
                  <c:v>74.333333333333258</c:v>
                </c:pt>
                <c:pt idx="893">
                  <c:v>74.41666666666687</c:v>
                </c:pt>
                <c:pt idx="894">
                  <c:v>74.5</c:v>
                </c:pt>
                <c:pt idx="895">
                  <c:v>74.583333333333258</c:v>
                </c:pt>
                <c:pt idx="896">
                  <c:v>74.666666666666671</c:v>
                </c:pt>
                <c:pt idx="897">
                  <c:v>74.75</c:v>
                </c:pt>
                <c:pt idx="898">
                  <c:v>74.833333333333258</c:v>
                </c:pt>
                <c:pt idx="899">
                  <c:v>74.91666666666687</c:v>
                </c:pt>
                <c:pt idx="900">
                  <c:v>75</c:v>
                </c:pt>
                <c:pt idx="901">
                  <c:v>75.083333333333258</c:v>
                </c:pt>
                <c:pt idx="902">
                  <c:v>75.166666666666671</c:v>
                </c:pt>
                <c:pt idx="903">
                  <c:v>75.25</c:v>
                </c:pt>
                <c:pt idx="904">
                  <c:v>75.333333333333258</c:v>
                </c:pt>
                <c:pt idx="905">
                  <c:v>75.41666666666687</c:v>
                </c:pt>
                <c:pt idx="906">
                  <c:v>75.5</c:v>
                </c:pt>
                <c:pt idx="907">
                  <c:v>75.583333333333258</c:v>
                </c:pt>
                <c:pt idx="908">
                  <c:v>75.666666666666671</c:v>
                </c:pt>
                <c:pt idx="909">
                  <c:v>75.75</c:v>
                </c:pt>
                <c:pt idx="910">
                  <c:v>75.833333333333258</c:v>
                </c:pt>
                <c:pt idx="911">
                  <c:v>75.91666666666687</c:v>
                </c:pt>
                <c:pt idx="912">
                  <c:v>76</c:v>
                </c:pt>
                <c:pt idx="913">
                  <c:v>76.083333333333258</c:v>
                </c:pt>
                <c:pt idx="914">
                  <c:v>76.166666666666671</c:v>
                </c:pt>
                <c:pt idx="915">
                  <c:v>76.25</c:v>
                </c:pt>
                <c:pt idx="916">
                  <c:v>76.333333333333258</c:v>
                </c:pt>
                <c:pt idx="917">
                  <c:v>76.41666666666687</c:v>
                </c:pt>
                <c:pt idx="918">
                  <c:v>76.5</c:v>
                </c:pt>
                <c:pt idx="919">
                  <c:v>76.583333333333258</c:v>
                </c:pt>
                <c:pt idx="920">
                  <c:v>76.666666666666671</c:v>
                </c:pt>
                <c:pt idx="921">
                  <c:v>76.75</c:v>
                </c:pt>
                <c:pt idx="922">
                  <c:v>76.833333333333258</c:v>
                </c:pt>
                <c:pt idx="923">
                  <c:v>76.91666666666687</c:v>
                </c:pt>
                <c:pt idx="924">
                  <c:v>77</c:v>
                </c:pt>
                <c:pt idx="925">
                  <c:v>77.083333333333258</c:v>
                </c:pt>
                <c:pt idx="926">
                  <c:v>77.166666666666671</c:v>
                </c:pt>
                <c:pt idx="927">
                  <c:v>77.25</c:v>
                </c:pt>
                <c:pt idx="928">
                  <c:v>77.333333333333258</c:v>
                </c:pt>
                <c:pt idx="929">
                  <c:v>77.41666666666687</c:v>
                </c:pt>
                <c:pt idx="930">
                  <c:v>77.5</c:v>
                </c:pt>
                <c:pt idx="931">
                  <c:v>77.583333333333258</c:v>
                </c:pt>
                <c:pt idx="932">
                  <c:v>77.666666666666671</c:v>
                </c:pt>
                <c:pt idx="933">
                  <c:v>77.75</c:v>
                </c:pt>
                <c:pt idx="934">
                  <c:v>77.833333333333258</c:v>
                </c:pt>
                <c:pt idx="935">
                  <c:v>77.91666666666687</c:v>
                </c:pt>
                <c:pt idx="936">
                  <c:v>78</c:v>
                </c:pt>
                <c:pt idx="937">
                  <c:v>78.083333333333258</c:v>
                </c:pt>
                <c:pt idx="938">
                  <c:v>78.166666666666671</c:v>
                </c:pt>
                <c:pt idx="939">
                  <c:v>78.25</c:v>
                </c:pt>
                <c:pt idx="940">
                  <c:v>78.333333333333258</c:v>
                </c:pt>
                <c:pt idx="941">
                  <c:v>78.41666666666687</c:v>
                </c:pt>
                <c:pt idx="942">
                  <c:v>78.5</c:v>
                </c:pt>
                <c:pt idx="943">
                  <c:v>78.583333333333258</c:v>
                </c:pt>
                <c:pt idx="944">
                  <c:v>78.666666666666671</c:v>
                </c:pt>
                <c:pt idx="945">
                  <c:v>78.75</c:v>
                </c:pt>
                <c:pt idx="946">
                  <c:v>78.833333333333258</c:v>
                </c:pt>
                <c:pt idx="947">
                  <c:v>78.91666666666687</c:v>
                </c:pt>
                <c:pt idx="948">
                  <c:v>79</c:v>
                </c:pt>
                <c:pt idx="949">
                  <c:v>79.083333333333258</c:v>
                </c:pt>
                <c:pt idx="950">
                  <c:v>79.166666666666671</c:v>
                </c:pt>
                <c:pt idx="951">
                  <c:v>79.25</c:v>
                </c:pt>
                <c:pt idx="952">
                  <c:v>79.333333333333258</c:v>
                </c:pt>
                <c:pt idx="953">
                  <c:v>79.41666666666687</c:v>
                </c:pt>
                <c:pt idx="954">
                  <c:v>79.5</c:v>
                </c:pt>
                <c:pt idx="955">
                  <c:v>79.583333333333258</c:v>
                </c:pt>
                <c:pt idx="956">
                  <c:v>79.666666666666671</c:v>
                </c:pt>
                <c:pt idx="957">
                  <c:v>79.75</c:v>
                </c:pt>
                <c:pt idx="958">
                  <c:v>79.833333333333258</c:v>
                </c:pt>
                <c:pt idx="959">
                  <c:v>79.91666666666687</c:v>
                </c:pt>
                <c:pt idx="960">
                  <c:v>80</c:v>
                </c:pt>
                <c:pt idx="961">
                  <c:v>80.083333333333258</c:v>
                </c:pt>
                <c:pt idx="962">
                  <c:v>80.166666666666671</c:v>
                </c:pt>
                <c:pt idx="963">
                  <c:v>80.25</c:v>
                </c:pt>
                <c:pt idx="964">
                  <c:v>80.333333333333258</c:v>
                </c:pt>
                <c:pt idx="965">
                  <c:v>80.41666666666687</c:v>
                </c:pt>
                <c:pt idx="966">
                  <c:v>80.5</c:v>
                </c:pt>
                <c:pt idx="967">
                  <c:v>80.583333333333258</c:v>
                </c:pt>
                <c:pt idx="968">
                  <c:v>80.666666666666671</c:v>
                </c:pt>
                <c:pt idx="969">
                  <c:v>80.75</c:v>
                </c:pt>
                <c:pt idx="970">
                  <c:v>80.833333333333258</c:v>
                </c:pt>
                <c:pt idx="971">
                  <c:v>80.91666666666687</c:v>
                </c:pt>
                <c:pt idx="972">
                  <c:v>81</c:v>
                </c:pt>
                <c:pt idx="973">
                  <c:v>81.083333333333258</c:v>
                </c:pt>
                <c:pt idx="974">
                  <c:v>81.166666666666671</c:v>
                </c:pt>
                <c:pt idx="975">
                  <c:v>81.25</c:v>
                </c:pt>
                <c:pt idx="976">
                  <c:v>81.333333333333258</c:v>
                </c:pt>
                <c:pt idx="977">
                  <c:v>81.41666666666687</c:v>
                </c:pt>
                <c:pt idx="978">
                  <c:v>81.5</c:v>
                </c:pt>
                <c:pt idx="979">
                  <c:v>81.583333333333258</c:v>
                </c:pt>
                <c:pt idx="980">
                  <c:v>81.666666666666671</c:v>
                </c:pt>
                <c:pt idx="981">
                  <c:v>81.75</c:v>
                </c:pt>
                <c:pt idx="982">
                  <c:v>81.833333333333258</c:v>
                </c:pt>
                <c:pt idx="983">
                  <c:v>81.91666666666687</c:v>
                </c:pt>
                <c:pt idx="984">
                  <c:v>82</c:v>
                </c:pt>
                <c:pt idx="985">
                  <c:v>82.083333333333258</c:v>
                </c:pt>
                <c:pt idx="986">
                  <c:v>82.166666666666671</c:v>
                </c:pt>
                <c:pt idx="987">
                  <c:v>82.25</c:v>
                </c:pt>
                <c:pt idx="988">
                  <c:v>82.333333333333258</c:v>
                </c:pt>
                <c:pt idx="989">
                  <c:v>82.41666666666687</c:v>
                </c:pt>
                <c:pt idx="990">
                  <c:v>82.5</c:v>
                </c:pt>
                <c:pt idx="991">
                  <c:v>82.583333333333258</c:v>
                </c:pt>
                <c:pt idx="992">
                  <c:v>82.666666666666671</c:v>
                </c:pt>
                <c:pt idx="993">
                  <c:v>82.75</c:v>
                </c:pt>
                <c:pt idx="994">
                  <c:v>82.833333333333258</c:v>
                </c:pt>
                <c:pt idx="995">
                  <c:v>82.91666666666687</c:v>
                </c:pt>
                <c:pt idx="996">
                  <c:v>83</c:v>
                </c:pt>
                <c:pt idx="997">
                  <c:v>83.083333333333258</c:v>
                </c:pt>
                <c:pt idx="998">
                  <c:v>83.166666666666671</c:v>
                </c:pt>
                <c:pt idx="999">
                  <c:v>83.25</c:v>
                </c:pt>
                <c:pt idx="1000">
                  <c:v>83.333333333333258</c:v>
                </c:pt>
                <c:pt idx="1001">
                  <c:v>83.41666666666687</c:v>
                </c:pt>
                <c:pt idx="1002">
                  <c:v>83.5</c:v>
                </c:pt>
                <c:pt idx="1003">
                  <c:v>83.583333333333258</c:v>
                </c:pt>
                <c:pt idx="1004">
                  <c:v>83.666666666666671</c:v>
                </c:pt>
                <c:pt idx="1005">
                  <c:v>83.75</c:v>
                </c:pt>
                <c:pt idx="1006">
                  <c:v>83.833333333333258</c:v>
                </c:pt>
                <c:pt idx="1007">
                  <c:v>83.91666666666687</c:v>
                </c:pt>
                <c:pt idx="1008">
                  <c:v>84</c:v>
                </c:pt>
                <c:pt idx="1009">
                  <c:v>84.083333333333258</c:v>
                </c:pt>
                <c:pt idx="1010">
                  <c:v>84.166666666666671</c:v>
                </c:pt>
                <c:pt idx="1011">
                  <c:v>84.25</c:v>
                </c:pt>
                <c:pt idx="1012">
                  <c:v>84.333333333333258</c:v>
                </c:pt>
                <c:pt idx="1013">
                  <c:v>84.41666666666687</c:v>
                </c:pt>
                <c:pt idx="1014">
                  <c:v>84.5</c:v>
                </c:pt>
                <c:pt idx="1015">
                  <c:v>84.583333333333258</c:v>
                </c:pt>
                <c:pt idx="1016">
                  <c:v>84.666666666666671</c:v>
                </c:pt>
                <c:pt idx="1017">
                  <c:v>84.75</c:v>
                </c:pt>
                <c:pt idx="1018">
                  <c:v>84.833333333333258</c:v>
                </c:pt>
                <c:pt idx="1019">
                  <c:v>84.91666666666687</c:v>
                </c:pt>
                <c:pt idx="1020">
                  <c:v>85</c:v>
                </c:pt>
                <c:pt idx="1021">
                  <c:v>85.083333333333258</c:v>
                </c:pt>
                <c:pt idx="1022">
                  <c:v>85.166666666666671</c:v>
                </c:pt>
                <c:pt idx="1023">
                  <c:v>85.25</c:v>
                </c:pt>
                <c:pt idx="1024">
                  <c:v>85.333333333333258</c:v>
                </c:pt>
                <c:pt idx="1025">
                  <c:v>85.41666666666687</c:v>
                </c:pt>
                <c:pt idx="1026">
                  <c:v>85.5</c:v>
                </c:pt>
                <c:pt idx="1027">
                  <c:v>85.583333333333258</c:v>
                </c:pt>
                <c:pt idx="1028">
                  <c:v>85.666666666666671</c:v>
                </c:pt>
                <c:pt idx="1029">
                  <c:v>85.75</c:v>
                </c:pt>
                <c:pt idx="1030">
                  <c:v>85.833333333333258</c:v>
                </c:pt>
                <c:pt idx="1031">
                  <c:v>85.91666666666687</c:v>
                </c:pt>
                <c:pt idx="1032">
                  <c:v>86</c:v>
                </c:pt>
                <c:pt idx="1033">
                  <c:v>86.083333333333258</c:v>
                </c:pt>
                <c:pt idx="1034">
                  <c:v>86.166666666666671</c:v>
                </c:pt>
                <c:pt idx="1035">
                  <c:v>86.25</c:v>
                </c:pt>
                <c:pt idx="1036">
                  <c:v>86.333333333333258</c:v>
                </c:pt>
                <c:pt idx="1037">
                  <c:v>86.41666666666687</c:v>
                </c:pt>
                <c:pt idx="1038">
                  <c:v>86.5</c:v>
                </c:pt>
                <c:pt idx="1039">
                  <c:v>86.583333333333258</c:v>
                </c:pt>
                <c:pt idx="1040">
                  <c:v>86.666666666666671</c:v>
                </c:pt>
                <c:pt idx="1041">
                  <c:v>86.75</c:v>
                </c:pt>
                <c:pt idx="1042">
                  <c:v>86.833333333333258</c:v>
                </c:pt>
                <c:pt idx="1043">
                  <c:v>86.91666666666687</c:v>
                </c:pt>
                <c:pt idx="1044">
                  <c:v>87</c:v>
                </c:pt>
                <c:pt idx="1045">
                  <c:v>87.083333333333258</c:v>
                </c:pt>
                <c:pt idx="1046">
                  <c:v>87.166666666666671</c:v>
                </c:pt>
                <c:pt idx="1047">
                  <c:v>87.25</c:v>
                </c:pt>
                <c:pt idx="1048">
                  <c:v>87.333333333333258</c:v>
                </c:pt>
                <c:pt idx="1049">
                  <c:v>87.41666666666687</c:v>
                </c:pt>
                <c:pt idx="1050">
                  <c:v>87.5</c:v>
                </c:pt>
                <c:pt idx="1051">
                  <c:v>87.583333333333258</c:v>
                </c:pt>
                <c:pt idx="1052">
                  <c:v>87.666666666666671</c:v>
                </c:pt>
                <c:pt idx="1053">
                  <c:v>87.75</c:v>
                </c:pt>
                <c:pt idx="1054">
                  <c:v>87.833333333333258</c:v>
                </c:pt>
                <c:pt idx="1055">
                  <c:v>87.91666666666687</c:v>
                </c:pt>
                <c:pt idx="1056">
                  <c:v>88</c:v>
                </c:pt>
                <c:pt idx="1057">
                  <c:v>88.083333333333258</c:v>
                </c:pt>
                <c:pt idx="1058">
                  <c:v>88.166666666666671</c:v>
                </c:pt>
                <c:pt idx="1059">
                  <c:v>88.25</c:v>
                </c:pt>
                <c:pt idx="1060">
                  <c:v>88.333333333333258</c:v>
                </c:pt>
                <c:pt idx="1061">
                  <c:v>88.41666666666687</c:v>
                </c:pt>
                <c:pt idx="1062">
                  <c:v>88.5</c:v>
                </c:pt>
                <c:pt idx="1063">
                  <c:v>88.583333333333258</c:v>
                </c:pt>
                <c:pt idx="1064">
                  <c:v>88.666666666666671</c:v>
                </c:pt>
                <c:pt idx="1065">
                  <c:v>88.75</c:v>
                </c:pt>
                <c:pt idx="1066">
                  <c:v>88.833333333333258</c:v>
                </c:pt>
                <c:pt idx="1067">
                  <c:v>88.91666666666687</c:v>
                </c:pt>
                <c:pt idx="1068">
                  <c:v>89</c:v>
                </c:pt>
                <c:pt idx="1069">
                  <c:v>89.083333333333258</c:v>
                </c:pt>
                <c:pt idx="1070">
                  <c:v>89.166666666666671</c:v>
                </c:pt>
                <c:pt idx="1071">
                  <c:v>89.25</c:v>
                </c:pt>
                <c:pt idx="1072">
                  <c:v>89.333333333333258</c:v>
                </c:pt>
                <c:pt idx="1073">
                  <c:v>89.41666666666687</c:v>
                </c:pt>
                <c:pt idx="1074">
                  <c:v>89.5</c:v>
                </c:pt>
                <c:pt idx="1075">
                  <c:v>89.583333333333258</c:v>
                </c:pt>
                <c:pt idx="1076">
                  <c:v>89.666666666666671</c:v>
                </c:pt>
                <c:pt idx="1077">
                  <c:v>89.75</c:v>
                </c:pt>
                <c:pt idx="1078">
                  <c:v>89.833333333333258</c:v>
                </c:pt>
                <c:pt idx="1079">
                  <c:v>89.91666666666687</c:v>
                </c:pt>
                <c:pt idx="1080">
                  <c:v>90</c:v>
                </c:pt>
                <c:pt idx="1081">
                  <c:v>90.083333333333258</c:v>
                </c:pt>
                <c:pt idx="1082">
                  <c:v>90.166666666666671</c:v>
                </c:pt>
                <c:pt idx="1083">
                  <c:v>90.25</c:v>
                </c:pt>
                <c:pt idx="1084">
                  <c:v>90.333333333333258</c:v>
                </c:pt>
                <c:pt idx="1085">
                  <c:v>90.41666666666687</c:v>
                </c:pt>
                <c:pt idx="1086">
                  <c:v>90.5</c:v>
                </c:pt>
                <c:pt idx="1087">
                  <c:v>90.583333333333258</c:v>
                </c:pt>
                <c:pt idx="1088">
                  <c:v>90.666666666666671</c:v>
                </c:pt>
                <c:pt idx="1089">
                  <c:v>90.75</c:v>
                </c:pt>
                <c:pt idx="1090">
                  <c:v>90.833333333333258</c:v>
                </c:pt>
                <c:pt idx="1091">
                  <c:v>90.91666666666687</c:v>
                </c:pt>
                <c:pt idx="1092">
                  <c:v>91</c:v>
                </c:pt>
                <c:pt idx="1093">
                  <c:v>91.083333333333258</c:v>
                </c:pt>
                <c:pt idx="1094">
                  <c:v>91.166666666666671</c:v>
                </c:pt>
                <c:pt idx="1095">
                  <c:v>91.25</c:v>
                </c:pt>
                <c:pt idx="1096">
                  <c:v>91.333333333333258</c:v>
                </c:pt>
                <c:pt idx="1097">
                  <c:v>91.41666666666687</c:v>
                </c:pt>
                <c:pt idx="1098">
                  <c:v>91.5</c:v>
                </c:pt>
                <c:pt idx="1099">
                  <c:v>91.583333333333258</c:v>
                </c:pt>
                <c:pt idx="1100">
                  <c:v>91.666666666666671</c:v>
                </c:pt>
                <c:pt idx="1101">
                  <c:v>91.75</c:v>
                </c:pt>
                <c:pt idx="1102">
                  <c:v>91.833333333333258</c:v>
                </c:pt>
                <c:pt idx="1103">
                  <c:v>91.91666666666687</c:v>
                </c:pt>
                <c:pt idx="1104">
                  <c:v>92</c:v>
                </c:pt>
                <c:pt idx="1105">
                  <c:v>92.083333333333258</c:v>
                </c:pt>
                <c:pt idx="1106">
                  <c:v>92.166666666666671</c:v>
                </c:pt>
                <c:pt idx="1107">
                  <c:v>92.25</c:v>
                </c:pt>
                <c:pt idx="1108">
                  <c:v>92.333333333333258</c:v>
                </c:pt>
                <c:pt idx="1109">
                  <c:v>92.41666666666687</c:v>
                </c:pt>
                <c:pt idx="1110">
                  <c:v>92.5</c:v>
                </c:pt>
                <c:pt idx="1111">
                  <c:v>92.583333333333258</c:v>
                </c:pt>
                <c:pt idx="1112">
                  <c:v>92.666666666666671</c:v>
                </c:pt>
                <c:pt idx="1113">
                  <c:v>92.75</c:v>
                </c:pt>
                <c:pt idx="1114">
                  <c:v>92.833333333333258</c:v>
                </c:pt>
                <c:pt idx="1115">
                  <c:v>92.91666666666687</c:v>
                </c:pt>
                <c:pt idx="1116">
                  <c:v>93</c:v>
                </c:pt>
                <c:pt idx="1117">
                  <c:v>93.083333333333258</c:v>
                </c:pt>
                <c:pt idx="1118">
                  <c:v>93.166666666666671</c:v>
                </c:pt>
                <c:pt idx="1119">
                  <c:v>93.25</c:v>
                </c:pt>
                <c:pt idx="1120">
                  <c:v>93.333333333333258</c:v>
                </c:pt>
                <c:pt idx="1121">
                  <c:v>93.41666666666687</c:v>
                </c:pt>
                <c:pt idx="1122">
                  <c:v>93.5</c:v>
                </c:pt>
                <c:pt idx="1123">
                  <c:v>93.583333333333258</c:v>
                </c:pt>
                <c:pt idx="1124">
                  <c:v>93.666666666666671</c:v>
                </c:pt>
                <c:pt idx="1125">
                  <c:v>93.75</c:v>
                </c:pt>
                <c:pt idx="1126">
                  <c:v>93.833333333333258</c:v>
                </c:pt>
                <c:pt idx="1127">
                  <c:v>93.91666666666687</c:v>
                </c:pt>
                <c:pt idx="1128">
                  <c:v>94</c:v>
                </c:pt>
                <c:pt idx="1129">
                  <c:v>94.083333333333258</c:v>
                </c:pt>
                <c:pt idx="1130">
                  <c:v>94.166666666666671</c:v>
                </c:pt>
                <c:pt idx="1131">
                  <c:v>94.25</c:v>
                </c:pt>
                <c:pt idx="1132">
                  <c:v>94.333333333333258</c:v>
                </c:pt>
                <c:pt idx="1133">
                  <c:v>94.41666666666687</c:v>
                </c:pt>
                <c:pt idx="1134">
                  <c:v>94.5</c:v>
                </c:pt>
                <c:pt idx="1135">
                  <c:v>94.583333333333258</c:v>
                </c:pt>
                <c:pt idx="1136">
                  <c:v>94.666666666666671</c:v>
                </c:pt>
                <c:pt idx="1137">
                  <c:v>94.75</c:v>
                </c:pt>
                <c:pt idx="1138">
                  <c:v>94.833333333333258</c:v>
                </c:pt>
                <c:pt idx="1139">
                  <c:v>94.91666666666687</c:v>
                </c:pt>
                <c:pt idx="1140">
                  <c:v>95</c:v>
                </c:pt>
                <c:pt idx="1141">
                  <c:v>95.083333333333258</c:v>
                </c:pt>
                <c:pt idx="1142">
                  <c:v>95.166666666666671</c:v>
                </c:pt>
                <c:pt idx="1143">
                  <c:v>95.25</c:v>
                </c:pt>
                <c:pt idx="1144">
                  <c:v>95.333333333333258</c:v>
                </c:pt>
                <c:pt idx="1145">
                  <c:v>95.41666666666687</c:v>
                </c:pt>
                <c:pt idx="1146">
                  <c:v>95.5</c:v>
                </c:pt>
                <c:pt idx="1147">
                  <c:v>95.583333333333258</c:v>
                </c:pt>
                <c:pt idx="1148">
                  <c:v>95.666666666666671</c:v>
                </c:pt>
                <c:pt idx="1149">
                  <c:v>95.75</c:v>
                </c:pt>
                <c:pt idx="1150">
                  <c:v>95.833333333333258</c:v>
                </c:pt>
                <c:pt idx="1151">
                  <c:v>95.91666666666687</c:v>
                </c:pt>
                <c:pt idx="1152">
                  <c:v>96</c:v>
                </c:pt>
                <c:pt idx="1153">
                  <c:v>96.083333333333258</c:v>
                </c:pt>
                <c:pt idx="1154">
                  <c:v>96.166666666666671</c:v>
                </c:pt>
                <c:pt idx="1155">
                  <c:v>96.25</c:v>
                </c:pt>
                <c:pt idx="1156">
                  <c:v>96.333333333333258</c:v>
                </c:pt>
                <c:pt idx="1157">
                  <c:v>96.41666666666687</c:v>
                </c:pt>
                <c:pt idx="1158">
                  <c:v>96.5</c:v>
                </c:pt>
                <c:pt idx="1159">
                  <c:v>96.583333333333258</c:v>
                </c:pt>
                <c:pt idx="1160">
                  <c:v>96.666666666666671</c:v>
                </c:pt>
                <c:pt idx="1161">
                  <c:v>96.75</c:v>
                </c:pt>
                <c:pt idx="1162">
                  <c:v>96.833333333333258</c:v>
                </c:pt>
                <c:pt idx="1163">
                  <c:v>96.91666666666687</c:v>
                </c:pt>
                <c:pt idx="1164">
                  <c:v>97</c:v>
                </c:pt>
                <c:pt idx="1165">
                  <c:v>97.083333333333258</c:v>
                </c:pt>
                <c:pt idx="1166">
                  <c:v>97.166666666666671</c:v>
                </c:pt>
                <c:pt idx="1167">
                  <c:v>97.25</c:v>
                </c:pt>
                <c:pt idx="1168">
                  <c:v>97.333333333333258</c:v>
                </c:pt>
                <c:pt idx="1169">
                  <c:v>97.41666666666687</c:v>
                </c:pt>
                <c:pt idx="1170">
                  <c:v>97.5</c:v>
                </c:pt>
                <c:pt idx="1171">
                  <c:v>97.583333333333258</c:v>
                </c:pt>
                <c:pt idx="1172">
                  <c:v>97.666666666666671</c:v>
                </c:pt>
                <c:pt idx="1173">
                  <c:v>97.75</c:v>
                </c:pt>
                <c:pt idx="1174">
                  <c:v>97.833333333333258</c:v>
                </c:pt>
                <c:pt idx="1175">
                  <c:v>97.91666666666687</c:v>
                </c:pt>
                <c:pt idx="1176">
                  <c:v>98</c:v>
                </c:pt>
                <c:pt idx="1177">
                  <c:v>98.083333333333258</c:v>
                </c:pt>
                <c:pt idx="1178">
                  <c:v>98.166666666666671</c:v>
                </c:pt>
                <c:pt idx="1179">
                  <c:v>98.25</c:v>
                </c:pt>
                <c:pt idx="1180">
                  <c:v>98.333333333333258</c:v>
                </c:pt>
                <c:pt idx="1181">
                  <c:v>98.41666666666687</c:v>
                </c:pt>
                <c:pt idx="1182">
                  <c:v>98.5</c:v>
                </c:pt>
                <c:pt idx="1183">
                  <c:v>98.583333333333258</c:v>
                </c:pt>
                <c:pt idx="1184">
                  <c:v>98.666666666666671</c:v>
                </c:pt>
                <c:pt idx="1185">
                  <c:v>98.75</c:v>
                </c:pt>
                <c:pt idx="1186">
                  <c:v>98.833333333333258</c:v>
                </c:pt>
                <c:pt idx="1187">
                  <c:v>98.91666666666687</c:v>
                </c:pt>
                <c:pt idx="1188">
                  <c:v>99</c:v>
                </c:pt>
                <c:pt idx="1189">
                  <c:v>99.083333333333258</c:v>
                </c:pt>
                <c:pt idx="1190">
                  <c:v>99.166666666666671</c:v>
                </c:pt>
                <c:pt idx="1191">
                  <c:v>99.25</c:v>
                </c:pt>
                <c:pt idx="1192">
                  <c:v>99.333333333333258</c:v>
                </c:pt>
                <c:pt idx="1193">
                  <c:v>99.41666666666687</c:v>
                </c:pt>
                <c:pt idx="1194">
                  <c:v>99.5</c:v>
                </c:pt>
                <c:pt idx="1195">
                  <c:v>99.583333333333258</c:v>
                </c:pt>
                <c:pt idx="1196">
                  <c:v>99.666666666666671</c:v>
                </c:pt>
                <c:pt idx="1197">
                  <c:v>99.75</c:v>
                </c:pt>
                <c:pt idx="1198">
                  <c:v>99.833333333333258</c:v>
                </c:pt>
                <c:pt idx="1199">
                  <c:v>99.91666666666687</c:v>
                </c:pt>
                <c:pt idx="1200">
                  <c:v>100</c:v>
                </c:pt>
                <c:pt idx="1201">
                  <c:v>100.08333333333313</c:v>
                </c:pt>
                <c:pt idx="1202">
                  <c:v>100.16666666666667</c:v>
                </c:pt>
                <c:pt idx="1203">
                  <c:v>100.25</c:v>
                </c:pt>
                <c:pt idx="1204">
                  <c:v>100.33333333333313</c:v>
                </c:pt>
                <c:pt idx="1205">
                  <c:v>100.41666666666687</c:v>
                </c:pt>
                <c:pt idx="1206">
                  <c:v>100.5</c:v>
                </c:pt>
                <c:pt idx="1207">
                  <c:v>100.58333333333313</c:v>
                </c:pt>
                <c:pt idx="1208">
                  <c:v>100.66666666666667</c:v>
                </c:pt>
                <c:pt idx="1209">
                  <c:v>100.75</c:v>
                </c:pt>
                <c:pt idx="1210">
                  <c:v>100.83333333333313</c:v>
                </c:pt>
                <c:pt idx="1211">
                  <c:v>100.91666666666687</c:v>
                </c:pt>
                <c:pt idx="1212">
                  <c:v>101</c:v>
                </c:pt>
                <c:pt idx="1213">
                  <c:v>101.08333333333313</c:v>
                </c:pt>
                <c:pt idx="1214">
                  <c:v>101.16666666666667</c:v>
                </c:pt>
                <c:pt idx="1215">
                  <c:v>101.25</c:v>
                </c:pt>
                <c:pt idx="1216">
                  <c:v>101.33333333333313</c:v>
                </c:pt>
                <c:pt idx="1217">
                  <c:v>101.41666666666687</c:v>
                </c:pt>
                <c:pt idx="1218">
                  <c:v>101.5</c:v>
                </c:pt>
                <c:pt idx="1219">
                  <c:v>101.58333333333313</c:v>
                </c:pt>
                <c:pt idx="1220">
                  <c:v>101.66666666666667</c:v>
                </c:pt>
                <c:pt idx="1221">
                  <c:v>101.75</c:v>
                </c:pt>
                <c:pt idx="1222">
                  <c:v>101.83333333333313</c:v>
                </c:pt>
                <c:pt idx="1223">
                  <c:v>101.91666666666687</c:v>
                </c:pt>
                <c:pt idx="1224">
                  <c:v>102</c:v>
                </c:pt>
                <c:pt idx="1225">
                  <c:v>102.08333333333313</c:v>
                </c:pt>
                <c:pt idx="1226">
                  <c:v>102.16666666666667</c:v>
                </c:pt>
                <c:pt idx="1227">
                  <c:v>102.25</c:v>
                </c:pt>
                <c:pt idx="1228">
                  <c:v>102.33333333333313</c:v>
                </c:pt>
                <c:pt idx="1229">
                  <c:v>102.41666666666687</c:v>
                </c:pt>
                <c:pt idx="1230">
                  <c:v>102.5</c:v>
                </c:pt>
                <c:pt idx="1231">
                  <c:v>102.58333333333313</c:v>
                </c:pt>
                <c:pt idx="1232">
                  <c:v>102.66666666666667</c:v>
                </c:pt>
                <c:pt idx="1233">
                  <c:v>102.75</c:v>
                </c:pt>
                <c:pt idx="1234">
                  <c:v>102.83333333333313</c:v>
                </c:pt>
                <c:pt idx="1235">
                  <c:v>102.91666666666687</c:v>
                </c:pt>
                <c:pt idx="1236">
                  <c:v>103</c:v>
                </c:pt>
                <c:pt idx="1237">
                  <c:v>103.08333333333313</c:v>
                </c:pt>
                <c:pt idx="1238">
                  <c:v>103.16666666666667</c:v>
                </c:pt>
                <c:pt idx="1239">
                  <c:v>103.25</c:v>
                </c:pt>
                <c:pt idx="1240">
                  <c:v>103.33333333333313</c:v>
                </c:pt>
                <c:pt idx="1241">
                  <c:v>103.41666666666687</c:v>
                </c:pt>
                <c:pt idx="1242">
                  <c:v>103.5</c:v>
                </c:pt>
                <c:pt idx="1243">
                  <c:v>103.58333333333313</c:v>
                </c:pt>
                <c:pt idx="1244">
                  <c:v>103.66666666666667</c:v>
                </c:pt>
                <c:pt idx="1245">
                  <c:v>103.75</c:v>
                </c:pt>
                <c:pt idx="1246">
                  <c:v>103.83333333333313</c:v>
                </c:pt>
                <c:pt idx="1247">
                  <c:v>103.91666666666687</c:v>
                </c:pt>
                <c:pt idx="1248">
                  <c:v>104</c:v>
                </c:pt>
                <c:pt idx="1249">
                  <c:v>104.08333333333313</c:v>
                </c:pt>
                <c:pt idx="1250">
                  <c:v>104.16666666666667</c:v>
                </c:pt>
                <c:pt idx="1251">
                  <c:v>104.25</c:v>
                </c:pt>
                <c:pt idx="1252">
                  <c:v>104.33333333333313</c:v>
                </c:pt>
                <c:pt idx="1253">
                  <c:v>104.41666666666687</c:v>
                </c:pt>
                <c:pt idx="1254">
                  <c:v>104.5</c:v>
                </c:pt>
                <c:pt idx="1255">
                  <c:v>104.58333333333313</c:v>
                </c:pt>
                <c:pt idx="1256">
                  <c:v>104.66666666666667</c:v>
                </c:pt>
                <c:pt idx="1257">
                  <c:v>104.75</c:v>
                </c:pt>
                <c:pt idx="1258">
                  <c:v>104.83333333333313</c:v>
                </c:pt>
                <c:pt idx="1259">
                  <c:v>104.91666666666687</c:v>
                </c:pt>
                <c:pt idx="1260">
                  <c:v>105</c:v>
                </c:pt>
                <c:pt idx="1261">
                  <c:v>105.08333333333313</c:v>
                </c:pt>
                <c:pt idx="1262">
                  <c:v>105.16666666666667</c:v>
                </c:pt>
                <c:pt idx="1263">
                  <c:v>105.25</c:v>
                </c:pt>
                <c:pt idx="1264">
                  <c:v>105.33333333333313</c:v>
                </c:pt>
                <c:pt idx="1265">
                  <c:v>105.41666666666687</c:v>
                </c:pt>
                <c:pt idx="1266">
                  <c:v>105.5</c:v>
                </c:pt>
                <c:pt idx="1267">
                  <c:v>105.58333333333313</c:v>
                </c:pt>
                <c:pt idx="1268">
                  <c:v>105.66666666666667</c:v>
                </c:pt>
                <c:pt idx="1269">
                  <c:v>105.75</c:v>
                </c:pt>
                <c:pt idx="1270">
                  <c:v>105.83333333333313</c:v>
                </c:pt>
                <c:pt idx="1271">
                  <c:v>105.91666666666687</c:v>
                </c:pt>
                <c:pt idx="1272">
                  <c:v>106</c:v>
                </c:pt>
                <c:pt idx="1273">
                  <c:v>106.08333333333313</c:v>
                </c:pt>
                <c:pt idx="1274">
                  <c:v>106.16666666666667</c:v>
                </c:pt>
                <c:pt idx="1275">
                  <c:v>106.25</c:v>
                </c:pt>
                <c:pt idx="1276">
                  <c:v>106.33333333333313</c:v>
                </c:pt>
                <c:pt idx="1277">
                  <c:v>106.41666666666687</c:v>
                </c:pt>
                <c:pt idx="1278">
                  <c:v>106.5</c:v>
                </c:pt>
                <c:pt idx="1279">
                  <c:v>106.58333333333313</c:v>
                </c:pt>
                <c:pt idx="1280">
                  <c:v>106.66666666666667</c:v>
                </c:pt>
                <c:pt idx="1281">
                  <c:v>106.75</c:v>
                </c:pt>
                <c:pt idx="1282">
                  <c:v>106.83333333333313</c:v>
                </c:pt>
                <c:pt idx="1283">
                  <c:v>106.91666666666687</c:v>
                </c:pt>
                <c:pt idx="1284">
                  <c:v>107</c:v>
                </c:pt>
                <c:pt idx="1285">
                  <c:v>107.08333333333313</c:v>
                </c:pt>
                <c:pt idx="1286">
                  <c:v>107.16666666666667</c:v>
                </c:pt>
                <c:pt idx="1287">
                  <c:v>107.25</c:v>
                </c:pt>
                <c:pt idx="1288">
                  <c:v>107.33333333333313</c:v>
                </c:pt>
                <c:pt idx="1289">
                  <c:v>107.41666666666687</c:v>
                </c:pt>
                <c:pt idx="1290">
                  <c:v>107.5</c:v>
                </c:pt>
                <c:pt idx="1291">
                  <c:v>107.58333333333313</c:v>
                </c:pt>
                <c:pt idx="1292">
                  <c:v>107.66666666666667</c:v>
                </c:pt>
                <c:pt idx="1293">
                  <c:v>107.75</c:v>
                </c:pt>
                <c:pt idx="1294">
                  <c:v>107.83333333333313</c:v>
                </c:pt>
                <c:pt idx="1295">
                  <c:v>107.91666666666687</c:v>
                </c:pt>
                <c:pt idx="1296">
                  <c:v>108</c:v>
                </c:pt>
                <c:pt idx="1297">
                  <c:v>108.08333333333313</c:v>
                </c:pt>
                <c:pt idx="1298">
                  <c:v>108.16666666666667</c:v>
                </c:pt>
                <c:pt idx="1299">
                  <c:v>108.25</c:v>
                </c:pt>
                <c:pt idx="1300">
                  <c:v>108.33333333333313</c:v>
                </c:pt>
                <c:pt idx="1301">
                  <c:v>108.41666666666687</c:v>
                </c:pt>
                <c:pt idx="1302">
                  <c:v>108.5</c:v>
                </c:pt>
                <c:pt idx="1303">
                  <c:v>108.58333333333313</c:v>
                </c:pt>
                <c:pt idx="1304">
                  <c:v>108.66666666666667</c:v>
                </c:pt>
                <c:pt idx="1305">
                  <c:v>108.75</c:v>
                </c:pt>
                <c:pt idx="1306">
                  <c:v>108.83333333333313</c:v>
                </c:pt>
                <c:pt idx="1307">
                  <c:v>108.91666666666687</c:v>
                </c:pt>
                <c:pt idx="1308">
                  <c:v>109</c:v>
                </c:pt>
                <c:pt idx="1309">
                  <c:v>109.08333333333313</c:v>
                </c:pt>
                <c:pt idx="1310">
                  <c:v>109.16666666666667</c:v>
                </c:pt>
                <c:pt idx="1311">
                  <c:v>109.25</c:v>
                </c:pt>
                <c:pt idx="1312">
                  <c:v>109.33333333333313</c:v>
                </c:pt>
                <c:pt idx="1313">
                  <c:v>109.41666666666687</c:v>
                </c:pt>
                <c:pt idx="1314">
                  <c:v>109.5</c:v>
                </c:pt>
                <c:pt idx="1315">
                  <c:v>109.58333333333313</c:v>
                </c:pt>
                <c:pt idx="1316">
                  <c:v>109.66666666666667</c:v>
                </c:pt>
                <c:pt idx="1317">
                  <c:v>109.75</c:v>
                </c:pt>
                <c:pt idx="1318">
                  <c:v>109.83333333333313</c:v>
                </c:pt>
                <c:pt idx="1319">
                  <c:v>109.91666666666687</c:v>
                </c:pt>
                <c:pt idx="1320">
                  <c:v>110</c:v>
                </c:pt>
                <c:pt idx="1321">
                  <c:v>110.08333333333313</c:v>
                </c:pt>
                <c:pt idx="1322">
                  <c:v>110.16666666666667</c:v>
                </c:pt>
                <c:pt idx="1323">
                  <c:v>110.25</c:v>
                </c:pt>
                <c:pt idx="1324">
                  <c:v>110.33333333333313</c:v>
                </c:pt>
                <c:pt idx="1325">
                  <c:v>110.41666666666687</c:v>
                </c:pt>
                <c:pt idx="1326">
                  <c:v>110.5</c:v>
                </c:pt>
                <c:pt idx="1327">
                  <c:v>110.58333333333313</c:v>
                </c:pt>
                <c:pt idx="1328">
                  <c:v>110.66666666666667</c:v>
                </c:pt>
                <c:pt idx="1329">
                  <c:v>110.75</c:v>
                </c:pt>
                <c:pt idx="1330">
                  <c:v>110.83333333333313</c:v>
                </c:pt>
                <c:pt idx="1331">
                  <c:v>110.91666666666687</c:v>
                </c:pt>
                <c:pt idx="1332">
                  <c:v>111</c:v>
                </c:pt>
                <c:pt idx="1333">
                  <c:v>111.08333333333313</c:v>
                </c:pt>
                <c:pt idx="1334">
                  <c:v>111.16666666666667</c:v>
                </c:pt>
                <c:pt idx="1335">
                  <c:v>111.25</c:v>
                </c:pt>
                <c:pt idx="1336">
                  <c:v>111.33333333333313</c:v>
                </c:pt>
                <c:pt idx="1337">
                  <c:v>111.41666666666687</c:v>
                </c:pt>
                <c:pt idx="1338">
                  <c:v>111.5</c:v>
                </c:pt>
                <c:pt idx="1339">
                  <c:v>111.58333333333313</c:v>
                </c:pt>
                <c:pt idx="1340">
                  <c:v>111.66666666666667</c:v>
                </c:pt>
                <c:pt idx="1341">
                  <c:v>111.75</c:v>
                </c:pt>
                <c:pt idx="1342">
                  <c:v>111.83333333333313</c:v>
                </c:pt>
                <c:pt idx="1343">
                  <c:v>111.91666666666687</c:v>
                </c:pt>
                <c:pt idx="1344">
                  <c:v>112</c:v>
                </c:pt>
                <c:pt idx="1345">
                  <c:v>112.08333333333313</c:v>
                </c:pt>
                <c:pt idx="1346">
                  <c:v>112.16666666666667</c:v>
                </c:pt>
                <c:pt idx="1347">
                  <c:v>112.25</c:v>
                </c:pt>
                <c:pt idx="1348">
                  <c:v>112.33333333333313</c:v>
                </c:pt>
                <c:pt idx="1349">
                  <c:v>112.41666666666687</c:v>
                </c:pt>
                <c:pt idx="1350">
                  <c:v>112.5</c:v>
                </c:pt>
                <c:pt idx="1351">
                  <c:v>112.58333333333313</c:v>
                </c:pt>
                <c:pt idx="1352">
                  <c:v>112.66666666666667</c:v>
                </c:pt>
                <c:pt idx="1353">
                  <c:v>112.75</c:v>
                </c:pt>
                <c:pt idx="1354">
                  <c:v>112.83333333333313</c:v>
                </c:pt>
                <c:pt idx="1355">
                  <c:v>112.91666666666687</c:v>
                </c:pt>
                <c:pt idx="1356">
                  <c:v>113</c:v>
                </c:pt>
                <c:pt idx="1357">
                  <c:v>113.08333333333313</c:v>
                </c:pt>
                <c:pt idx="1358">
                  <c:v>113.16666666666667</c:v>
                </c:pt>
                <c:pt idx="1359">
                  <c:v>113.25</c:v>
                </c:pt>
                <c:pt idx="1360">
                  <c:v>113.33333333333313</c:v>
                </c:pt>
                <c:pt idx="1361">
                  <c:v>113.41666666666687</c:v>
                </c:pt>
                <c:pt idx="1362">
                  <c:v>113.5</c:v>
                </c:pt>
                <c:pt idx="1363">
                  <c:v>113.58333333333313</c:v>
                </c:pt>
                <c:pt idx="1364">
                  <c:v>113.66666666666667</c:v>
                </c:pt>
                <c:pt idx="1365">
                  <c:v>113.75</c:v>
                </c:pt>
                <c:pt idx="1366">
                  <c:v>113.83333333333313</c:v>
                </c:pt>
                <c:pt idx="1367">
                  <c:v>113.91666666666687</c:v>
                </c:pt>
                <c:pt idx="1368">
                  <c:v>114</c:v>
                </c:pt>
                <c:pt idx="1369">
                  <c:v>114.08333333333313</c:v>
                </c:pt>
                <c:pt idx="1370">
                  <c:v>114.16666666666667</c:v>
                </c:pt>
                <c:pt idx="1371">
                  <c:v>114.25</c:v>
                </c:pt>
                <c:pt idx="1372">
                  <c:v>114.33333333333313</c:v>
                </c:pt>
                <c:pt idx="1373">
                  <c:v>114.41666666666687</c:v>
                </c:pt>
                <c:pt idx="1374">
                  <c:v>114.5</c:v>
                </c:pt>
                <c:pt idx="1375">
                  <c:v>114.58333333333313</c:v>
                </c:pt>
                <c:pt idx="1376">
                  <c:v>114.66666666666667</c:v>
                </c:pt>
                <c:pt idx="1377">
                  <c:v>114.75</c:v>
                </c:pt>
                <c:pt idx="1378">
                  <c:v>114.83333333333313</c:v>
                </c:pt>
                <c:pt idx="1379">
                  <c:v>114.91666666666687</c:v>
                </c:pt>
                <c:pt idx="1380">
                  <c:v>115</c:v>
                </c:pt>
                <c:pt idx="1381">
                  <c:v>115.08333333333313</c:v>
                </c:pt>
                <c:pt idx="1382">
                  <c:v>115.16666666666667</c:v>
                </c:pt>
                <c:pt idx="1383">
                  <c:v>115.25</c:v>
                </c:pt>
                <c:pt idx="1384">
                  <c:v>115.33333333333313</c:v>
                </c:pt>
                <c:pt idx="1385">
                  <c:v>115.41666666666687</c:v>
                </c:pt>
                <c:pt idx="1386">
                  <c:v>115.5</c:v>
                </c:pt>
                <c:pt idx="1387">
                  <c:v>115.58333333333313</c:v>
                </c:pt>
                <c:pt idx="1388">
                  <c:v>115.66666666666667</c:v>
                </c:pt>
                <c:pt idx="1389">
                  <c:v>115.75</c:v>
                </c:pt>
                <c:pt idx="1390">
                  <c:v>115.83333333333313</c:v>
                </c:pt>
                <c:pt idx="1391">
                  <c:v>115.91666666666687</c:v>
                </c:pt>
                <c:pt idx="1392">
                  <c:v>116</c:v>
                </c:pt>
                <c:pt idx="1393">
                  <c:v>116.08333333333313</c:v>
                </c:pt>
                <c:pt idx="1394">
                  <c:v>116.16666666666667</c:v>
                </c:pt>
                <c:pt idx="1395">
                  <c:v>116.25</c:v>
                </c:pt>
                <c:pt idx="1396">
                  <c:v>116.33333333333313</c:v>
                </c:pt>
                <c:pt idx="1397">
                  <c:v>116.41666666666687</c:v>
                </c:pt>
                <c:pt idx="1398">
                  <c:v>116.5</c:v>
                </c:pt>
                <c:pt idx="1399">
                  <c:v>116.58333333333313</c:v>
                </c:pt>
                <c:pt idx="1400">
                  <c:v>116.66666666666667</c:v>
                </c:pt>
                <c:pt idx="1401">
                  <c:v>116.75</c:v>
                </c:pt>
                <c:pt idx="1402">
                  <c:v>116.83333333333313</c:v>
                </c:pt>
                <c:pt idx="1403">
                  <c:v>116.91666666666687</c:v>
                </c:pt>
                <c:pt idx="1404">
                  <c:v>117</c:v>
                </c:pt>
                <c:pt idx="1405">
                  <c:v>117.08333333333313</c:v>
                </c:pt>
                <c:pt idx="1406">
                  <c:v>117.16666666666667</c:v>
                </c:pt>
                <c:pt idx="1407">
                  <c:v>117.25</c:v>
                </c:pt>
                <c:pt idx="1408">
                  <c:v>117.33333333333313</c:v>
                </c:pt>
                <c:pt idx="1409">
                  <c:v>117.41666666666687</c:v>
                </c:pt>
                <c:pt idx="1410">
                  <c:v>117.5</c:v>
                </c:pt>
                <c:pt idx="1411">
                  <c:v>117.58333333333313</c:v>
                </c:pt>
                <c:pt idx="1412">
                  <c:v>117.66666666666667</c:v>
                </c:pt>
                <c:pt idx="1413">
                  <c:v>117.75</c:v>
                </c:pt>
                <c:pt idx="1414">
                  <c:v>117.83333333333313</c:v>
                </c:pt>
                <c:pt idx="1415">
                  <c:v>117.91666666666687</c:v>
                </c:pt>
                <c:pt idx="1416">
                  <c:v>118</c:v>
                </c:pt>
                <c:pt idx="1417">
                  <c:v>118.08333333333313</c:v>
                </c:pt>
                <c:pt idx="1418">
                  <c:v>118.16666666666667</c:v>
                </c:pt>
                <c:pt idx="1419">
                  <c:v>118.25</c:v>
                </c:pt>
                <c:pt idx="1420">
                  <c:v>118.33333333333313</c:v>
                </c:pt>
                <c:pt idx="1421">
                  <c:v>118.41666666666687</c:v>
                </c:pt>
                <c:pt idx="1422">
                  <c:v>118.5</c:v>
                </c:pt>
                <c:pt idx="1423">
                  <c:v>118.58333333333313</c:v>
                </c:pt>
                <c:pt idx="1424">
                  <c:v>118.66666666666667</c:v>
                </c:pt>
                <c:pt idx="1425">
                  <c:v>118.75</c:v>
                </c:pt>
                <c:pt idx="1426">
                  <c:v>118.83333333333313</c:v>
                </c:pt>
                <c:pt idx="1427">
                  <c:v>118.91666666666687</c:v>
                </c:pt>
                <c:pt idx="1428">
                  <c:v>119</c:v>
                </c:pt>
                <c:pt idx="1429">
                  <c:v>119.08333333333313</c:v>
                </c:pt>
                <c:pt idx="1430">
                  <c:v>119.16666666666667</c:v>
                </c:pt>
                <c:pt idx="1431">
                  <c:v>119.25</c:v>
                </c:pt>
                <c:pt idx="1432">
                  <c:v>119.33333333333313</c:v>
                </c:pt>
                <c:pt idx="1433">
                  <c:v>119.41666666666687</c:v>
                </c:pt>
                <c:pt idx="1434">
                  <c:v>119.5</c:v>
                </c:pt>
                <c:pt idx="1435">
                  <c:v>119.58333333333313</c:v>
                </c:pt>
                <c:pt idx="1436">
                  <c:v>119.66666666666667</c:v>
                </c:pt>
                <c:pt idx="1437">
                  <c:v>119.75</c:v>
                </c:pt>
                <c:pt idx="1438">
                  <c:v>119.83333333333313</c:v>
                </c:pt>
                <c:pt idx="1439">
                  <c:v>119.91666666666687</c:v>
                </c:pt>
                <c:pt idx="1440">
                  <c:v>120</c:v>
                </c:pt>
                <c:pt idx="1441">
                  <c:v>120.08333333333313</c:v>
                </c:pt>
                <c:pt idx="1442">
                  <c:v>120.16666666666667</c:v>
                </c:pt>
                <c:pt idx="1443">
                  <c:v>120.25</c:v>
                </c:pt>
                <c:pt idx="1444">
                  <c:v>120.33333333333313</c:v>
                </c:pt>
                <c:pt idx="1445">
                  <c:v>120.41666666666687</c:v>
                </c:pt>
                <c:pt idx="1446">
                  <c:v>120.5</c:v>
                </c:pt>
                <c:pt idx="1447">
                  <c:v>120.58333333333313</c:v>
                </c:pt>
                <c:pt idx="1448">
                  <c:v>120.66666666666667</c:v>
                </c:pt>
                <c:pt idx="1449">
                  <c:v>120.75</c:v>
                </c:pt>
                <c:pt idx="1450">
                  <c:v>120.83333333333313</c:v>
                </c:pt>
                <c:pt idx="1451">
                  <c:v>120.91666666666687</c:v>
                </c:pt>
                <c:pt idx="1452">
                  <c:v>121</c:v>
                </c:pt>
                <c:pt idx="1453">
                  <c:v>121.08333333333313</c:v>
                </c:pt>
                <c:pt idx="1454">
                  <c:v>121.16666666666667</c:v>
                </c:pt>
                <c:pt idx="1455">
                  <c:v>121.25</c:v>
                </c:pt>
                <c:pt idx="1456">
                  <c:v>121.33333333333313</c:v>
                </c:pt>
                <c:pt idx="1457">
                  <c:v>121.41666666666687</c:v>
                </c:pt>
                <c:pt idx="1458">
                  <c:v>121.5</c:v>
                </c:pt>
                <c:pt idx="1459">
                  <c:v>121.58333333333313</c:v>
                </c:pt>
                <c:pt idx="1460">
                  <c:v>121.66666666666667</c:v>
                </c:pt>
                <c:pt idx="1461">
                  <c:v>121.75</c:v>
                </c:pt>
                <c:pt idx="1462">
                  <c:v>121.83333333333313</c:v>
                </c:pt>
                <c:pt idx="1463">
                  <c:v>121.91666666666687</c:v>
                </c:pt>
                <c:pt idx="1464">
                  <c:v>122</c:v>
                </c:pt>
                <c:pt idx="1465">
                  <c:v>122.08333333333313</c:v>
                </c:pt>
                <c:pt idx="1466">
                  <c:v>122.16666666666667</c:v>
                </c:pt>
                <c:pt idx="1467">
                  <c:v>122.25</c:v>
                </c:pt>
                <c:pt idx="1468">
                  <c:v>122.33333333333313</c:v>
                </c:pt>
                <c:pt idx="1469">
                  <c:v>122.41666666666687</c:v>
                </c:pt>
                <c:pt idx="1470">
                  <c:v>122.5</c:v>
                </c:pt>
                <c:pt idx="1471">
                  <c:v>122.58333333333313</c:v>
                </c:pt>
                <c:pt idx="1472">
                  <c:v>122.66666666666667</c:v>
                </c:pt>
                <c:pt idx="1473">
                  <c:v>122.75</c:v>
                </c:pt>
                <c:pt idx="1474">
                  <c:v>122.83333333333313</c:v>
                </c:pt>
                <c:pt idx="1475">
                  <c:v>122.91666666666687</c:v>
                </c:pt>
                <c:pt idx="1476">
                  <c:v>123</c:v>
                </c:pt>
                <c:pt idx="1477">
                  <c:v>123.08333333333313</c:v>
                </c:pt>
                <c:pt idx="1478">
                  <c:v>123.16666666666667</c:v>
                </c:pt>
                <c:pt idx="1479">
                  <c:v>123.25</c:v>
                </c:pt>
                <c:pt idx="1480">
                  <c:v>123.33333333333313</c:v>
                </c:pt>
                <c:pt idx="1481">
                  <c:v>123.41666666666687</c:v>
                </c:pt>
                <c:pt idx="1482">
                  <c:v>123.5</c:v>
                </c:pt>
                <c:pt idx="1483">
                  <c:v>123.58333333333313</c:v>
                </c:pt>
                <c:pt idx="1484">
                  <c:v>123.66666666666667</c:v>
                </c:pt>
                <c:pt idx="1485">
                  <c:v>123.75</c:v>
                </c:pt>
                <c:pt idx="1486">
                  <c:v>123.83333333333313</c:v>
                </c:pt>
                <c:pt idx="1487">
                  <c:v>123.91666666666687</c:v>
                </c:pt>
                <c:pt idx="1488">
                  <c:v>124</c:v>
                </c:pt>
                <c:pt idx="1489">
                  <c:v>124.08333333333313</c:v>
                </c:pt>
                <c:pt idx="1490">
                  <c:v>124.16666666666667</c:v>
                </c:pt>
                <c:pt idx="1491">
                  <c:v>124.25</c:v>
                </c:pt>
                <c:pt idx="1492">
                  <c:v>124.33333333333313</c:v>
                </c:pt>
                <c:pt idx="1493">
                  <c:v>124.41666666666687</c:v>
                </c:pt>
                <c:pt idx="1494">
                  <c:v>124.5</c:v>
                </c:pt>
                <c:pt idx="1495">
                  <c:v>124.58333333333313</c:v>
                </c:pt>
                <c:pt idx="1496">
                  <c:v>124.66666666666667</c:v>
                </c:pt>
                <c:pt idx="1497">
                  <c:v>124.75</c:v>
                </c:pt>
                <c:pt idx="1498">
                  <c:v>124.83333333333313</c:v>
                </c:pt>
                <c:pt idx="1499">
                  <c:v>124.91666666666687</c:v>
                </c:pt>
                <c:pt idx="1500">
                  <c:v>125</c:v>
                </c:pt>
                <c:pt idx="1501">
                  <c:v>125.08333333333313</c:v>
                </c:pt>
                <c:pt idx="1502">
                  <c:v>125.16666666666667</c:v>
                </c:pt>
                <c:pt idx="1503">
                  <c:v>125.25</c:v>
                </c:pt>
                <c:pt idx="1504">
                  <c:v>125.33333333333313</c:v>
                </c:pt>
                <c:pt idx="1505">
                  <c:v>125.41666666666687</c:v>
                </c:pt>
                <c:pt idx="1506">
                  <c:v>125.5</c:v>
                </c:pt>
                <c:pt idx="1507">
                  <c:v>125.58333333333313</c:v>
                </c:pt>
                <c:pt idx="1508">
                  <c:v>125.66666666666667</c:v>
                </c:pt>
                <c:pt idx="1509">
                  <c:v>125.75</c:v>
                </c:pt>
                <c:pt idx="1510">
                  <c:v>125.83333333333313</c:v>
                </c:pt>
                <c:pt idx="1511">
                  <c:v>125.91666666666687</c:v>
                </c:pt>
                <c:pt idx="1512">
                  <c:v>126</c:v>
                </c:pt>
                <c:pt idx="1513">
                  <c:v>126.08333333333313</c:v>
                </c:pt>
                <c:pt idx="1514">
                  <c:v>126.16666666666667</c:v>
                </c:pt>
                <c:pt idx="1515">
                  <c:v>126.25</c:v>
                </c:pt>
                <c:pt idx="1516">
                  <c:v>126.33333333333313</c:v>
                </c:pt>
                <c:pt idx="1517">
                  <c:v>126.41666666666687</c:v>
                </c:pt>
                <c:pt idx="1518">
                  <c:v>126.5</c:v>
                </c:pt>
                <c:pt idx="1519">
                  <c:v>126.58333333333313</c:v>
                </c:pt>
                <c:pt idx="1520">
                  <c:v>126.66666666666667</c:v>
                </c:pt>
                <c:pt idx="1521">
                  <c:v>126.75</c:v>
                </c:pt>
                <c:pt idx="1522">
                  <c:v>126.83333333333313</c:v>
                </c:pt>
                <c:pt idx="1523">
                  <c:v>126.91666666666687</c:v>
                </c:pt>
                <c:pt idx="1524">
                  <c:v>127</c:v>
                </c:pt>
                <c:pt idx="1525">
                  <c:v>127.08333333333313</c:v>
                </c:pt>
                <c:pt idx="1526">
                  <c:v>127.16666666666667</c:v>
                </c:pt>
                <c:pt idx="1527">
                  <c:v>127.25</c:v>
                </c:pt>
                <c:pt idx="1528">
                  <c:v>127.33333333333313</c:v>
                </c:pt>
                <c:pt idx="1529">
                  <c:v>127.41666666666687</c:v>
                </c:pt>
                <c:pt idx="1530">
                  <c:v>127.5</c:v>
                </c:pt>
                <c:pt idx="1531">
                  <c:v>127.58333333333313</c:v>
                </c:pt>
                <c:pt idx="1532">
                  <c:v>127.66666666666667</c:v>
                </c:pt>
                <c:pt idx="1533">
                  <c:v>127.75</c:v>
                </c:pt>
                <c:pt idx="1534">
                  <c:v>127.83333333333313</c:v>
                </c:pt>
                <c:pt idx="1535">
                  <c:v>127.91666666666687</c:v>
                </c:pt>
                <c:pt idx="1536">
                  <c:v>128</c:v>
                </c:pt>
                <c:pt idx="1537">
                  <c:v>128.08333333333374</c:v>
                </c:pt>
                <c:pt idx="1538">
                  <c:v>128.16666666666652</c:v>
                </c:pt>
                <c:pt idx="1539">
                  <c:v>128.25</c:v>
                </c:pt>
                <c:pt idx="1540">
                  <c:v>128.33333333333374</c:v>
                </c:pt>
                <c:pt idx="1541">
                  <c:v>128.41666666666652</c:v>
                </c:pt>
                <c:pt idx="1542">
                  <c:v>128.5</c:v>
                </c:pt>
                <c:pt idx="1543">
                  <c:v>128.58333333333374</c:v>
                </c:pt>
                <c:pt idx="1544">
                  <c:v>128.66666666666652</c:v>
                </c:pt>
                <c:pt idx="1545">
                  <c:v>128.75</c:v>
                </c:pt>
                <c:pt idx="1546">
                  <c:v>128.83333333333374</c:v>
                </c:pt>
                <c:pt idx="1547">
                  <c:v>128.91666666666652</c:v>
                </c:pt>
                <c:pt idx="1548">
                  <c:v>129</c:v>
                </c:pt>
                <c:pt idx="1549">
                  <c:v>129.08333333333374</c:v>
                </c:pt>
                <c:pt idx="1550">
                  <c:v>129.16666666666652</c:v>
                </c:pt>
                <c:pt idx="1551">
                  <c:v>129.25</c:v>
                </c:pt>
                <c:pt idx="1552">
                  <c:v>129.33333333333374</c:v>
                </c:pt>
                <c:pt idx="1553">
                  <c:v>129.41666666666652</c:v>
                </c:pt>
                <c:pt idx="1554">
                  <c:v>129.5</c:v>
                </c:pt>
                <c:pt idx="1555">
                  <c:v>129.58333333333374</c:v>
                </c:pt>
                <c:pt idx="1556">
                  <c:v>129.66666666666652</c:v>
                </c:pt>
                <c:pt idx="1557">
                  <c:v>129.75</c:v>
                </c:pt>
                <c:pt idx="1558">
                  <c:v>129.83333333333374</c:v>
                </c:pt>
                <c:pt idx="1559">
                  <c:v>129.91666666666652</c:v>
                </c:pt>
                <c:pt idx="1560">
                  <c:v>130</c:v>
                </c:pt>
                <c:pt idx="1561">
                  <c:v>130.08333333333374</c:v>
                </c:pt>
                <c:pt idx="1562">
                  <c:v>130.16666666666652</c:v>
                </c:pt>
                <c:pt idx="1563">
                  <c:v>130.25</c:v>
                </c:pt>
                <c:pt idx="1564">
                  <c:v>130.33333333333374</c:v>
                </c:pt>
                <c:pt idx="1565">
                  <c:v>130.41666666666652</c:v>
                </c:pt>
                <c:pt idx="1566">
                  <c:v>130.5</c:v>
                </c:pt>
                <c:pt idx="1567">
                  <c:v>130.58333333333374</c:v>
                </c:pt>
                <c:pt idx="1568">
                  <c:v>130.66666666666652</c:v>
                </c:pt>
                <c:pt idx="1569">
                  <c:v>130.75</c:v>
                </c:pt>
                <c:pt idx="1570">
                  <c:v>130.83333333333374</c:v>
                </c:pt>
                <c:pt idx="1571">
                  <c:v>130.91666666666652</c:v>
                </c:pt>
                <c:pt idx="1572">
                  <c:v>131</c:v>
                </c:pt>
                <c:pt idx="1573">
                  <c:v>131.08333333333374</c:v>
                </c:pt>
                <c:pt idx="1574">
                  <c:v>131.16666666666652</c:v>
                </c:pt>
                <c:pt idx="1575">
                  <c:v>131.25</c:v>
                </c:pt>
                <c:pt idx="1576">
                  <c:v>131.33333333333374</c:v>
                </c:pt>
                <c:pt idx="1577">
                  <c:v>131.41666666666652</c:v>
                </c:pt>
                <c:pt idx="1578">
                  <c:v>131.5</c:v>
                </c:pt>
                <c:pt idx="1579">
                  <c:v>131.58333333333374</c:v>
                </c:pt>
                <c:pt idx="1580">
                  <c:v>131.66666666666652</c:v>
                </c:pt>
                <c:pt idx="1581">
                  <c:v>131.75</c:v>
                </c:pt>
                <c:pt idx="1582">
                  <c:v>131.83333333333374</c:v>
                </c:pt>
                <c:pt idx="1583">
                  <c:v>131.91666666666652</c:v>
                </c:pt>
                <c:pt idx="1584">
                  <c:v>132</c:v>
                </c:pt>
                <c:pt idx="1585">
                  <c:v>132.08333333333374</c:v>
                </c:pt>
                <c:pt idx="1586">
                  <c:v>132.16666666666652</c:v>
                </c:pt>
                <c:pt idx="1587">
                  <c:v>132.25</c:v>
                </c:pt>
                <c:pt idx="1588">
                  <c:v>132.33333333333374</c:v>
                </c:pt>
                <c:pt idx="1589">
                  <c:v>132.41666666666652</c:v>
                </c:pt>
                <c:pt idx="1590">
                  <c:v>132.5</c:v>
                </c:pt>
                <c:pt idx="1591">
                  <c:v>132.58333333333374</c:v>
                </c:pt>
                <c:pt idx="1592">
                  <c:v>132.66666666666652</c:v>
                </c:pt>
                <c:pt idx="1593">
                  <c:v>132.75</c:v>
                </c:pt>
                <c:pt idx="1594">
                  <c:v>132.83333333333374</c:v>
                </c:pt>
                <c:pt idx="1595">
                  <c:v>132.91666666666652</c:v>
                </c:pt>
                <c:pt idx="1596">
                  <c:v>133</c:v>
                </c:pt>
                <c:pt idx="1597">
                  <c:v>133.08333333333374</c:v>
                </c:pt>
                <c:pt idx="1598">
                  <c:v>133.16666666666652</c:v>
                </c:pt>
                <c:pt idx="1599">
                  <c:v>133.25</c:v>
                </c:pt>
                <c:pt idx="1600">
                  <c:v>133.33333333333374</c:v>
                </c:pt>
                <c:pt idx="1601">
                  <c:v>133.41666666666652</c:v>
                </c:pt>
                <c:pt idx="1602">
                  <c:v>133.5</c:v>
                </c:pt>
                <c:pt idx="1603">
                  <c:v>133.58333333333374</c:v>
                </c:pt>
                <c:pt idx="1604">
                  <c:v>133.66666666666652</c:v>
                </c:pt>
                <c:pt idx="1605">
                  <c:v>133.75</c:v>
                </c:pt>
                <c:pt idx="1606">
                  <c:v>133.83333333333374</c:v>
                </c:pt>
                <c:pt idx="1607">
                  <c:v>133.91666666666652</c:v>
                </c:pt>
                <c:pt idx="1608">
                  <c:v>134</c:v>
                </c:pt>
                <c:pt idx="1609">
                  <c:v>134.08333333333374</c:v>
                </c:pt>
                <c:pt idx="1610">
                  <c:v>134.16666666666652</c:v>
                </c:pt>
                <c:pt idx="1611">
                  <c:v>134.25</c:v>
                </c:pt>
                <c:pt idx="1612">
                  <c:v>134.33333333333374</c:v>
                </c:pt>
                <c:pt idx="1613">
                  <c:v>134.41666666666652</c:v>
                </c:pt>
                <c:pt idx="1614">
                  <c:v>134.5</c:v>
                </c:pt>
                <c:pt idx="1615">
                  <c:v>134.58333333333374</c:v>
                </c:pt>
                <c:pt idx="1616">
                  <c:v>134.66666666666652</c:v>
                </c:pt>
                <c:pt idx="1617">
                  <c:v>134.75</c:v>
                </c:pt>
                <c:pt idx="1618">
                  <c:v>134.83333333333374</c:v>
                </c:pt>
                <c:pt idx="1619">
                  <c:v>134.91666666666652</c:v>
                </c:pt>
                <c:pt idx="1620">
                  <c:v>135</c:v>
                </c:pt>
                <c:pt idx="1621">
                  <c:v>135.08333333333374</c:v>
                </c:pt>
                <c:pt idx="1622">
                  <c:v>135.16666666666652</c:v>
                </c:pt>
                <c:pt idx="1623">
                  <c:v>135.25</c:v>
                </c:pt>
                <c:pt idx="1624">
                  <c:v>135.33333333333374</c:v>
                </c:pt>
                <c:pt idx="1625">
                  <c:v>135.41666666666652</c:v>
                </c:pt>
                <c:pt idx="1626">
                  <c:v>135.5</c:v>
                </c:pt>
                <c:pt idx="1627">
                  <c:v>135.58333333333374</c:v>
                </c:pt>
                <c:pt idx="1628">
                  <c:v>135.66666666666652</c:v>
                </c:pt>
                <c:pt idx="1629">
                  <c:v>135.75</c:v>
                </c:pt>
                <c:pt idx="1630">
                  <c:v>135.83333333333374</c:v>
                </c:pt>
                <c:pt idx="1631">
                  <c:v>135.91666666666652</c:v>
                </c:pt>
                <c:pt idx="1632">
                  <c:v>136</c:v>
                </c:pt>
                <c:pt idx="1633">
                  <c:v>136.08333333333374</c:v>
                </c:pt>
                <c:pt idx="1634">
                  <c:v>136.16666666666652</c:v>
                </c:pt>
                <c:pt idx="1635">
                  <c:v>136.25</c:v>
                </c:pt>
                <c:pt idx="1636">
                  <c:v>136.33333333333374</c:v>
                </c:pt>
                <c:pt idx="1637">
                  <c:v>136.41666666666652</c:v>
                </c:pt>
                <c:pt idx="1638">
                  <c:v>136.5</c:v>
                </c:pt>
                <c:pt idx="1639">
                  <c:v>136.58333333333374</c:v>
                </c:pt>
                <c:pt idx="1640">
                  <c:v>136.66666666666652</c:v>
                </c:pt>
                <c:pt idx="1641">
                  <c:v>136.75</c:v>
                </c:pt>
                <c:pt idx="1642">
                  <c:v>136.83333333333374</c:v>
                </c:pt>
                <c:pt idx="1643">
                  <c:v>136.91666666666652</c:v>
                </c:pt>
                <c:pt idx="1644">
                  <c:v>137</c:v>
                </c:pt>
                <c:pt idx="1645">
                  <c:v>137.08333333333374</c:v>
                </c:pt>
                <c:pt idx="1646">
                  <c:v>137.16666666666652</c:v>
                </c:pt>
                <c:pt idx="1647">
                  <c:v>137.25</c:v>
                </c:pt>
                <c:pt idx="1648">
                  <c:v>137.33333333333374</c:v>
                </c:pt>
                <c:pt idx="1649">
                  <c:v>137.41666666666652</c:v>
                </c:pt>
                <c:pt idx="1650">
                  <c:v>137.5</c:v>
                </c:pt>
                <c:pt idx="1651">
                  <c:v>137.58333333333374</c:v>
                </c:pt>
                <c:pt idx="1652">
                  <c:v>137.66666666666652</c:v>
                </c:pt>
                <c:pt idx="1653">
                  <c:v>137.75</c:v>
                </c:pt>
                <c:pt idx="1654">
                  <c:v>137.83333333333374</c:v>
                </c:pt>
                <c:pt idx="1655">
                  <c:v>137.91666666666652</c:v>
                </c:pt>
                <c:pt idx="1656">
                  <c:v>138</c:v>
                </c:pt>
                <c:pt idx="1657">
                  <c:v>138.08333333333374</c:v>
                </c:pt>
                <c:pt idx="1658">
                  <c:v>138.16666666666652</c:v>
                </c:pt>
                <c:pt idx="1659">
                  <c:v>138.25</c:v>
                </c:pt>
                <c:pt idx="1660">
                  <c:v>138.33333333333374</c:v>
                </c:pt>
                <c:pt idx="1661">
                  <c:v>138.41666666666652</c:v>
                </c:pt>
                <c:pt idx="1662">
                  <c:v>138.5</c:v>
                </c:pt>
                <c:pt idx="1663">
                  <c:v>138.58333333333374</c:v>
                </c:pt>
                <c:pt idx="1664">
                  <c:v>138.66666666666652</c:v>
                </c:pt>
                <c:pt idx="1665">
                  <c:v>138.75</c:v>
                </c:pt>
                <c:pt idx="1666">
                  <c:v>138.83333333333374</c:v>
                </c:pt>
                <c:pt idx="1667">
                  <c:v>138.91666666666652</c:v>
                </c:pt>
                <c:pt idx="1668">
                  <c:v>139</c:v>
                </c:pt>
                <c:pt idx="1669">
                  <c:v>139.08333333333374</c:v>
                </c:pt>
                <c:pt idx="1670">
                  <c:v>139.16666666666652</c:v>
                </c:pt>
                <c:pt idx="1671">
                  <c:v>139.25</c:v>
                </c:pt>
                <c:pt idx="1672">
                  <c:v>139.33333333333374</c:v>
                </c:pt>
                <c:pt idx="1673">
                  <c:v>139.41666666666652</c:v>
                </c:pt>
                <c:pt idx="1674">
                  <c:v>139.5</c:v>
                </c:pt>
                <c:pt idx="1675">
                  <c:v>139.58333333333374</c:v>
                </c:pt>
                <c:pt idx="1676">
                  <c:v>139.66666666666652</c:v>
                </c:pt>
                <c:pt idx="1677">
                  <c:v>139.75</c:v>
                </c:pt>
                <c:pt idx="1678">
                  <c:v>139.83333333333374</c:v>
                </c:pt>
                <c:pt idx="1679">
                  <c:v>139.91666666666652</c:v>
                </c:pt>
                <c:pt idx="1680">
                  <c:v>140</c:v>
                </c:pt>
                <c:pt idx="1681">
                  <c:v>140.08333333333374</c:v>
                </c:pt>
                <c:pt idx="1682">
                  <c:v>140.16666666666652</c:v>
                </c:pt>
                <c:pt idx="1683">
                  <c:v>140.25</c:v>
                </c:pt>
                <c:pt idx="1684">
                  <c:v>140.33333333333374</c:v>
                </c:pt>
                <c:pt idx="1685">
                  <c:v>140.41666666666652</c:v>
                </c:pt>
                <c:pt idx="1686">
                  <c:v>140.5</c:v>
                </c:pt>
                <c:pt idx="1687">
                  <c:v>140.58333333333374</c:v>
                </c:pt>
                <c:pt idx="1688">
                  <c:v>140.66666666666652</c:v>
                </c:pt>
                <c:pt idx="1689">
                  <c:v>140.75</c:v>
                </c:pt>
                <c:pt idx="1690">
                  <c:v>140.83333333333374</c:v>
                </c:pt>
                <c:pt idx="1691">
                  <c:v>140.91666666666652</c:v>
                </c:pt>
                <c:pt idx="1692">
                  <c:v>141</c:v>
                </c:pt>
                <c:pt idx="1693">
                  <c:v>141.08333333333374</c:v>
                </c:pt>
                <c:pt idx="1694">
                  <c:v>141.16666666666652</c:v>
                </c:pt>
                <c:pt idx="1695">
                  <c:v>141.25</c:v>
                </c:pt>
                <c:pt idx="1696">
                  <c:v>141.33333333333374</c:v>
                </c:pt>
                <c:pt idx="1697">
                  <c:v>141.41666666666652</c:v>
                </c:pt>
                <c:pt idx="1698">
                  <c:v>141.5</c:v>
                </c:pt>
                <c:pt idx="1699">
                  <c:v>141.58333333333374</c:v>
                </c:pt>
                <c:pt idx="1700">
                  <c:v>141.66666666666652</c:v>
                </c:pt>
                <c:pt idx="1701">
                  <c:v>141.75</c:v>
                </c:pt>
                <c:pt idx="1702">
                  <c:v>141.83333333333374</c:v>
                </c:pt>
                <c:pt idx="1703">
                  <c:v>141.91666666666652</c:v>
                </c:pt>
                <c:pt idx="1704">
                  <c:v>142</c:v>
                </c:pt>
                <c:pt idx="1705">
                  <c:v>142.08333333333374</c:v>
                </c:pt>
                <c:pt idx="1706">
                  <c:v>142.16666666666652</c:v>
                </c:pt>
                <c:pt idx="1707">
                  <c:v>142.25</c:v>
                </c:pt>
                <c:pt idx="1708">
                  <c:v>142.33333333333374</c:v>
                </c:pt>
                <c:pt idx="1709">
                  <c:v>142.41666666666652</c:v>
                </c:pt>
                <c:pt idx="1710">
                  <c:v>142.5</c:v>
                </c:pt>
                <c:pt idx="1711">
                  <c:v>142.58333333333374</c:v>
                </c:pt>
                <c:pt idx="1712">
                  <c:v>142.66666666666652</c:v>
                </c:pt>
                <c:pt idx="1713">
                  <c:v>142.75</c:v>
                </c:pt>
                <c:pt idx="1714">
                  <c:v>142.83333333333374</c:v>
                </c:pt>
                <c:pt idx="1715">
                  <c:v>142.91666666666652</c:v>
                </c:pt>
                <c:pt idx="1716">
                  <c:v>143</c:v>
                </c:pt>
                <c:pt idx="1717">
                  <c:v>143.08333333333374</c:v>
                </c:pt>
                <c:pt idx="1718">
                  <c:v>143.16666666666652</c:v>
                </c:pt>
                <c:pt idx="1719">
                  <c:v>143.25</c:v>
                </c:pt>
                <c:pt idx="1720">
                  <c:v>143.33333333333374</c:v>
                </c:pt>
                <c:pt idx="1721">
                  <c:v>143.41666666666652</c:v>
                </c:pt>
                <c:pt idx="1722">
                  <c:v>143.5</c:v>
                </c:pt>
                <c:pt idx="1723">
                  <c:v>143.58333333333374</c:v>
                </c:pt>
                <c:pt idx="1724">
                  <c:v>143.66666666666652</c:v>
                </c:pt>
                <c:pt idx="1725">
                  <c:v>143.75</c:v>
                </c:pt>
                <c:pt idx="1726">
                  <c:v>143.83333333333374</c:v>
                </c:pt>
                <c:pt idx="1727">
                  <c:v>143.91666666666652</c:v>
                </c:pt>
                <c:pt idx="1728">
                  <c:v>144</c:v>
                </c:pt>
                <c:pt idx="1729">
                  <c:v>144.08333333333374</c:v>
                </c:pt>
                <c:pt idx="1730">
                  <c:v>144.16666666666652</c:v>
                </c:pt>
                <c:pt idx="1731">
                  <c:v>144.25</c:v>
                </c:pt>
                <c:pt idx="1732">
                  <c:v>144.33333333333374</c:v>
                </c:pt>
                <c:pt idx="1733">
                  <c:v>144.41666666666652</c:v>
                </c:pt>
                <c:pt idx="1734">
                  <c:v>144.5</c:v>
                </c:pt>
                <c:pt idx="1735">
                  <c:v>144.58333333333374</c:v>
                </c:pt>
                <c:pt idx="1736">
                  <c:v>144.66666666666652</c:v>
                </c:pt>
                <c:pt idx="1737">
                  <c:v>144.75</c:v>
                </c:pt>
                <c:pt idx="1738">
                  <c:v>144.83333333333374</c:v>
                </c:pt>
                <c:pt idx="1739">
                  <c:v>144.91666666666652</c:v>
                </c:pt>
                <c:pt idx="1740">
                  <c:v>145</c:v>
                </c:pt>
                <c:pt idx="1741">
                  <c:v>145.08333333333374</c:v>
                </c:pt>
                <c:pt idx="1742">
                  <c:v>145.16666666666652</c:v>
                </c:pt>
                <c:pt idx="1743">
                  <c:v>145.25</c:v>
                </c:pt>
                <c:pt idx="1744">
                  <c:v>145.33333333333374</c:v>
                </c:pt>
                <c:pt idx="1745">
                  <c:v>145.41666666666652</c:v>
                </c:pt>
                <c:pt idx="1746">
                  <c:v>145.5</c:v>
                </c:pt>
                <c:pt idx="1747">
                  <c:v>145.58333333333374</c:v>
                </c:pt>
                <c:pt idx="1748">
                  <c:v>145.66666666666652</c:v>
                </c:pt>
                <c:pt idx="1749">
                  <c:v>145.75</c:v>
                </c:pt>
                <c:pt idx="1750">
                  <c:v>145.83333333333374</c:v>
                </c:pt>
                <c:pt idx="1751">
                  <c:v>145.91666666666652</c:v>
                </c:pt>
                <c:pt idx="1752">
                  <c:v>146</c:v>
                </c:pt>
                <c:pt idx="1753">
                  <c:v>146.08333333333374</c:v>
                </c:pt>
                <c:pt idx="1754">
                  <c:v>146.16666666666652</c:v>
                </c:pt>
                <c:pt idx="1755">
                  <c:v>146.25</c:v>
                </c:pt>
                <c:pt idx="1756">
                  <c:v>146.33333333333374</c:v>
                </c:pt>
                <c:pt idx="1757">
                  <c:v>146.41666666666652</c:v>
                </c:pt>
                <c:pt idx="1758">
                  <c:v>146.5</c:v>
                </c:pt>
                <c:pt idx="1759">
                  <c:v>146.58333333333374</c:v>
                </c:pt>
                <c:pt idx="1760">
                  <c:v>146.66666666666652</c:v>
                </c:pt>
                <c:pt idx="1761">
                  <c:v>146.75</c:v>
                </c:pt>
                <c:pt idx="1762">
                  <c:v>146.83333333333374</c:v>
                </c:pt>
                <c:pt idx="1763">
                  <c:v>146.91666666666652</c:v>
                </c:pt>
                <c:pt idx="1764">
                  <c:v>147</c:v>
                </c:pt>
                <c:pt idx="1765">
                  <c:v>147.08333333333374</c:v>
                </c:pt>
                <c:pt idx="1766">
                  <c:v>147.16666666666652</c:v>
                </c:pt>
                <c:pt idx="1767">
                  <c:v>147.25</c:v>
                </c:pt>
                <c:pt idx="1768">
                  <c:v>147.33333333333374</c:v>
                </c:pt>
                <c:pt idx="1769">
                  <c:v>147.41666666666652</c:v>
                </c:pt>
                <c:pt idx="1770">
                  <c:v>147.5</c:v>
                </c:pt>
                <c:pt idx="1771">
                  <c:v>147.58333333333374</c:v>
                </c:pt>
                <c:pt idx="1772">
                  <c:v>147.66666666666652</c:v>
                </c:pt>
                <c:pt idx="1773">
                  <c:v>147.75</c:v>
                </c:pt>
                <c:pt idx="1774">
                  <c:v>147.83333333333374</c:v>
                </c:pt>
                <c:pt idx="1775">
                  <c:v>147.91666666666652</c:v>
                </c:pt>
                <c:pt idx="1776">
                  <c:v>148</c:v>
                </c:pt>
                <c:pt idx="1777">
                  <c:v>148.08333333333374</c:v>
                </c:pt>
                <c:pt idx="1778">
                  <c:v>148.16666666666652</c:v>
                </c:pt>
                <c:pt idx="1779">
                  <c:v>148.25</c:v>
                </c:pt>
                <c:pt idx="1780">
                  <c:v>148.33333333333374</c:v>
                </c:pt>
                <c:pt idx="1781">
                  <c:v>148.41666666666652</c:v>
                </c:pt>
                <c:pt idx="1782">
                  <c:v>148.5</c:v>
                </c:pt>
                <c:pt idx="1783">
                  <c:v>148.58333333333374</c:v>
                </c:pt>
                <c:pt idx="1784">
                  <c:v>148.66666666666652</c:v>
                </c:pt>
                <c:pt idx="1785">
                  <c:v>148.75</c:v>
                </c:pt>
                <c:pt idx="1786">
                  <c:v>148.83333333333374</c:v>
                </c:pt>
                <c:pt idx="1787">
                  <c:v>148.91666666666652</c:v>
                </c:pt>
                <c:pt idx="1788">
                  <c:v>149</c:v>
                </c:pt>
                <c:pt idx="1789">
                  <c:v>149.08333333333374</c:v>
                </c:pt>
                <c:pt idx="1790">
                  <c:v>149.16666666666652</c:v>
                </c:pt>
                <c:pt idx="1791">
                  <c:v>149.25</c:v>
                </c:pt>
                <c:pt idx="1792">
                  <c:v>149.33333333333374</c:v>
                </c:pt>
                <c:pt idx="1793">
                  <c:v>149.41666666666652</c:v>
                </c:pt>
                <c:pt idx="1794">
                  <c:v>149.5</c:v>
                </c:pt>
                <c:pt idx="1795">
                  <c:v>149.58333333333374</c:v>
                </c:pt>
                <c:pt idx="1796">
                  <c:v>149.66666666666652</c:v>
                </c:pt>
                <c:pt idx="1797">
                  <c:v>149.75</c:v>
                </c:pt>
                <c:pt idx="1798">
                  <c:v>149.83333333333374</c:v>
                </c:pt>
                <c:pt idx="1799">
                  <c:v>149.91666666666652</c:v>
                </c:pt>
                <c:pt idx="1800">
                  <c:v>150</c:v>
                </c:pt>
                <c:pt idx="1801">
                  <c:v>150.08333333333374</c:v>
                </c:pt>
                <c:pt idx="1802">
                  <c:v>150.16666666666652</c:v>
                </c:pt>
                <c:pt idx="1803">
                  <c:v>150.25</c:v>
                </c:pt>
                <c:pt idx="1804">
                  <c:v>150.33333333333374</c:v>
                </c:pt>
                <c:pt idx="1805">
                  <c:v>150.41666666666652</c:v>
                </c:pt>
                <c:pt idx="1806">
                  <c:v>150.5</c:v>
                </c:pt>
                <c:pt idx="1807">
                  <c:v>150.58333333333374</c:v>
                </c:pt>
                <c:pt idx="1808">
                  <c:v>150.66666666666652</c:v>
                </c:pt>
                <c:pt idx="1809">
                  <c:v>150.75</c:v>
                </c:pt>
                <c:pt idx="1810">
                  <c:v>150.83333333333374</c:v>
                </c:pt>
                <c:pt idx="1811">
                  <c:v>150.91666666666652</c:v>
                </c:pt>
                <c:pt idx="1812">
                  <c:v>151</c:v>
                </c:pt>
                <c:pt idx="1813">
                  <c:v>151.08333333333374</c:v>
                </c:pt>
                <c:pt idx="1814">
                  <c:v>151.16666666666652</c:v>
                </c:pt>
                <c:pt idx="1815">
                  <c:v>151.25</c:v>
                </c:pt>
                <c:pt idx="1816">
                  <c:v>151.33333333333374</c:v>
                </c:pt>
                <c:pt idx="1817">
                  <c:v>151.41666666666652</c:v>
                </c:pt>
                <c:pt idx="1818">
                  <c:v>151.5</c:v>
                </c:pt>
                <c:pt idx="1819">
                  <c:v>151.58333333333374</c:v>
                </c:pt>
                <c:pt idx="1820">
                  <c:v>151.66666666666652</c:v>
                </c:pt>
                <c:pt idx="1821">
                  <c:v>151.75</c:v>
                </c:pt>
                <c:pt idx="1822">
                  <c:v>151.83333333333374</c:v>
                </c:pt>
                <c:pt idx="1823">
                  <c:v>151.91666666666652</c:v>
                </c:pt>
                <c:pt idx="1824">
                  <c:v>152</c:v>
                </c:pt>
                <c:pt idx="1825">
                  <c:v>152.08333333333374</c:v>
                </c:pt>
                <c:pt idx="1826">
                  <c:v>152.16666666666652</c:v>
                </c:pt>
                <c:pt idx="1827">
                  <c:v>152.25</c:v>
                </c:pt>
                <c:pt idx="1828">
                  <c:v>152.33333333333374</c:v>
                </c:pt>
                <c:pt idx="1829">
                  <c:v>152.41666666666652</c:v>
                </c:pt>
                <c:pt idx="1830">
                  <c:v>152.5</c:v>
                </c:pt>
                <c:pt idx="1831">
                  <c:v>152.58333333333374</c:v>
                </c:pt>
                <c:pt idx="1832">
                  <c:v>152.66666666666652</c:v>
                </c:pt>
                <c:pt idx="1833">
                  <c:v>152.75</c:v>
                </c:pt>
                <c:pt idx="1834">
                  <c:v>152.83333333333374</c:v>
                </c:pt>
                <c:pt idx="1835">
                  <c:v>152.91666666666652</c:v>
                </c:pt>
                <c:pt idx="1836">
                  <c:v>153</c:v>
                </c:pt>
                <c:pt idx="1837">
                  <c:v>153.08333333333374</c:v>
                </c:pt>
                <c:pt idx="1838">
                  <c:v>153.16666666666652</c:v>
                </c:pt>
                <c:pt idx="1839">
                  <c:v>153.25</c:v>
                </c:pt>
                <c:pt idx="1840">
                  <c:v>153.33333333333374</c:v>
                </c:pt>
                <c:pt idx="1841">
                  <c:v>153.41666666666652</c:v>
                </c:pt>
                <c:pt idx="1842">
                  <c:v>153.5</c:v>
                </c:pt>
                <c:pt idx="1843">
                  <c:v>153.58333333333374</c:v>
                </c:pt>
                <c:pt idx="1844">
                  <c:v>153.66666666666652</c:v>
                </c:pt>
                <c:pt idx="1845">
                  <c:v>153.75</c:v>
                </c:pt>
                <c:pt idx="1846">
                  <c:v>153.83333333333374</c:v>
                </c:pt>
                <c:pt idx="1847">
                  <c:v>153.91666666666652</c:v>
                </c:pt>
                <c:pt idx="1848">
                  <c:v>154</c:v>
                </c:pt>
                <c:pt idx="1849">
                  <c:v>154.08333333333374</c:v>
                </c:pt>
                <c:pt idx="1850">
                  <c:v>154.16666666666652</c:v>
                </c:pt>
                <c:pt idx="1851">
                  <c:v>154.25</c:v>
                </c:pt>
                <c:pt idx="1852">
                  <c:v>154.33333333333374</c:v>
                </c:pt>
                <c:pt idx="1853">
                  <c:v>154.41666666666652</c:v>
                </c:pt>
                <c:pt idx="1854">
                  <c:v>154.5</c:v>
                </c:pt>
                <c:pt idx="1855">
                  <c:v>154.58333333333374</c:v>
                </c:pt>
                <c:pt idx="1856">
                  <c:v>154.66666666666652</c:v>
                </c:pt>
                <c:pt idx="1857">
                  <c:v>154.75</c:v>
                </c:pt>
                <c:pt idx="1858">
                  <c:v>154.83333333333374</c:v>
                </c:pt>
                <c:pt idx="1859">
                  <c:v>154.91666666666652</c:v>
                </c:pt>
                <c:pt idx="1860">
                  <c:v>155</c:v>
                </c:pt>
                <c:pt idx="1861">
                  <c:v>155.08333333333374</c:v>
                </c:pt>
                <c:pt idx="1862">
                  <c:v>155.16666666666652</c:v>
                </c:pt>
                <c:pt idx="1863">
                  <c:v>155.25</c:v>
                </c:pt>
                <c:pt idx="1864">
                  <c:v>155.33333333333374</c:v>
                </c:pt>
                <c:pt idx="1865">
                  <c:v>155.41666666666652</c:v>
                </c:pt>
                <c:pt idx="1866">
                  <c:v>155.5</c:v>
                </c:pt>
                <c:pt idx="1867">
                  <c:v>155.58333333333374</c:v>
                </c:pt>
                <c:pt idx="1868">
                  <c:v>155.66666666666652</c:v>
                </c:pt>
                <c:pt idx="1869">
                  <c:v>155.75</c:v>
                </c:pt>
                <c:pt idx="1870">
                  <c:v>155.83333333333374</c:v>
                </c:pt>
                <c:pt idx="1871">
                  <c:v>155.91666666666652</c:v>
                </c:pt>
                <c:pt idx="1872">
                  <c:v>156</c:v>
                </c:pt>
                <c:pt idx="1873">
                  <c:v>156.08333333333374</c:v>
                </c:pt>
                <c:pt idx="1874">
                  <c:v>156.16666666666652</c:v>
                </c:pt>
                <c:pt idx="1875">
                  <c:v>156.25</c:v>
                </c:pt>
                <c:pt idx="1876">
                  <c:v>156.33333333333374</c:v>
                </c:pt>
                <c:pt idx="1877">
                  <c:v>156.41666666666652</c:v>
                </c:pt>
                <c:pt idx="1878">
                  <c:v>156.5</c:v>
                </c:pt>
                <c:pt idx="1879">
                  <c:v>156.58333333333374</c:v>
                </c:pt>
                <c:pt idx="1880">
                  <c:v>156.66666666666652</c:v>
                </c:pt>
                <c:pt idx="1881">
                  <c:v>156.75</c:v>
                </c:pt>
                <c:pt idx="1882">
                  <c:v>156.83333333333374</c:v>
                </c:pt>
                <c:pt idx="1883">
                  <c:v>156.91666666666652</c:v>
                </c:pt>
                <c:pt idx="1884">
                  <c:v>157</c:v>
                </c:pt>
                <c:pt idx="1885">
                  <c:v>157.08333333333374</c:v>
                </c:pt>
                <c:pt idx="1886">
                  <c:v>157.16666666666652</c:v>
                </c:pt>
                <c:pt idx="1887">
                  <c:v>157.25</c:v>
                </c:pt>
                <c:pt idx="1888">
                  <c:v>157.33333333333374</c:v>
                </c:pt>
                <c:pt idx="1889">
                  <c:v>157.41666666666652</c:v>
                </c:pt>
                <c:pt idx="1890">
                  <c:v>157.5</c:v>
                </c:pt>
                <c:pt idx="1891">
                  <c:v>157.58333333333374</c:v>
                </c:pt>
                <c:pt idx="1892">
                  <c:v>157.66666666666652</c:v>
                </c:pt>
                <c:pt idx="1893">
                  <c:v>157.75</c:v>
                </c:pt>
                <c:pt idx="1894">
                  <c:v>157.83333333333374</c:v>
                </c:pt>
                <c:pt idx="1895">
                  <c:v>157.91666666666652</c:v>
                </c:pt>
                <c:pt idx="1896">
                  <c:v>158</c:v>
                </c:pt>
                <c:pt idx="1897">
                  <c:v>158.08333333333374</c:v>
                </c:pt>
                <c:pt idx="1898">
                  <c:v>158.16666666666652</c:v>
                </c:pt>
                <c:pt idx="1899">
                  <c:v>158.25</c:v>
                </c:pt>
                <c:pt idx="1900">
                  <c:v>158.33333333333374</c:v>
                </c:pt>
                <c:pt idx="1901">
                  <c:v>158.41666666666652</c:v>
                </c:pt>
                <c:pt idx="1902">
                  <c:v>158.5</c:v>
                </c:pt>
                <c:pt idx="1903">
                  <c:v>158.58333333333374</c:v>
                </c:pt>
                <c:pt idx="1904">
                  <c:v>158.66666666666652</c:v>
                </c:pt>
                <c:pt idx="1905">
                  <c:v>158.75</c:v>
                </c:pt>
                <c:pt idx="1906">
                  <c:v>158.83333333333374</c:v>
                </c:pt>
                <c:pt idx="1907">
                  <c:v>158.91666666666652</c:v>
                </c:pt>
                <c:pt idx="1908">
                  <c:v>159</c:v>
                </c:pt>
                <c:pt idx="1909">
                  <c:v>159.08333333333374</c:v>
                </c:pt>
                <c:pt idx="1910">
                  <c:v>159.16666666666652</c:v>
                </c:pt>
                <c:pt idx="1911">
                  <c:v>159.25</c:v>
                </c:pt>
                <c:pt idx="1912">
                  <c:v>159.33333333333374</c:v>
                </c:pt>
                <c:pt idx="1913">
                  <c:v>159.41666666666652</c:v>
                </c:pt>
                <c:pt idx="1914">
                  <c:v>159.5</c:v>
                </c:pt>
                <c:pt idx="1915">
                  <c:v>159.58333333333374</c:v>
                </c:pt>
                <c:pt idx="1916">
                  <c:v>159.66666666666652</c:v>
                </c:pt>
                <c:pt idx="1917">
                  <c:v>159.75</c:v>
                </c:pt>
                <c:pt idx="1918">
                  <c:v>159.83333333333374</c:v>
                </c:pt>
                <c:pt idx="1919">
                  <c:v>159.91666666666652</c:v>
                </c:pt>
                <c:pt idx="1920">
                  <c:v>160</c:v>
                </c:pt>
                <c:pt idx="1921">
                  <c:v>160.08333333333374</c:v>
                </c:pt>
                <c:pt idx="1922">
                  <c:v>160.16666666666652</c:v>
                </c:pt>
                <c:pt idx="1923">
                  <c:v>160.25</c:v>
                </c:pt>
                <c:pt idx="1924">
                  <c:v>160.33333333333374</c:v>
                </c:pt>
                <c:pt idx="1925">
                  <c:v>160.41666666666652</c:v>
                </c:pt>
                <c:pt idx="1926">
                  <c:v>160.5</c:v>
                </c:pt>
                <c:pt idx="1927">
                  <c:v>160.58333333333374</c:v>
                </c:pt>
                <c:pt idx="1928">
                  <c:v>160.66666666666652</c:v>
                </c:pt>
                <c:pt idx="1929">
                  <c:v>160.75</c:v>
                </c:pt>
                <c:pt idx="1930">
                  <c:v>160.83333333333374</c:v>
                </c:pt>
                <c:pt idx="1931">
                  <c:v>160.91666666666652</c:v>
                </c:pt>
                <c:pt idx="1932">
                  <c:v>161</c:v>
                </c:pt>
                <c:pt idx="1933">
                  <c:v>161.08333333333374</c:v>
                </c:pt>
                <c:pt idx="1934">
                  <c:v>161.16666666666652</c:v>
                </c:pt>
                <c:pt idx="1935">
                  <c:v>161.25</c:v>
                </c:pt>
                <c:pt idx="1936">
                  <c:v>161.33333333333374</c:v>
                </c:pt>
                <c:pt idx="1937">
                  <c:v>161.41666666666652</c:v>
                </c:pt>
                <c:pt idx="1938">
                  <c:v>161.5</c:v>
                </c:pt>
                <c:pt idx="1939">
                  <c:v>161.58333333333374</c:v>
                </c:pt>
                <c:pt idx="1940">
                  <c:v>161.66666666666652</c:v>
                </c:pt>
                <c:pt idx="1941">
                  <c:v>161.75</c:v>
                </c:pt>
                <c:pt idx="1942">
                  <c:v>161.83333333333374</c:v>
                </c:pt>
                <c:pt idx="1943">
                  <c:v>161.91666666666652</c:v>
                </c:pt>
                <c:pt idx="1944">
                  <c:v>162</c:v>
                </c:pt>
                <c:pt idx="1945">
                  <c:v>162.08333333333374</c:v>
                </c:pt>
                <c:pt idx="1946">
                  <c:v>162.16666666666652</c:v>
                </c:pt>
                <c:pt idx="1947">
                  <c:v>162.25</c:v>
                </c:pt>
                <c:pt idx="1948">
                  <c:v>162.33333333333374</c:v>
                </c:pt>
                <c:pt idx="1949">
                  <c:v>162.41666666666652</c:v>
                </c:pt>
                <c:pt idx="1950">
                  <c:v>162.5</c:v>
                </c:pt>
                <c:pt idx="1951">
                  <c:v>162.58333333333374</c:v>
                </c:pt>
                <c:pt idx="1952">
                  <c:v>162.66666666666652</c:v>
                </c:pt>
                <c:pt idx="1953">
                  <c:v>162.75</c:v>
                </c:pt>
                <c:pt idx="1954">
                  <c:v>162.83333333333374</c:v>
                </c:pt>
                <c:pt idx="1955">
                  <c:v>162.91666666666652</c:v>
                </c:pt>
                <c:pt idx="1956">
                  <c:v>163</c:v>
                </c:pt>
                <c:pt idx="1957">
                  <c:v>163.08333333333374</c:v>
                </c:pt>
                <c:pt idx="1958">
                  <c:v>163.16666666666652</c:v>
                </c:pt>
                <c:pt idx="1959">
                  <c:v>163.25</c:v>
                </c:pt>
                <c:pt idx="1960">
                  <c:v>163.33333333333374</c:v>
                </c:pt>
                <c:pt idx="1961">
                  <c:v>163.41666666666652</c:v>
                </c:pt>
                <c:pt idx="1962">
                  <c:v>163.5</c:v>
                </c:pt>
                <c:pt idx="1963">
                  <c:v>163.58333333333374</c:v>
                </c:pt>
                <c:pt idx="1964">
                  <c:v>163.66666666666652</c:v>
                </c:pt>
                <c:pt idx="1965">
                  <c:v>163.75</c:v>
                </c:pt>
                <c:pt idx="1966">
                  <c:v>163.83333333333374</c:v>
                </c:pt>
                <c:pt idx="1967">
                  <c:v>163.91666666666652</c:v>
                </c:pt>
                <c:pt idx="1968">
                  <c:v>164</c:v>
                </c:pt>
                <c:pt idx="1969">
                  <c:v>164.08333333333374</c:v>
                </c:pt>
                <c:pt idx="1970">
                  <c:v>164.16666666666652</c:v>
                </c:pt>
                <c:pt idx="1971">
                  <c:v>164.25</c:v>
                </c:pt>
                <c:pt idx="1972">
                  <c:v>164.33333333333374</c:v>
                </c:pt>
                <c:pt idx="1973">
                  <c:v>164.41666666666652</c:v>
                </c:pt>
                <c:pt idx="1974">
                  <c:v>164.5</c:v>
                </c:pt>
                <c:pt idx="1975">
                  <c:v>164.58333333333374</c:v>
                </c:pt>
                <c:pt idx="1976">
                  <c:v>164.66666666666652</c:v>
                </c:pt>
                <c:pt idx="1977">
                  <c:v>164.75</c:v>
                </c:pt>
                <c:pt idx="1978">
                  <c:v>164.83333333333374</c:v>
                </c:pt>
                <c:pt idx="1979">
                  <c:v>164.91666666666652</c:v>
                </c:pt>
                <c:pt idx="1980">
                  <c:v>165</c:v>
                </c:pt>
                <c:pt idx="1981">
                  <c:v>165.08333333333374</c:v>
                </c:pt>
                <c:pt idx="1982">
                  <c:v>165.16666666666652</c:v>
                </c:pt>
                <c:pt idx="1983">
                  <c:v>165.25</c:v>
                </c:pt>
                <c:pt idx="1984">
                  <c:v>165.33333333333374</c:v>
                </c:pt>
                <c:pt idx="1985">
                  <c:v>165.41666666666652</c:v>
                </c:pt>
                <c:pt idx="1986">
                  <c:v>165.5</c:v>
                </c:pt>
                <c:pt idx="1987">
                  <c:v>165.58333333333374</c:v>
                </c:pt>
                <c:pt idx="1988">
                  <c:v>165.66666666666652</c:v>
                </c:pt>
                <c:pt idx="1989">
                  <c:v>165.75</c:v>
                </c:pt>
                <c:pt idx="1990">
                  <c:v>165.83333333333374</c:v>
                </c:pt>
                <c:pt idx="1991">
                  <c:v>165.91666666666652</c:v>
                </c:pt>
                <c:pt idx="1992">
                  <c:v>166</c:v>
                </c:pt>
                <c:pt idx="1993">
                  <c:v>166.08333333333374</c:v>
                </c:pt>
                <c:pt idx="1994">
                  <c:v>166.16666666666652</c:v>
                </c:pt>
                <c:pt idx="1995">
                  <c:v>166.25</c:v>
                </c:pt>
                <c:pt idx="1996">
                  <c:v>166.33333333333374</c:v>
                </c:pt>
                <c:pt idx="1997">
                  <c:v>166.41666666666652</c:v>
                </c:pt>
                <c:pt idx="1998">
                  <c:v>166.5</c:v>
                </c:pt>
                <c:pt idx="1999">
                  <c:v>166.58333333333374</c:v>
                </c:pt>
                <c:pt idx="2000">
                  <c:v>166.66666666666652</c:v>
                </c:pt>
                <c:pt idx="2001">
                  <c:v>166.75</c:v>
                </c:pt>
                <c:pt idx="2002">
                  <c:v>166.83333333333374</c:v>
                </c:pt>
                <c:pt idx="2003">
                  <c:v>166.91666666666652</c:v>
                </c:pt>
                <c:pt idx="2004">
                  <c:v>167</c:v>
                </c:pt>
                <c:pt idx="2005">
                  <c:v>167.08333333333374</c:v>
                </c:pt>
                <c:pt idx="2006">
                  <c:v>167.16666666666652</c:v>
                </c:pt>
                <c:pt idx="2007">
                  <c:v>167.25</c:v>
                </c:pt>
                <c:pt idx="2008">
                  <c:v>167.33333333333374</c:v>
                </c:pt>
                <c:pt idx="2009">
                  <c:v>167.41666666666652</c:v>
                </c:pt>
                <c:pt idx="2010">
                  <c:v>167.5</c:v>
                </c:pt>
                <c:pt idx="2011">
                  <c:v>167.58333333333374</c:v>
                </c:pt>
                <c:pt idx="2012">
                  <c:v>167.66666666666652</c:v>
                </c:pt>
                <c:pt idx="2013">
                  <c:v>167.75</c:v>
                </c:pt>
                <c:pt idx="2014">
                  <c:v>167.83333333333374</c:v>
                </c:pt>
                <c:pt idx="2015">
                  <c:v>167.91666666666652</c:v>
                </c:pt>
                <c:pt idx="2016">
                  <c:v>168</c:v>
                </c:pt>
                <c:pt idx="2017">
                  <c:v>168.08333333333374</c:v>
                </c:pt>
                <c:pt idx="2018">
                  <c:v>168.16666666666652</c:v>
                </c:pt>
                <c:pt idx="2019">
                  <c:v>168.25</c:v>
                </c:pt>
                <c:pt idx="2020">
                  <c:v>168.33333333333374</c:v>
                </c:pt>
                <c:pt idx="2021">
                  <c:v>168.41666666666652</c:v>
                </c:pt>
                <c:pt idx="2022">
                  <c:v>168.5</c:v>
                </c:pt>
                <c:pt idx="2023">
                  <c:v>168.58333333333374</c:v>
                </c:pt>
                <c:pt idx="2024">
                  <c:v>168.66666666666652</c:v>
                </c:pt>
                <c:pt idx="2025">
                  <c:v>168.75</c:v>
                </c:pt>
                <c:pt idx="2026">
                  <c:v>168.83333333333374</c:v>
                </c:pt>
                <c:pt idx="2027">
                  <c:v>168.91666666666652</c:v>
                </c:pt>
                <c:pt idx="2028">
                  <c:v>169</c:v>
                </c:pt>
                <c:pt idx="2029">
                  <c:v>169.08333333333374</c:v>
                </c:pt>
                <c:pt idx="2030">
                  <c:v>169.16666666666652</c:v>
                </c:pt>
                <c:pt idx="2031">
                  <c:v>169.25</c:v>
                </c:pt>
                <c:pt idx="2032">
                  <c:v>169.33333333333374</c:v>
                </c:pt>
                <c:pt idx="2033">
                  <c:v>169.41666666666652</c:v>
                </c:pt>
                <c:pt idx="2034">
                  <c:v>169.5</c:v>
                </c:pt>
                <c:pt idx="2035">
                  <c:v>169.58333333333374</c:v>
                </c:pt>
                <c:pt idx="2036">
                  <c:v>169.66666666666652</c:v>
                </c:pt>
                <c:pt idx="2037">
                  <c:v>169.75</c:v>
                </c:pt>
                <c:pt idx="2038">
                  <c:v>169.83333333333374</c:v>
                </c:pt>
                <c:pt idx="2039">
                  <c:v>169.91666666666652</c:v>
                </c:pt>
                <c:pt idx="2040">
                  <c:v>170</c:v>
                </c:pt>
                <c:pt idx="2041">
                  <c:v>170.08333333333374</c:v>
                </c:pt>
                <c:pt idx="2042">
                  <c:v>170.16666666666652</c:v>
                </c:pt>
                <c:pt idx="2043">
                  <c:v>170.25</c:v>
                </c:pt>
                <c:pt idx="2044">
                  <c:v>170.33333333333374</c:v>
                </c:pt>
                <c:pt idx="2045">
                  <c:v>170.41666666666652</c:v>
                </c:pt>
                <c:pt idx="2046">
                  <c:v>170.5</c:v>
                </c:pt>
                <c:pt idx="2047">
                  <c:v>170.58333333333374</c:v>
                </c:pt>
                <c:pt idx="2048">
                  <c:v>170.66666666666652</c:v>
                </c:pt>
                <c:pt idx="2049">
                  <c:v>170.75</c:v>
                </c:pt>
                <c:pt idx="2050">
                  <c:v>170.83333333333374</c:v>
                </c:pt>
                <c:pt idx="2051">
                  <c:v>170.91666666666652</c:v>
                </c:pt>
                <c:pt idx="2052">
                  <c:v>171</c:v>
                </c:pt>
                <c:pt idx="2053">
                  <c:v>171.08333333333374</c:v>
                </c:pt>
                <c:pt idx="2054">
                  <c:v>171.16666666666652</c:v>
                </c:pt>
                <c:pt idx="2055">
                  <c:v>171.25</c:v>
                </c:pt>
                <c:pt idx="2056">
                  <c:v>171.33333333333374</c:v>
                </c:pt>
                <c:pt idx="2057">
                  <c:v>171.41666666666652</c:v>
                </c:pt>
                <c:pt idx="2058">
                  <c:v>171.5</c:v>
                </c:pt>
                <c:pt idx="2059">
                  <c:v>171.58333333333374</c:v>
                </c:pt>
                <c:pt idx="2060">
                  <c:v>171.66666666666652</c:v>
                </c:pt>
                <c:pt idx="2061">
                  <c:v>171.75</c:v>
                </c:pt>
                <c:pt idx="2062">
                  <c:v>171.83333333333374</c:v>
                </c:pt>
                <c:pt idx="2063">
                  <c:v>171.91666666666652</c:v>
                </c:pt>
                <c:pt idx="2064">
                  <c:v>172</c:v>
                </c:pt>
                <c:pt idx="2065">
                  <c:v>172.08333333333374</c:v>
                </c:pt>
                <c:pt idx="2066">
                  <c:v>172.16666666666652</c:v>
                </c:pt>
                <c:pt idx="2067">
                  <c:v>172.25</c:v>
                </c:pt>
                <c:pt idx="2068">
                  <c:v>172.33333333333374</c:v>
                </c:pt>
                <c:pt idx="2069">
                  <c:v>172.41666666666652</c:v>
                </c:pt>
                <c:pt idx="2070">
                  <c:v>172.5</c:v>
                </c:pt>
                <c:pt idx="2071">
                  <c:v>172.58333333333374</c:v>
                </c:pt>
                <c:pt idx="2072">
                  <c:v>172.66666666666652</c:v>
                </c:pt>
                <c:pt idx="2073">
                  <c:v>172.75</c:v>
                </c:pt>
                <c:pt idx="2074">
                  <c:v>172.83333333333374</c:v>
                </c:pt>
                <c:pt idx="2075">
                  <c:v>172.91666666666652</c:v>
                </c:pt>
                <c:pt idx="2076">
                  <c:v>173</c:v>
                </c:pt>
                <c:pt idx="2077">
                  <c:v>173.08333333333374</c:v>
                </c:pt>
                <c:pt idx="2078">
                  <c:v>173.16666666666652</c:v>
                </c:pt>
                <c:pt idx="2079">
                  <c:v>173.25</c:v>
                </c:pt>
                <c:pt idx="2080">
                  <c:v>173.33333333333374</c:v>
                </c:pt>
                <c:pt idx="2081">
                  <c:v>173.41666666666652</c:v>
                </c:pt>
                <c:pt idx="2082">
                  <c:v>173.5</c:v>
                </c:pt>
                <c:pt idx="2083">
                  <c:v>173.58333333333374</c:v>
                </c:pt>
                <c:pt idx="2084">
                  <c:v>173.66666666666652</c:v>
                </c:pt>
                <c:pt idx="2085">
                  <c:v>173.75</c:v>
                </c:pt>
                <c:pt idx="2086">
                  <c:v>173.83333333333374</c:v>
                </c:pt>
                <c:pt idx="2087">
                  <c:v>173.91666666666652</c:v>
                </c:pt>
                <c:pt idx="2088">
                  <c:v>174</c:v>
                </c:pt>
                <c:pt idx="2089">
                  <c:v>174.08333333333374</c:v>
                </c:pt>
                <c:pt idx="2090">
                  <c:v>174.16666666666652</c:v>
                </c:pt>
                <c:pt idx="2091">
                  <c:v>174.25</c:v>
                </c:pt>
                <c:pt idx="2092">
                  <c:v>174.33333333333374</c:v>
                </c:pt>
                <c:pt idx="2093">
                  <c:v>174.41666666666652</c:v>
                </c:pt>
                <c:pt idx="2094">
                  <c:v>174.5</c:v>
                </c:pt>
                <c:pt idx="2095">
                  <c:v>174.58333333333374</c:v>
                </c:pt>
                <c:pt idx="2096">
                  <c:v>174.66666666666652</c:v>
                </c:pt>
                <c:pt idx="2097">
                  <c:v>174.75</c:v>
                </c:pt>
                <c:pt idx="2098">
                  <c:v>174.83333333333374</c:v>
                </c:pt>
                <c:pt idx="2099">
                  <c:v>174.91666666666652</c:v>
                </c:pt>
                <c:pt idx="2100">
                  <c:v>175</c:v>
                </c:pt>
                <c:pt idx="2101">
                  <c:v>175.08333333333374</c:v>
                </c:pt>
                <c:pt idx="2102">
                  <c:v>175.16666666666652</c:v>
                </c:pt>
                <c:pt idx="2103">
                  <c:v>175.25</c:v>
                </c:pt>
                <c:pt idx="2104">
                  <c:v>175.33333333333374</c:v>
                </c:pt>
                <c:pt idx="2105">
                  <c:v>175.41666666666652</c:v>
                </c:pt>
                <c:pt idx="2106">
                  <c:v>175.5</c:v>
                </c:pt>
                <c:pt idx="2107">
                  <c:v>175.58333333333374</c:v>
                </c:pt>
                <c:pt idx="2108">
                  <c:v>175.66666666666652</c:v>
                </c:pt>
                <c:pt idx="2109">
                  <c:v>175.75</c:v>
                </c:pt>
                <c:pt idx="2110">
                  <c:v>175.83333333333374</c:v>
                </c:pt>
                <c:pt idx="2111">
                  <c:v>175.91666666666652</c:v>
                </c:pt>
                <c:pt idx="2112">
                  <c:v>176</c:v>
                </c:pt>
                <c:pt idx="2113">
                  <c:v>176.08333333333374</c:v>
                </c:pt>
                <c:pt idx="2114">
                  <c:v>176.16666666666652</c:v>
                </c:pt>
                <c:pt idx="2115">
                  <c:v>176.25</c:v>
                </c:pt>
                <c:pt idx="2116">
                  <c:v>176.33333333333374</c:v>
                </c:pt>
                <c:pt idx="2117">
                  <c:v>176.41666666666652</c:v>
                </c:pt>
                <c:pt idx="2118">
                  <c:v>176.5</c:v>
                </c:pt>
                <c:pt idx="2119">
                  <c:v>176.58333333333374</c:v>
                </c:pt>
                <c:pt idx="2120">
                  <c:v>176.66666666666652</c:v>
                </c:pt>
                <c:pt idx="2121">
                  <c:v>176.75</c:v>
                </c:pt>
                <c:pt idx="2122">
                  <c:v>176.83333333333374</c:v>
                </c:pt>
                <c:pt idx="2123">
                  <c:v>176.91666666666652</c:v>
                </c:pt>
                <c:pt idx="2124">
                  <c:v>177</c:v>
                </c:pt>
                <c:pt idx="2125">
                  <c:v>177.08333333333374</c:v>
                </c:pt>
                <c:pt idx="2126">
                  <c:v>177.16666666666652</c:v>
                </c:pt>
                <c:pt idx="2127">
                  <c:v>177.25</c:v>
                </c:pt>
                <c:pt idx="2128">
                  <c:v>177.33333333333374</c:v>
                </c:pt>
                <c:pt idx="2129">
                  <c:v>177.41666666666652</c:v>
                </c:pt>
                <c:pt idx="2130">
                  <c:v>177.5</c:v>
                </c:pt>
                <c:pt idx="2131">
                  <c:v>177.58333333333374</c:v>
                </c:pt>
                <c:pt idx="2132">
                  <c:v>177.66666666666652</c:v>
                </c:pt>
                <c:pt idx="2133">
                  <c:v>177.75</c:v>
                </c:pt>
                <c:pt idx="2134">
                  <c:v>177.83333333333374</c:v>
                </c:pt>
                <c:pt idx="2135">
                  <c:v>177.91666666666652</c:v>
                </c:pt>
                <c:pt idx="2136">
                  <c:v>178</c:v>
                </c:pt>
                <c:pt idx="2137">
                  <c:v>178.08333333333374</c:v>
                </c:pt>
                <c:pt idx="2138">
                  <c:v>178.16666666666652</c:v>
                </c:pt>
                <c:pt idx="2139">
                  <c:v>178.25</c:v>
                </c:pt>
                <c:pt idx="2140">
                  <c:v>178.33333333333374</c:v>
                </c:pt>
                <c:pt idx="2141">
                  <c:v>178.41666666666652</c:v>
                </c:pt>
                <c:pt idx="2142">
                  <c:v>178.5</c:v>
                </c:pt>
                <c:pt idx="2143">
                  <c:v>178.58333333333374</c:v>
                </c:pt>
                <c:pt idx="2144">
                  <c:v>178.66666666666652</c:v>
                </c:pt>
                <c:pt idx="2145">
                  <c:v>178.75</c:v>
                </c:pt>
                <c:pt idx="2146">
                  <c:v>178.83333333333374</c:v>
                </c:pt>
                <c:pt idx="2147">
                  <c:v>178.91666666666652</c:v>
                </c:pt>
                <c:pt idx="2148">
                  <c:v>179</c:v>
                </c:pt>
                <c:pt idx="2149">
                  <c:v>179.08333333333374</c:v>
                </c:pt>
                <c:pt idx="2150">
                  <c:v>179.16666666666652</c:v>
                </c:pt>
                <c:pt idx="2151">
                  <c:v>179.25</c:v>
                </c:pt>
                <c:pt idx="2152">
                  <c:v>179.33333333333374</c:v>
                </c:pt>
                <c:pt idx="2153">
                  <c:v>179.41666666666652</c:v>
                </c:pt>
                <c:pt idx="2154">
                  <c:v>179.5</c:v>
                </c:pt>
                <c:pt idx="2155">
                  <c:v>179.58333333333374</c:v>
                </c:pt>
                <c:pt idx="2156">
                  <c:v>179.66666666666652</c:v>
                </c:pt>
                <c:pt idx="2157">
                  <c:v>179.75</c:v>
                </c:pt>
                <c:pt idx="2158">
                  <c:v>179.83333333333374</c:v>
                </c:pt>
                <c:pt idx="2159">
                  <c:v>179.91666666666652</c:v>
                </c:pt>
                <c:pt idx="2160">
                  <c:v>180</c:v>
                </c:pt>
                <c:pt idx="2161">
                  <c:v>180.08333333333374</c:v>
                </c:pt>
                <c:pt idx="2162">
                  <c:v>180.16666666666652</c:v>
                </c:pt>
                <c:pt idx="2163">
                  <c:v>180.25</c:v>
                </c:pt>
                <c:pt idx="2164">
                  <c:v>180.33333333333374</c:v>
                </c:pt>
                <c:pt idx="2165">
                  <c:v>180.41666666666652</c:v>
                </c:pt>
                <c:pt idx="2166">
                  <c:v>180.5</c:v>
                </c:pt>
                <c:pt idx="2167">
                  <c:v>180.58333333333374</c:v>
                </c:pt>
                <c:pt idx="2168">
                  <c:v>180.66666666666652</c:v>
                </c:pt>
                <c:pt idx="2169">
                  <c:v>180.75</c:v>
                </c:pt>
                <c:pt idx="2170">
                  <c:v>180.83333333333374</c:v>
                </c:pt>
                <c:pt idx="2171">
                  <c:v>180.91666666666652</c:v>
                </c:pt>
                <c:pt idx="2172">
                  <c:v>181</c:v>
                </c:pt>
                <c:pt idx="2173">
                  <c:v>181.08333333333374</c:v>
                </c:pt>
                <c:pt idx="2174">
                  <c:v>181.16666666666652</c:v>
                </c:pt>
                <c:pt idx="2175">
                  <c:v>181.25</c:v>
                </c:pt>
                <c:pt idx="2176">
                  <c:v>181.33333333333374</c:v>
                </c:pt>
                <c:pt idx="2177">
                  <c:v>181.41666666666652</c:v>
                </c:pt>
                <c:pt idx="2178">
                  <c:v>181.5</c:v>
                </c:pt>
                <c:pt idx="2179">
                  <c:v>181.58333333333374</c:v>
                </c:pt>
                <c:pt idx="2180">
                  <c:v>181.66666666666652</c:v>
                </c:pt>
                <c:pt idx="2181">
                  <c:v>181.75</c:v>
                </c:pt>
                <c:pt idx="2182">
                  <c:v>181.83333333333374</c:v>
                </c:pt>
                <c:pt idx="2183">
                  <c:v>181.91666666666652</c:v>
                </c:pt>
                <c:pt idx="2184">
                  <c:v>182</c:v>
                </c:pt>
                <c:pt idx="2185">
                  <c:v>182.08333333333374</c:v>
                </c:pt>
                <c:pt idx="2186">
                  <c:v>182.16666666666652</c:v>
                </c:pt>
                <c:pt idx="2187">
                  <c:v>182.25</c:v>
                </c:pt>
                <c:pt idx="2188">
                  <c:v>182.33333333333374</c:v>
                </c:pt>
                <c:pt idx="2189">
                  <c:v>182.41666666666652</c:v>
                </c:pt>
                <c:pt idx="2190">
                  <c:v>182.5</c:v>
                </c:pt>
                <c:pt idx="2191">
                  <c:v>182.58333333333374</c:v>
                </c:pt>
                <c:pt idx="2192">
                  <c:v>182.66666666666652</c:v>
                </c:pt>
                <c:pt idx="2193">
                  <c:v>182.75</c:v>
                </c:pt>
                <c:pt idx="2194">
                  <c:v>182.83333333333374</c:v>
                </c:pt>
                <c:pt idx="2195">
                  <c:v>182.91666666666652</c:v>
                </c:pt>
                <c:pt idx="2196">
                  <c:v>183</c:v>
                </c:pt>
                <c:pt idx="2197">
                  <c:v>183.08333333333374</c:v>
                </c:pt>
                <c:pt idx="2198">
                  <c:v>183.16666666666652</c:v>
                </c:pt>
                <c:pt idx="2199">
                  <c:v>183.25</c:v>
                </c:pt>
                <c:pt idx="2200">
                  <c:v>183.33333333333374</c:v>
                </c:pt>
                <c:pt idx="2201">
                  <c:v>183.41666666666652</c:v>
                </c:pt>
                <c:pt idx="2202">
                  <c:v>183.5</c:v>
                </c:pt>
                <c:pt idx="2203">
                  <c:v>183.58333333333374</c:v>
                </c:pt>
                <c:pt idx="2204">
                  <c:v>183.66666666666652</c:v>
                </c:pt>
                <c:pt idx="2205">
                  <c:v>183.75</c:v>
                </c:pt>
                <c:pt idx="2206">
                  <c:v>183.83333333333374</c:v>
                </c:pt>
                <c:pt idx="2207">
                  <c:v>183.91666666666652</c:v>
                </c:pt>
                <c:pt idx="2208">
                  <c:v>184</c:v>
                </c:pt>
                <c:pt idx="2209">
                  <c:v>184.08333333333374</c:v>
                </c:pt>
                <c:pt idx="2210">
                  <c:v>184.16666666666652</c:v>
                </c:pt>
                <c:pt idx="2211">
                  <c:v>184.25</c:v>
                </c:pt>
                <c:pt idx="2212">
                  <c:v>184.33333333333374</c:v>
                </c:pt>
                <c:pt idx="2213">
                  <c:v>184.41666666666652</c:v>
                </c:pt>
                <c:pt idx="2214">
                  <c:v>184.5</c:v>
                </c:pt>
                <c:pt idx="2215">
                  <c:v>184.58333333333374</c:v>
                </c:pt>
                <c:pt idx="2216">
                  <c:v>184.66666666666652</c:v>
                </c:pt>
                <c:pt idx="2217">
                  <c:v>184.75</c:v>
                </c:pt>
                <c:pt idx="2218">
                  <c:v>184.83333333333374</c:v>
                </c:pt>
                <c:pt idx="2219">
                  <c:v>184.91666666666652</c:v>
                </c:pt>
                <c:pt idx="2220">
                  <c:v>185</c:v>
                </c:pt>
                <c:pt idx="2221">
                  <c:v>185.08333333333374</c:v>
                </c:pt>
                <c:pt idx="2222">
                  <c:v>185.16666666666652</c:v>
                </c:pt>
                <c:pt idx="2223">
                  <c:v>185.25</c:v>
                </c:pt>
                <c:pt idx="2224">
                  <c:v>185.33333333333374</c:v>
                </c:pt>
                <c:pt idx="2225">
                  <c:v>185.41666666666652</c:v>
                </c:pt>
                <c:pt idx="2226">
                  <c:v>185.5</c:v>
                </c:pt>
                <c:pt idx="2227">
                  <c:v>185.58333333333374</c:v>
                </c:pt>
                <c:pt idx="2228">
                  <c:v>185.66666666666652</c:v>
                </c:pt>
                <c:pt idx="2229">
                  <c:v>185.75</c:v>
                </c:pt>
                <c:pt idx="2230">
                  <c:v>185.83333333333374</c:v>
                </c:pt>
                <c:pt idx="2231">
                  <c:v>185.91666666666652</c:v>
                </c:pt>
                <c:pt idx="2232">
                  <c:v>186</c:v>
                </c:pt>
                <c:pt idx="2233">
                  <c:v>186.08333333333374</c:v>
                </c:pt>
                <c:pt idx="2234">
                  <c:v>186.16666666666652</c:v>
                </c:pt>
                <c:pt idx="2235">
                  <c:v>186.25</c:v>
                </c:pt>
                <c:pt idx="2236">
                  <c:v>186.33333333333374</c:v>
                </c:pt>
                <c:pt idx="2237">
                  <c:v>186.41666666666652</c:v>
                </c:pt>
                <c:pt idx="2238">
                  <c:v>186.5</c:v>
                </c:pt>
                <c:pt idx="2239">
                  <c:v>186.58333333333374</c:v>
                </c:pt>
                <c:pt idx="2240">
                  <c:v>186.66666666666652</c:v>
                </c:pt>
                <c:pt idx="2241">
                  <c:v>186.75</c:v>
                </c:pt>
                <c:pt idx="2242">
                  <c:v>186.83333333333374</c:v>
                </c:pt>
                <c:pt idx="2243">
                  <c:v>186.91666666666652</c:v>
                </c:pt>
                <c:pt idx="2244">
                  <c:v>187</c:v>
                </c:pt>
                <c:pt idx="2245">
                  <c:v>187.08333333333374</c:v>
                </c:pt>
                <c:pt idx="2246">
                  <c:v>187.16666666666652</c:v>
                </c:pt>
                <c:pt idx="2247">
                  <c:v>187.25</c:v>
                </c:pt>
                <c:pt idx="2248">
                  <c:v>187.33333333333374</c:v>
                </c:pt>
                <c:pt idx="2249">
                  <c:v>187.41666666666652</c:v>
                </c:pt>
                <c:pt idx="2250">
                  <c:v>187.5</c:v>
                </c:pt>
                <c:pt idx="2251">
                  <c:v>187.58333333333374</c:v>
                </c:pt>
                <c:pt idx="2252">
                  <c:v>187.66666666666652</c:v>
                </c:pt>
                <c:pt idx="2253">
                  <c:v>187.75</c:v>
                </c:pt>
                <c:pt idx="2254">
                  <c:v>187.83333333333374</c:v>
                </c:pt>
                <c:pt idx="2255">
                  <c:v>187.91666666666652</c:v>
                </c:pt>
                <c:pt idx="2256">
                  <c:v>188</c:v>
                </c:pt>
                <c:pt idx="2257">
                  <c:v>188.08333333333374</c:v>
                </c:pt>
                <c:pt idx="2258">
                  <c:v>188.16666666666652</c:v>
                </c:pt>
                <c:pt idx="2259">
                  <c:v>188.25</c:v>
                </c:pt>
                <c:pt idx="2260">
                  <c:v>188.33333333333374</c:v>
                </c:pt>
                <c:pt idx="2261">
                  <c:v>188.41666666666652</c:v>
                </c:pt>
                <c:pt idx="2262">
                  <c:v>188.5</c:v>
                </c:pt>
                <c:pt idx="2263">
                  <c:v>188.58333333333374</c:v>
                </c:pt>
                <c:pt idx="2264">
                  <c:v>188.66666666666652</c:v>
                </c:pt>
                <c:pt idx="2265">
                  <c:v>188.75</c:v>
                </c:pt>
                <c:pt idx="2266">
                  <c:v>188.83333333333374</c:v>
                </c:pt>
                <c:pt idx="2267">
                  <c:v>188.91666666666652</c:v>
                </c:pt>
                <c:pt idx="2268">
                  <c:v>189</c:v>
                </c:pt>
                <c:pt idx="2269">
                  <c:v>189.08333333333374</c:v>
                </c:pt>
                <c:pt idx="2270">
                  <c:v>189.16666666666652</c:v>
                </c:pt>
                <c:pt idx="2271">
                  <c:v>189.25</c:v>
                </c:pt>
                <c:pt idx="2272">
                  <c:v>189.33333333333374</c:v>
                </c:pt>
                <c:pt idx="2273">
                  <c:v>189.41666666666652</c:v>
                </c:pt>
                <c:pt idx="2274">
                  <c:v>189.5</c:v>
                </c:pt>
                <c:pt idx="2275">
                  <c:v>189.58333333333374</c:v>
                </c:pt>
                <c:pt idx="2276">
                  <c:v>189.66666666666652</c:v>
                </c:pt>
                <c:pt idx="2277">
                  <c:v>189.75</c:v>
                </c:pt>
                <c:pt idx="2278">
                  <c:v>189.83333333333374</c:v>
                </c:pt>
                <c:pt idx="2279">
                  <c:v>189.91666666666652</c:v>
                </c:pt>
                <c:pt idx="2280">
                  <c:v>190</c:v>
                </c:pt>
                <c:pt idx="2281">
                  <c:v>190.08333333333374</c:v>
                </c:pt>
                <c:pt idx="2282">
                  <c:v>190.16666666666652</c:v>
                </c:pt>
                <c:pt idx="2283">
                  <c:v>190.25</c:v>
                </c:pt>
                <c:pt idx="2284">
                  <c:v>190.33333333333374</c:v>
                </c:pt>
                <c:pt idx="2285">
                  <c:v>190.41666666666652</c:v>
                </c:pt>
                <c:pt idx="2286">
                  <c:v>190.5</c:v>
                </c:pt>
                <c:pt idx="2287">
                  <c:v>190.58333333333374</c:v>
                </c:pt>
                <c:pt idx="2288">
                  <c:v>190.66666666666652</c:v>
                </c:pt>
                <c:pt idx="2289">
                  <c:v>190.75</c:v>
                </c:pt>
                <c:pt idx="2290">
                  <c:v>190.83333333333374</c:v>
                </c:pt>
                <c:pt idx="2291">
                  <c:v>190.91666666666652</c:v>
                </c:pt>
                <c:pt idx="2292">
                  <c:v>191</c:v>
                </c:pt>
                <c:pt idx="2293">
                  <c:v>191.08333333333374</c:v>
                </c:pt>
                <c:pt idx="2294">
                  <c:v>191.16666666666652</c:v>
                </c:pt>
                <c:pt idx="2295">
                  <c:v>191.25</c:v>
                </c:pt>
                <c:pt idx="2296">
                  <c:v>191.33333333333374</c:v>
                </c:pt>
                <c:pt idx="2297">
                  <c:v>191.41666666666652</c:v>
                </c:pt>
                <c:pt idx="2298">
                  <c:v>191.5</c:v>
                </c:pt>
                <c:pt idx="2299">
                  <c:v>191.58333333333374</c:v>
                </c:pt>
                <c:pt idx="2300">
                  <c:v>191.66666666666652</c:v>
                </c:pt>
                <c:pt idx="2301">
                  <c:v>191.75</c:v>
                </c:pt>
                <c:pt idx="2302">
                  <c:v>191.83333333333374</c:v>
                </c:pt>
                <c:pt idx="2303">
                  <c:v>191.91666666666652</c:v>
                </c:pt>
                <c:pt idx="2304">
                  <c:v>192</c:v>
                </c:pt>
                <c:pt idx="2305">
                  <c:v>192.08333333333374</c:v>
                </c:pt>
                <c:pt idx="2306">
                  <c:v>192.16666666666652</c:v>
                </c:pt>
                <c:pt idx="2307">
                  <c:v>192.25</c:v>
                </c:pt>
                <c:pt idx="2308">
                  <c:v>192.33333333333374</c:v>
                </c:pt>
                <c:pt idx="2309">
                  <c:v>192.41666666666652</c:v>
                </c:pt>
                <c:pt idx="2310">
                  <c:v>192.5</c:v>
                </c:pt>
                <c:pt idx="2311">
                  <c:v>192.58333333333374</c:v>
                </c:pt>
                <c:pt idx="2312">
                  <c:v>192.66666666666652</c:v>
                </c:pt>
                <c:pt idx="2313">
                  <c:v>192.75</c:v>
                </c:pt>
                <c:pt idx="2314">
                  <c:v>192.83333333333374</c:v>
                </c:pt>
                <c:pt idx="2315">
                  <c:v>192.91666666666652</c:v>
                </c:pt>
                <c:pt idx="2316">
                  <c:v>193</c:v>
                </c:pt>
                <c:pt idx="2317">
                  <c:v>193.08333333333374</c:v>
                </c:pt>
                <c:pt idx="2318">
                  <c:v>193.16666666666652</c:v>
                </c:pt>
                <c:pt idx="2319">
                  <c:v>193.25</c:v>
                </c:pt>
                <c:pt idx="2320">
                  <c:v>193.33333333333374</c:v>
                </c:pt>
                <c:pt idx="2321">
                  <c:v>193.41666666666652</c:v>
                </c:pt>
                <c:pt idx="2322">
                  <c:v>193.5</c:v>
                </c:pt>
                <c:pt idx="2323">
                  <c:v>193.58333333333374</c:v>
                </c:pt>
                <c:pt idx="2324">
                  <c:v>193.66666666666652</c:v>
                </c:pt>
                <c:pt idx="2325">
                  <c:v>193.75</c:v>
                </c:pt>
                <c:pt idx="2326">
                  <c:v>193.83333333333374</c:v>
                </c:pt>
                <c:pt idx="2327">
                  <c:v>193.91666666666652</c:v>
                </c:pt>
                <c:pt idx="2328">
                  <c:v>194</c:v>
                </c:pt>
                <c:pt idx="2329">
                  <c:v>194.08333333333374</c:v>
                </c:pt>
                <c:pt idx="2330">
                  <c:v>194.16666666666652</c:v>
                </c:pt>
                <c:pt idx="2331">
                  <c:v>194.25</c:v>
                </c:pt>
                <c:pt idx="2332">
                  <c:v>194.33333333333374</c:v>
                </c:pt>
                <c:pt idx="2333">
                  <c:v>194.41666666666652</c:v>
                </c:pt>
                <c:pt idx="2334">
                  <c:v>194.5</c:v>
                </c:pt>
                <c:pt idx="2335">
                  <c:v>194.58333333333374</c:v>
                </c:pt>
                <c:pt idx="2336">
                  <c:v>194.66666666666652</c:v>
                </c:pt>
                <c:pt idx="2337">
                  <c:v>194.75</c:v>
                </c:pt>
                <c:pt idx="2338">
                  <c:v>194.83333333333374</c:v>
                </c:pt>
                <c:pt idx="2339">
                  <c:v>194.91666666666652</c:v>
                </c:pt>
                <c:pt idx="2340">
                  <c:v>195</c:v>
                </c:pt>
                <c:pt idx="2341">
                  <c:v>195.08333333333374</c:v>
                </c:pt>
                <c:pt idx="2342">
                  <c:v>195.16666666666652</c:v>
                </c:pt>
                <c:pt idx="2343">
                  <c:v>195.25</c:v>
                </c:pt>
                <c:pt idx="2344">
                  <c:v>195.33333333333374</c:v>
                </c:pt>
                <c:pt idx="2345">
                  <c:v>195.41666666666652</c:v>
                </c:pt>
                <c:pt idx="2346">
                  <c:v>195.5</c:v>
                </c:pt>
                <c:pt idx="2347">
                  <c:v>195.58333333333374</c:v>
                </c:pt>
                <c:pt idx="2348">
                  <c:v>195.66666666666652</c:v>
                </c:pt>
                <c:pt idx="2349">
                  <c:v>195.75</c:v>
                </c:pt>
                <c:pt idx="2350">
                  <c:v>195.83333333333374</c:v>
                </c:pt>
                <c:pt idx="2351">
                  <c:v>195.91666666666652</c:v>
                </c:pt>
                <c:pt idx="2352">
                  <c:v>196</c:v>
                </c:pt>
                <c:pt idx="2353">
                  <c:v>196.08333333333374</c:v>
                </c:pt>
                <c:pt idx="2354">
                  <c:v>196.16666666666652</c:v>
                </c:pt>
                <c:pt idx="2355">
                  <c:v>196.25</c:v>
                </c:pt>
                <c:pt idx="2356">
                  <c:v>196.33333333333374</c:v>
                </c:pt>
                <c:pt idx="2357">
                  <c:v>196.41666666666652</c:v>
                </c:pt>
                <c:pt idx="2358">
                  <c:v>196.5</c:v>
                </c:pt>
                <c:pt idx="2359">
                  <c:v>196.58333333333374</c:v>
                </c:pt>
                <c:pt idx="2360">
                  <c:v>196.66666666666652</c:v>
                </c:pt>
                <c:pt idx="2361">
                  <c:v>196.75</c:v>
                </c:pt>
                <c:pt idx="2362">
                  <c:v>196.83333333333374</c:v>
                </c:pt>
                <c:pt idx="2363">
                  <c:v>196.91666666666652</c:v>
                </c:pt>
                <c:pt idx="2364">
                  <c:v>197</c:v>
                </c:pt>
                <c:pt idx="2365">
                  <c:v>197.08333333333374</c:v>
                </c:pt>
                <c:pt idx="2366">
                  <c:v>197.16666666666652</c:v>
                </c:pt>
                <c:pt idx="2367">
                  <c:v>197.25</c:v>
                </c:pt>
                <c:pt idx="2368">
                  <c:v>197.33333333333374</c:v>
                </c:pt>
                <c:pt idx="2369">
                  <c:v>197.41666666666652</c:v>
                </c:pt>
                <c:pt idx="2370">
                  <c:v>197.5</c:v>
                </c:pt>
                <c:pt idx="2371">
                  <c:v>197.58333333333374</c:v>
                </c:pt>
                <c:pt idx="2372">
                  <c:v>197.66666666666652</c:v>
                </c:pt>
                <c:pt idx="2373">
                  <c:v>197.75</c:v>
                </c:pt>
                <c:pt idx="2374">
                  <c:v>197.83333333333374</c:v>
                </c:pt>
                <c:pt idx="2375">
                  <c:v>197.91666666666652</c:v>
                </c:pt>
                <c:pt idx="2376">
                  <c:v>198</c:v>
                </c:pt>
                <c:pt idx="2377">
                  <c:v>198.08333333333374</c:v>
                </c:pt>
                <c:pt idx="2378">
                  <c:v>198.16666666666652</c:v>
                </c:pt>
                <c:pt idx="2379">
                  <c:v>198.25</c:v>
                </c:pt>
                <c:pt idx="2380">
                  <c:v>198.33333333333374</c:v>
                </c:pt>
                <c:pt idx="2381">
                  <c:v>198.41666666666652</c:v>
                </c:pt>
                <c:pt idx="2382">
                  <c:v>198.5</c:v>
                </c:pt>
                <c:pt idx="2383">
                  <c:v>198.58333333333374</c:v>
                </c:pt>
                <c:pt idx="2384">
                  <c:v>198.66666666666652</c:v>
                </c:pt>
                <c:pt idx="2385">
                  <c:v>198.75</c:v>
                </c:pt>
                <c:pt idx="2386">
                  <c:v>198.83333333333374</c:v>
                </c:pt>
                <c:pt idx="2387">
                  <c:v>198.91666666666652</c:v>
                </c:pt>
                <c:pt idx="2388">
                  <c:v>199</c:v>
                </c:pt>
                <c:pt idx="2389">
                  <c:v>199.08333333333374</c:v>
                </c:pt>
                <c:pt idx="2390">
                  <c:v>199.16666666666652</c:v>
                </c:pt>
                <c:pt idx="2391">
                  <c:v>199.25</c:v>
                </c:pt>
                <c:pt idx="2392">
                  <c:v>199.33333333333374</c:v>
                </c:pt>
                <c:pt idx="2393">
                  <c:v>199.41666666666652</c:v>
                </c:pt>
                <c:pt idx="2394">
                  <c:v>199.5</c:v>
                </c:pt>
                <c:pt idx="2395">
                  <c:v>199.58333333333374</c:v>
                </c:pt>
                <c:pt idx="2396">
                  <c:v>199.66666666666652</c:v>
                </c:pt>
                <c:pt idx="2397">
                  <c:v>199.75</c:v>
                </c:pt>
                <c:pt idx="2398">
                  <c:v>199.83333333333374</c:v>
                </c:pt>
                <c:pt idx="2399">
                  <c:v>199.91666666666652</c:v>
                </c:pt>
                <c:pt idx="2400">
                  <c:v>200</c:v>
                </c:pt>
                <c:pt idx="2401">
                  <c:v>200.08333333333374</c:v>
                </c:pt>
                <c:pt idx="2402">
                  <c:v>200.16666666666652</c:v>
                </c:pt>
                <c:pt idx="2403">
                  <c:v>200.25</c:v>
                </c:pt>
                <c:pt idx="2404">
                  <c:v>200.33333333333374</c:v>
                </c:pt>
                <c:pt idx="2405">
                  <c:v>200.41666666666652</c:v>
                </c:pt>
                <c:pt idx="2406">
                  <c:v>200.5</c:v>
                </c:pt>
                <c:pt idx="2407">
                  <c:v>200.58333333333374</c:v>
                </c:pt>
                <c:pt idx="2408">
                  <c:v>200.66666666666652</c:v>
                </c:pt>
                <c:pt idx="2409">
                  <c:v>200.75</c:v>
                </c:pt>
                <c:pt idx="2410">
                  <c:v>200.83333333333374</c:v>
                </c:pt>
                <c:pt idx="2411">
                  <c:v>200.91666666666652</c:v>
                </c:pt>
                <c:pt idx="2412">
                  <c:v>201</c:v>
                </c:pt>
                <c:pt idx="2413">
                  <c:v>201.08333333333374</c:v>
                </c:pt>
                <c:pt idx="2414">
                  <c:v>201.16666666666652</c:v>
                </c:pt>
                <c:pt idx="2415">
                  <c:v>201.25</c:v>
                </c:pt>
                <c:pt idx="2416">
                  <c:v>201.33333333333374</c:v>
                </c:pt>
                <c:pt idx="2417">
                  <c:v>201.41666666666652</c:v>
                </c:pt>
                <c:pt idx="2418">
                  <c:v>201.5</c:v>
                </c:pt>
                <c:pt idx="2419">
                  <c:v>201.58333333333374</c:v>
                </c:pt>
                <c:pt idx="2420">
                  <c:v>201.66666666666652</c:v>
                </c:pt>
                <c:pt idx="2421">
                  <c:v>201.75</c:v>
                </c:pt>
                <c:pt idx="2422">
                  <c:v>201.83333333333374</c:v>
                </c:pt>
                <c:pt idx="2423">
                  <c:v>201.91666666666652</c:v>
                </c:pt>
                <c:pt idx="2424">
                  <c:v>202</c:v>
                </c:pt>
                <c:pt idx="2425">
                  <c:v>202.08333333333374</c:v>
                </c:pt>
                <c:pt idx="2426">
                  <c:v>202.16666666666652</c:v>
                </c:pt>
                <c:pt idx="2427">
                  <c:v>202.25</c:v>
                </c:pt>
                <c:pt idx="2428">
                  <c:v>202.33333333333374</c:v>
                </c:pt>
                <c:pt idx="2429">
                  <c:v>202.41666666666652</c:v>
                </c:pt>
                <c:pt idx="2430">
                  <c:v>202.5</c:v>
                </c:pt>
                <c:pt idx="2431">
                  <c:v>202.58333333333374</c:v>
                </c:pt>
                <c:pt idx="2432">
                  <c:v>202.66666666666652</c:v>
                </c:pt>
                <c:pt idx="2433">
                  <c:v>202.75</c:v>
                </c:pt>
                <c:pt idx="2434">
                  <c:v>202.83333333333374</c:v>
                </c:pt>
                <c:pt idx="2435">
                  <c:v>202.91666666666652</c:v>
                </c:pt>
                <c:pt idx="2436">
                  <c:v>203</c:v>
                </c:pt>
                <c:pt idx="2437">
                  <c:v>203.08333333333374</c:v>
                </c:pt>
                <c:pt idx="2438">
                  <c:v>203.16666666666652</c:v>
                </c:pt>
                <c:pt idx="2439">
                  <c:v>203.25</c:v>
                </c:pt>
                <c:pt idx="2440">
                  <c:v>203.33333333333374</c:v>
                </c:pt>
                <c:pt idx="2441">
                  <c:v>203.41666666666652</c:v>
                </c:pt>
                <c:pt idx="2442">
                  <c:v>203.5</c:v>
                </c:pt>
                <c:pt idx="2443">
                  <c:v>203.58333333333374</c:v>
                </c:pt>
                <c:pt idx="2444">
                  <c:v>203.66666666666652</c:v>
                </c:pt>
                <c:pt idx="2445">
                  <c:v>203.75</c:v>
                </c:pt>
                <c:pt idx="2446">
                  <c:v>203.83333333333374</c:v>
                </c:pt>
                <c:pt idx="2447">
                  <c:v>203.91666666666652</c:v>
                </c:pt>
                <c:pt idx="2448">
                  <c:v>204</c:v>
                </c:pt>
                <c:pt idx="2449">
                  <c:v>204.08333333333374</c:v>
                </c:pt>
                <c:pt idx="2450">
                  <c:v>204.16666666666652</c:v>
                </c:pt>
                <c:pt idx="2451">
                  <c:v>204.25</c:v>
                </c:pt>
                <c:pt idx="2452">
                  <c:v>204.33333333333374</c:v>
                </c:pt>
                <c:pt idx="2453">
                  <c:v>204.41666666666652</c:v>
                </c:pt>
                <c:pt idx="2454">
                  <c:v>204.5</c:v>
                </c:pt>
                <c:pt idx="2455">
                  <c:v>204.58333333333374</c:v>
                </c:pt>
                <c:pt idx="2456">
                  <c:v>204.66666666666652</c:v>
                </c:pt>
                <c:pt idx="2457">
                  <c:v>204.75</c:v>
                </c:pt>
                <c:pt idx="2458">
                  <c:v>204.83333333333374</c:v>
                </c:pt>
                <c:pt idx="2459">
                  <c:v>204.91666666666652</c:v>
                </c:pt>
                <c:pt idx="2460">
                  <c:v>205</c:v>
                </c:pt>
                <c:pt idx="2461">
                  <c:v>205.08333333333374</c:v>
                </c:pt>
                <c:pt idx="2462">
                  <c:v>205.16666666666652</c:v>
                </c:pt>
                <c:pt idx="2463">
                  <c:v>205.25</c:v>
                </c:pt>
                <c:pt idx="2464">
                  <c:v>205.33333333333374</c:v>
                </c:pt>
                <c:pt idx="2465">
                  <c:v>205.41666666666652</c:v>
                </c:pt>
                <c:pt idx="2466">
                  <c:v>205.5</c:v>
                </c:pt>
                <c:pt idx="2467">
                  <c:v>205.58333333333374</c:v>
                </c:pt>
                <c:pt idx="2468">
                  <c:v>205.66666666666652</c:v>
                </c:pt>
                <c:pt idx="2469">
                  <c:v>205.75</c:v>
                </c:pt>
                <c:pt idx="2470">
                  <c:v>205.83333333333374</c:v>
                </c:pt>
                <c:pt idx="2471">
                  <c:v>205.91666666666652</c:v>
                </c:pt>
                <c:pt idx="2472">
                  <c:v>206</c:v>
                </c:pt>
                <c:pt idx="2473">
                  <c:v>206.08333333333374</c:v>
                </c:pt>
                <c:pt idx="2474">
                  <c:v>206.16666666666652</c:v>
                </c:pt>
                <c:pt idx="2475">
                  <c:v>206.25</c:v>
                </c:pt>
                <c:pt idx="2476">
                  <c:v>206.33333333333374</c:v>
                </c:pt>
                <c:pt idx="2477">
                  <c:v>206.41666666666652</c:v>
                </c:pt>
                <c:pt idx="2478">
                  <c:v>206.5</c:v>
                </c:pt>
                <c:pt idx="2479">
                  <c:v>206.58333333333374</c:v>
                </c:pt>
                <c:pt idx="2480">
                  <c:v>206.66666666666652</c:v>
                </c:pt>
                <c:pt idx="2481">
                  <c:v>206.75</c:v>
                </c:pt>
                <c:pt idx="2482">
                  <c:v>206.83333333333374</c:v>
                </c:pt>
                <c:pt idx="2483">
                  <c:v>206.91666666666652</c:v>
                </c:pt>
                <c:pt idx="2484">
                  <c:v>207</c:v>
                </c:pt>
                <c:pt idx="2485">
                  <c:v>207.08333333333374</c:v>
                </c:pt>
                <c:pt idx="2486">
                  <c:v>207.16666666666652</c:v>
                </c:pt>
                <c:pt idx="2487">
                  <c:v>207.25</c:v>
                </c:pt>
                <c:pt idx="2488">
                  <c:v>207.33333333333374</c:v>
                </c:pt>
                <c:pt idx="2489">
                  <c:v>207.41666666666652</c:v>
                </c:pt>
                <c:pt idx="2490">
                  <c:v>207.5</c:v>
                </c:pt>
                <c:pt idx="2491">
                  <c:v>207.58333333333374</c:v>
                </c:pt>
                <c:pt idx="2492">
                  <c:v>207.66666666666652</c:v>
                </c:pt>
                <c:pt idx="2493">
                  <c:v>207.75</c:v>
                </c:pt>
                <c:pt idx="2494">
                  <c:v>207.83333333333374</c:v>
                </c:pt>
                <c:pt idx="2495">
                  <c:v>207.91666666666652</c:v>
                </c:pt>
                <c:pt idx="2496">
                  <c:v>208</c:v>
                </c:pt>
                <c:pt idx="2497">
                  <c:v>208.08333333333374</c:v>
                </c:pt>
                <c:pt idx="2498">
                  <c:v>208.16666666666652</c:v>
                </c:pt>
                <c:pt idx="2499">
                  <c:v>208.25</c:v>
                </c:pt>
                <c:pt idx="2500">
                  <c:v>208.33333333333374</c:v>
                </c:pt>
                <c:pt idx="2501">
                  <c:v>208.41666666666652</c:v>
                </c:pt>
                <c:pt idx="2502">
                  <c:v>208.5</c:v>
                </c:pt>
                <c:pt idx="2503">
                  <c:v>208.58333333333374</c:v>
                </c:pt>
                <c:pt idx="2504">
                  <c:v>208.66666666666652</c:v>
                </c:pt>
                <c:pt idx="2505">
                  <c:v>208.75</c:v>
                </c:pt>
                <c:pt idx="2506">
                  <c:v>208.83333333333374</c:v>
                </c:pt>
                <c:pt idx="2507">
                  <c:v>208.91666666666652</c:v>
                </c:pt>
                <c:pt idx="2508">
                  <c:v>209</c:v>
                </c:pt>
                <c:pt idx="2509">
                  <c:v>209.08333333333374</c:v>
                </c:pt>
                <c:pt idx="2510">
                  <c:v>209.16666666666652</c:v>
                </c:pt>
                <c:pt idx="2511">
                  <c:v>209.25</c:v>
                </c:pt>
                <c:pt idx="2512">
                  <c:v>209.33333333333374</c:v>
                </c:pt>
                <c:pt idx="2513">
                  <c:v>209.41666666666652</c:v>
                </c:pt>
                <c:pt idx="2514">
                  <c:v>209.5</c:v>
                </c:pt>
                <c:pt idx="2515">
                  <c:v>209.58333333333374</c:v>
                </c:pt>
                <c:pt idx="2516">
                  <c:v>209.66666666666652</c:v>
                </c:pt>
                <c:pt idx="2517">
                  <c:v>209.75</c:v>
                </c:pt>
                <c:pt idx="2518">
                  <c:v>209.83333333333374</c:v>
                </c:pt>
                <c:pt idx="2519">
                  <c:v>209.91666666666652</c:v>
                </c:pt>
                <c:pt idx="2520">
                  <c:v>210</c:v>
                </c:pt>
                <c:pt idx="2521">
                  <c:v>210.08333333333374</c:v>
                </c:pt>
                <c:pt idx="2522">
                  <c:v>210.16666666666652</c:v>
                </c:pt>
                <c:pt idx="2523">
                  <c:v>210.25</c:v>
                </c:pt>
                <c:pt idx="2524">
                  <c:v>210.33333333333374</c:v>
                </c:pt>
                <c:pt idx="2525">
                  <c:v>210.41666666666652</c:v>
                </c:pt>
                <c:pt idx="2526">
                  <c:v>210.5</c:v>
                </c:pt>
                <c:pt idx="2527">
                  <c:v>210.58333333333374</c:v>
                </c:pt>
                <c:pt idx="2528">
                  <c:v>210.66666666666652</c:v>
                </c:pt>
                <c:pt idx="2529">
                  <c:v>210.75</c:v>
                </c:pt>
                <c:pt idx="2530">
                  <c:v>210.83333333333374</c:v>
                </c:pt>
                <c:pt idx="2531">
                  <c:v>210.91666666666652</c:v>
                </c:pt>
                <c:pt idx="2532">
                  <c:v>211</c:v>
                </c:pt>
                <c:pt idx="2533">
                  <c:v>211.08333333333374</c:v>
                </c:pt>
                <c:pt idx="2534">
                  <c:v>211.16666666666652</c:v>
                </c:pt>
                <c:pt idx="2535">
                  <c:v>211.25</c:v>
                </c:pt>
                <c:pt idx="2536">
                  <c:v>211.33333333333374</c:v>
                </c:pt>
                <c:pt idx="2537">
                  <c:v>211.41666666666652</c:v>
                </c:pt>
                <c:pt idx="2538">
                  <c:v>211.5</c:v>
                </c:pt>
                <c:pt idx="2539">
                  <c:v>211.58333333333374</c:v>
                </c:pt>
                <c:pt idx="2540">
                  <c:v>211.66666666666652</c:v>
                </c:pt>
                <c:pt idx="2541">
                  <c:v>211.75</c:v>
                </c:pt>
                <c:pt idx="2542">
                  <c:v>211.83333333333374</c:v>
                </c:pt>
                <c:pt idx="2543">
                  <c:v>211.91666666666652</c:v>
                </c:pt>
                <c:pt idx="2544">
                  <c:v>212</c:v>
                </c:pt>
                <c:pt idx="2545">
                  <c:v>212.08333333333374</c:v>
                </c:pt>
                <c:pt idx="2546">
                  <c:v>212.16666666666652</c:v>
                </c:pt>
                <c:pt idx="2547">
                  <c:v>212.25</c:v>
                </c:pt>
                <c:pt idx="2548">
                  <c:v>212.33333333333374</c:v>
                </c:pt>
                <c:pt idx="2549">
                  <c:v>212.41666666666652</c:v>
                </c:pt>
                <c:pt idx="2550">
                  <c:v>212.5</c:v>
                </c:pt>
                <c:pt idx="2551">
                  <c:v>212.58333333333374</c:v>
                </c:pt>
                <c:pt idx="2552">
                  <c:v>212.66666666666652</c:v>
                </c:pt>
                <c:pt idx="2553">
                  <c:v>212.75</c:v>
                </c:pt>
                <c:pt idx="2554">
                  <c:v>212.83333333333374</c:v>
                </c:pt>
                <c:pt idx="2555">
                  <c:v>212.91666666666652</c:v>
                </c:pt>
                <c:pt idx="2556">
                  <c:v>213</c:v>
                </c:pt>
                <c:pt idx="2557">
                  <c:v>213.08333333333374</c:v>
                </c:pt>
                <c:pt idx="2558">
                  <c:v>213.16666666666652</c:v>
                </c:pt>
                <c:pt idx="2559">
                  <c:v>213.25</c:v>
                </c:pt>
                <c:pt idx="2560">
                  <c:v>213.33333333333374</c:v>
                </c:pt>
                <c:pt idx="2561">
                  <c:v>213.41666666666652</c:v>
                </c:pt>
                <c:pt idx="2562">
                  <c:v>213.5</c:v>
                </c:pt>
                <c:pt idx="2563">
                  <c:v>213.58333333333374</c:v>
                </c:pt>
                <c:pt idx="2564">
                  <c:v>213.66666666666652</c:v>
                </c:pt>
                <c:pt idx="2565">
                  <c:v>213.75</c:v>
                </c:pt>
                <c:pt idx="2566">
                  <c:v>213.83333333333374</c:v>
                </c:pt>
                <c:pt idx="2567">
                  <c:v>213.91666666666652</c:v>
                </c:pt>
                <c:pt idx="2568">
                  <c:v>214</c:v>
                </c:pt>
                <c:pt idx="2569">
                  <c:v>214.08333333333374</c:v>
                </c:pt>
                <c:pt idx="2570">
                  <c:v>214.16666666666652</c:v>
                </c:pt>
                <c:pt idx="2571">
                  <c:v>214.25</c:v>
                </c:pt>
                <c:pt idx="2572">
                  <c:v>214.33333333333374</c:v>
                </c:pt>
                <c:pt idx="2573">
                  <c:v>214.41666666666652</c:v>
                </c:pt>
                <c:pt idx="2574">
                  <c:v>214.5</c:v>
                </c:pt>
                <c:pt idx="2575">
                  <c:v>214.58333333333374</c:v>
                </c:pt>
                <c:pt idx="2576">
                  <c:v>214.66666666666652</c:v>
                </c:pt>
                <c:pt idx="2577">
                  <c:v>214.75</c:v>
                </c:pt>
                <c:pt idx="2578">
                  <c:v>214.83333333333374</c:v>
                </c:pt>
                <c:pt idx="2579">
                  <c:v>214.91666666666652</c:v>
                </c:pt>
                <c:pt idx="2580">
                  <c:v>215</c:v>
                </c:pt>
                <c:pt idx="2581">
                  <c:v>215.08333333333374</c:v>
                </c:pt>
                <c:pt idx="2582">
                  <c:v>215.16666666666652</c:v>
                </c:pt>
                <c:pt idx="2583">
                  <c:v>215.25</c:v>
                </c:pt>
                <c:pt idx="2584">
                  <c:v>215.33333333333374</c:v>
                </c:pt>
                <c:pt idx="2585">
                  <c:v>215.41666666666652</c:v>
                </c:pt>
                <c:pt idx="2586">
                  <c:v>215.5</c:v>
                </c:pt>
                <c:pt idx="2587">
                  <c:v>215.58333333333374</c:v>
                </c:pt>
                <c:pt idx="2588">
                  <c:v>215.66666666666652</c:v>
                </c:pt>
                <c:pt idx="2589">
                  <c:v>215.75</c:v>
                </c:pt>
                <c:pt idx="2590">
                  <c:v>215.83333333333374</c:v>
                </c:pt>
                <c:pt idx="2591">
                  <c:v>215.91666666666652</c:v>
                </c:pt>
                <c:pt idx="2592">
                  <c:v>216</c:v>
                </c:pt>
                <c:pt idx="2593">
                  <c:v>216.08333333333374</c:v>
                </c:pt>
                <c:pt idx="2594">
                  <c:v>216.16666666666652</c:v>
                </c:pt>
                <c:pt idx="2595">
                  <c:v>216.25</c:v>
                </c:pt>
                <c:pt idx="2596">
                  <c:v>216.33333333333374</c:v>
                </c:pt>
                <c:pt idx="2597">
                  <c:v>216.41666666666652</c:v>
                </c:pt>
                <c:pt idx="2598">
                  <c:v>216.5</c:v>
                </c:pt>
                <c:pt idx="2599">
                  <c:v>216.58333333333374</c:v>
                </c:pt>
                <c:pt idx="2600">
                  <c:v>216.66666666666652</c:v>
                </c:pt>
                <c:pt idx="2601">
                  <c:v>216.75</c:v>
                </c:pt>
                <c:pt idx="2602">
                  <c:v>216.83333333333374</c:v>
                </c:pt>
                <c:pt idx="2603">
                  <c:v>216.91666666666652</c:v>
                </c:pt>
                <c:pt idx="2604">
                  <c:v>217</c:v>
                </c:pt>
                <c:pt idx="2605">
                  <c:v>217.08333333333374</c:v>
                </c:pt>
                <c:pt idx="2606">
                  <c:v>217.16666666666652</c:v>
                </c:pt>
                <c:pt idx="2607">
                  <c:v>217.25</c:v>
                </c:pt>
                <c:pt idx="2608">
                  <c:v>217.33333333333374</c:v>
                </c:pt>
                <c:pt idx="2609">
                  <c:v>217.41666666666652</c:v>
                </c:pt>
                <c:pt idx="2610">
                  <c:v>217.5</c:v>
                </c:pt>
                <c:pt idx="2611">
                  <c:v>217.58333333333374</c:v>
                </c:pt>
                <c:pt idx="2612">
                  <c:v>217.66666666666652</c:v>
                </c:pt>
                <c:pt idx="2613">
                  <c:v>217.75</c:v>
                </c:pt>
                <c:pt idx="2614">
                  <c:v>217.83333333333374</c:v>
                </c:pt>
                <c:pt idx="2615">
                  <c:v>217.91666666666652</c:v>
                </c:pt>
                <c:pt idx="2616">
                  <c:v>218</c:v>
                </c:pt>
                <c:pt idx="2617">
                  <c:v>218.08333333333374</c:v>
                </c:pt>
                <c:pt idx="2618">
                  <c:v>218.16666666666652</c:v>
                </c:pt>
                <c:pt idx="2619">
                  <c:v>218.25</c:v>
                </c:pt>
                <c:pt idx="2620">
                  <c:v>218.33333333333374</c:v>
                </c:pt>
                <c:pt idx="2621">
                  <c:v>218.41666666666652</c:v>
                </c:pt>
                <c:pt idx="2622">
                  <c:v>218.5</c:v>
                </c:pt>
                <c:pt idx="2623">
                  <c:v>218.58333333333374</c:v>
                </c:pt>
                <c:pt idx="2624">
                  <c:v>218.66666666666652</c:v>
                </c:pt>
                <c:pt idx="2625">
                  <c:v>218.75</c:v>
                </c:pt>
                <c:pt idx="2626">
                  <c:v>218.83333333333374</c:v>
                </c:pt>
                <c:pt idx="2627">
                  <c:v>218.91666666666652</c:v>
                </c:pt>
                <c:pt idx="2628">
                  <c:v>219</c:v>
                </c:pt>
                <c:pt idx="2629">
                  <c:v>219.08333333333374</c:v>
                </c:pt>
                <c:pt idx="2630">
                  <c:v>219.16666666666652</c:v>
                </c:pt>
                <c:pt idx="2631">
                  <c:v>219.25</c:v>
                </c:pt>
                <c:pt idx="2632">
                  <c:v>219.33333333333374</c:v>
                </c:pt>
                <c:pt idx="2633">
                  <c:v>219.41666666666652</c:v>
                </c:pt>
                <c:pt idx="2634">
                  <c:v>219.5</c:v>
                </c:pt>
                <c:pt idx="2635">
                  <c:v>219.58333333333374</c:v>
                </c:pt>
                <c:pt idx="2636">
                  <c:v>219.66666666666652</c:v>
                </c:pt>
                <c:pt idx="2637">
                  <c:v>219.75</c:v>
                </c:pt>
                <c:pt idx="2638">
                  <c:v>219.83333333333374</c:v>
                </c:pt>
                <c:pt idx="2639">
                  <c:v>219.91666666666652</c:v>
                </c:pt>
                <c:pt idx="2640">
                  <c:v>220</c:v>
                </c:pt>
                <c:pt idx="2641">
                  <c:v>220.08333333333374</c:v>
                </c:pt>
                <c:pt idx="2642">
                  <c:v>220.16666666666652</c:v>
                </c:pt>
                <c:pt idx="2643">
                  <c:v>220.25</c:v>
                </c:pt>
                <c:pt idx="2644">
                  <c:v>220.33333333333374</c:v>
                </c:pt>
                <c:pt idx="2645">
                  <c:v>220.41666666666652</c:v>
                </c:pt>
                <c:pt idx="2646">
                  <c:v>220.5</c:v>
                </c:pt>
                <c:pt idx="2647">
                  <c:v>220.58333333333374</c:v>
                </c:pt>
                <c:pt idx="2648">
                  <c:v>220.66666666666652</c:v>
                </c:pt>
                <c:pt idx="2649">
                  <c:v>220.75</c:v>
                </c:pt>
                <c:pt idx="2650">
                  <c:v>220.83333333333374</c:v>
                </c:pt>
                <c:pt idx="2651">
                  <c:v>220.91666666666652</c:v>
                </c:pt>
                <c:pt idx="2652">
                  <c:v>221</c:v>
                </c:pt>
                <c:pt idx="2653">
                  <c:v>221.08333333333374</c:v>
                </c:pt>
                <c:pt idx="2654">
                  <c:v>221.16666666666652</c:v>
                </c:pt>
                <c:pt idx="2655">
                  <c:v>221.25</c:v>
                </c:pt>
                <c:pt idx="2656">
                  <c:v>221.33333333333374</c:v>
                </c:pt>
                <c:pt idx="2657">
                  <c:v>221.41666666666652</c:v>
                </c:pt>
                <c:pt idx="2658">
                  <c:v>221.5</c:v>
                </c:pt>
                <c:pt idx="2659">
                  <c:v>221.58333333333374</c:v>
                </c:pt>
                <c:pt idx="2660">
                  <c:v>221.66666666666652</c:v>
                </c:pt>
                <c:pt idx="2661">
                  <c:v>221.75</c:v>
                </c:pt>
                <c:pt idx="2662">
                  <c:v>221.83333333333374</c:v>
                </c:pt>
                <c:pt idx="2663">
                  <c:v>221.91666666666652</c:v>
                </c:pt>
                <c:pt idx="2664">
                  <c:v>222</c:v>
                </c:pt>
                <c:pt idx="2665">
                  <c:v>222.08333333333374</c:v>
                </c:pt>
                <c:pt idx="2666">
                  <c:v>222.16666666666652</c:v>
                </c:pt>
                <c:pt idx="2667">
                  <c:v>222.25</c:v>
                </c:pt>
                <c:pt idx="2668">
                  <c:v>222.33333333333374</c:v>
                </c:pt>
                <c:pt idx="2669">
                  <c:v>222.41666666666652</c:v>
                </c:pt>
                <c:pt idx="2670">
                  <c:v>222.5</c:v>
                </c:pt>
                <c:pt idx="2671">
                  <c:v>222.58333333333374</c:v>
                </c:pt>
                <c:pt idx="2672">
                  <c:v>222.66666666666652</c:v>
                </c:pt>
                <c:pt idx="2673">
                  <c:v>222.75</c:v>
                </c:pt>
                <c:pt idx="2674">
                  <c:v>222.83333333333374</c:v>
                </c:pt>
                <c:pt idx="2675">
                  <c:v>222.91666666666652</c:v>
                </c:pt>
                <c:pt idx="2676">
                  <c:v>223</c:v>
                </c:pt>
                <c:pt idx="2677">
                  <c:v>223.08333333333374</c:v>
                </c:pt>
                <c:pt idx="2678">
                  <c:v>223.16666666666652</c:v>
                </c:pt>
                <c:pt idx="2679">
                  <c:v>223.25</c:v>
                </c:pt>
                <c:pt idx="2680">
                  <c:v>223.33333333333374</c:v>
                </c:pt>
                <c:pt idx="2681">
                  <c:v>223.41666666666652</c:v>
                </c:pt>
                <c:pt idx="2682">
                  <c:v>223.5</c:v>
                </c:pt>
                <c:pt idx="2683">
                  <c:v>223.58333333333374</c:v>
                </c:pt>
                <c:pt idx="2684">
                  <c:v>223.66666666666652</c:v>
                </c:pt>
                <c:pt idx="2685">
                  <c:v>223.75</c:v>
                </c:pt>
                <c:pt idx="2686">
                  <c:v>223.83333333333374</c:v>
                </c:pt>
                <c:pt idx="2687">
                  <c:v>223.91666666666652</c:v>
                </c:pt>
                <c:pt idx="2688">
                  <c:v>224</c:v>
                </c:pt>
                <c:pt idx="2689">
                  <c:v>224.08333333333374</c:v>
                </c:pt>
                <c:pt idx="2690">
                  <c:v>224.16666666666652</c:v>
                </c:pt>
                <c:pt idx="2691">
                  <c:v>224.25</c:v>
                </c:pt>
                <c:pt idx="2692">
                  <c:v>224.33333333333374</c:v>
                </c:pt>
                <c:pt idx="2693">
                  <c:v>224.41666666666652</c:v>
                </c:pt>
                <c:pt idx="2694">
                  <c:v>224.5</c:v>
                </c:pt>
                <c:pt idx="2695">
                  <c:v>224.58333333333374</c:v>
                </c:pt>
                <c:pt idx="2696">
                  <c:v>224.66666666666652</c:v>
                </c:pt>
                <c:pt idx="2697">
                  <c:v>224.75</c:v>
                </c:pt>
                <c:pt idx="2698">
                  <c:v>224.83333333333374</c:v>
                </c:pt>
                <c:pt idx="2699">
                  <c:v>224.91666666666652</c:v>
                </c:pt>
                <c:pt idx="2700">
                  <c:v>225</c:v>
                </c:pt>
                <c:pt idx="2701">
                  <c:v>225.08333333333374</c:v>
                </c:pt>
                <c:pt idx="2702">
                  <c:v>225.16666666666652</c:v>
                </c:pt>
                <c:pt idx="2703">
                  <c:v>225.25</c:v>
                </c:pt>
                <c:pt idx="2704">
                  <c:v>225.33333333333374</c:v>
                </c:pt>
                <c:pt idx="2705">
                  <c:v>225.41666666666652</c:v>
                </c:pt>
                <c:pt idx="2706">
                  <c:v>225.5</c:v>
                </c:pt>
                <c:pt idx="2707">
                  <c:v>225.58333333333374</c:v>
                </c:pt>
                <c:pt idx="2708">
                  <c:v>225.66666666666652</c:v>
                </c:pt>
                <c:pt idx="2709">
                  <c:v>225.75</c:v>
                </c:pt>
                <c:pt idx="2710">
                  <c:v>225.83333333333374</c:v>
                </c:pt>
                <c:pt idx="2711">
                  <c:v>225.91666666666652</c:v>
                </c:pt>
                <c:pt idx="2712">
                  <c:v>226</c:v>
                </c:pt>
                <c:pt idx="2713">
                  <c:v>226.08333333333374</c:v>
                </c:pt>
                <c:pt idx="2714">
                  <c:v>226.16666666666652</c:v>
                </c:pt>
                <c:pt idx="2715">
                  <c:v>226.25</c:v>
                </c:pt>
                <c:pt idx="2716">
                  <c:v>226.33333333333374</c:v>
                </c:pt>
                <c:pt idx="2717">
                  <c:v>226.41666666666652</c:v>
                </c:pt>
                <c:pt idx="2718">
                  <c:v>226.5</c:v>
                </c:pt>
                <c:pt idx="2719">
                  <c:v>226.58333333333374</c:v>
                </c:pt>
                <c:pt idx="2720">
                  <c:v>226.66666666666652</c:v>
                </c:pt>
                <c:pt idx="2721">
                  <c:v>226.75</c:v>
                </c:pt>
                <c:pt idx="2722">
                  <c:v>226.83333333333374</c:v>
                </c:pt>
                <c:pt idx="2723">
                  <c:v>226.91666666666652</c:v>
                </c:pt>
                <c:pt idx="2724">
                  <c:v>227</c:v>
                </c:pt>
                <c:pt idx="2725">
                  <c:v>227.08333333333374</c:v>
                </c:pt>
                <c:pt idx="2726">
                  <c:v>227.16666666666652</c:v>
                </c:pt>
                <c:pt idx="2727">
                  <c:v>227.25</c:v>
                </c:pt>
                <c:pt idx="2728">
                  <c:v>227.33333333333374</c:v>
                </c:pt>
                <c:pt idx="2729">
                  <c:v>227.41666666666652</c:v>
                </c:pt>
                <c:pt idx="2730">
                  <c:v>227.5</c:v>
                </c:pt>
                <c:pt idx="2731">
                  <c:v>227.58333333333374</c:v>
                </c:pt>
                <c:pt idx="2732">
                  <c:v>227.66666666666652</c:v>
                </c:pt>
                <c:pt idx="2733">
                  <c:v>227.75</c:v>
                </c:pt>
                <c:pt idx="2734">
                  <c:v>227.83333333333374</c:v>
                </c:pt>
                <c:pt idx="2735">
                  <c:v>227.91666666666652</c:v>
                </c:pt>
                <c:pt idx="2736">
                  <c:v>228</c:v>
                </c:pt>
                <c:pt idx="2737">
                  <c:v>228.08333333333374</c:v>
                </c:pt>
                <c:pt idx="2738">
                  <c:v>228.16666666666652</c:v>
                </c:pt>
                <c:pt idx="2739">
                  <c:v>228.25</c:v>
                </c:pt>
                <c:pt idx="2740">
                  <c:v>228.33333333333374</c:v>
                </c:pt>
                <c:pt idx="2741">
                  <c:v>228.41666666666652</c:v>
                </c:pt>
                <c:pt idx="2742">
                  <c:v>228.5</c:v>
                </c:pt>
                <c:pt idx="2743">
                  <c:v>228.58333333333374</c:v>
                </c:pt>
                <c:pt idx="2744">
                  <c:v>228.66666666666652</c:v>
                </c:pt>
                <c:pt idx="2745">
                  <c:v>228.75</c:v>
                </c:pt>
                <c:pt idx="2746">
                  <c:v>228.83333333333374</c:v>
                </c:pt>
                <c:pt idx="2747">
                  <c:v>228.91666666666652</c:v>
                </c:pt>
                <c:pt idx="2748">
                  <c:v>229</c:v>
                </c:pt>
                <c:pt idx="2749">
                  <c:v>229.08333333333374</c:v>
                </c:pt>
                <c:pt idx="2750">
                  <c:v>229.16666666666652</c:v>
                </c:pt>
                <c:pt idx="2751">
                  <c:v>229.25</c:v>
                </c:pt>
                <c:pt idx="2752">
                  <c:v>229.33333333333374</c:v>
                </c:pt>
                <c:pt idx="2753">
                  <c:v>229.41666666666652</c:v>
                </c:pt>
                <c:pt idx="2754">
                  <c:v>229.5</c:v>
                </c:pt>
                <c:pt idx="2755">
                  <c:v>229.58333333333374</c:v>
                </c:pt>
                <c:pt idx="2756">
                  <c:v>229.66666666666652</c:v>
                </c:pt>
                <c:pt idx="2757">
                  <c:v>229.75</c:v>
                </c:pt>
                <c:pt idx="2758">
                  <c:v>229.83333333333374</c:v>
                </c:pt>
                <c:pt idx="2759">
                  <c:v>229.91666666666652</c:v>
                </c:pt>
                <c:pt idx="2760">
                  <c:v>230</c:v>
                </c:pt>
                <c:pt idx="2761">
                  <c:v>230.08333333333374</c:v>
                </c:pt>
                <c:pt idx="2762">
                  <c:v>230.16666666666652</c:v>
                </c:pt>
                <c:pt idx="2763">
                  <c:v>230.25</c:v>
                </c:pt>
                <c:pt idx="2764">
                  <c:v>230.33333333333374</c:v>
                </c:pt>
                <c:pt idx="2765">
                  <c:v>230.41666666666652</c:v>
                </c:pt>
                <c:pt idx="2766">
                  <c:v>230.5</c:v>
                </c:pt>
                <c:pt idx="2767">
                  <c:v>230.58333333333374</c:v>
                </c:pt>
                <c:pt idx="2768">
                  <c:v>230.66666666666652</c:v>
                </c:pt>
                <c:pt idx="2769">
                  <c:v>230.75</c:v>
                </c:pt>
                <c:pt idx="2770">
                  <c:v>230.83333333333374</c:v>
                </c:pt>
                <c:pt idx="2771">
                  <c:v>230.91666666666652</c:v>
                </c:pt>
                <c:pt idx="2772">
                  <c:v>231</c:v>
                </c:pt>
                <c:pt idx="2773">
                  <c:v>231.08333333333374</c:v>
                </c:pt>
                <c:pt idx="2774">
                  <c:v>231.16666666666652</c:v>
                </c:pt>
                <c:pt idx="2775">
                  <c:v>231.25</c:v>
                </c:pt>
                <c:pt idx="2776">
                  <c:v>231.33333333333374</c:v>
                </c:pt>
                <c:pt idx="2777">
                  <c:v>231.41666666666652</c:v>
                </c:pt>
                <c:pt idx="2778">
                  <c:v>231.5</c:v>
                </c:pt>
                <c:pt idx="2779">
                  <c:v>231.58333333333374</c:v>
                </c:pt>
                <c:pt idx="2780">
                  <c:v>231.66666666666652</c:v>
                </c:pt>
                <c:pt idx="2781">
                  <c:v>231.75</c:v>
                </c:pt>
                <c:pt idx="2782">
                  <c:v>231.83333333333374</c:v>
                </c:pt>
                <c:pt idx="2783">
                  <c:v>231.91666666666652</c:v>
                </c:pt>
                <c:pt idx="2784">
                  <c:v>232</c:v>
                </c:pt>
                <c:pt idx="2785">
                  <c:v>232.08333333333374</c:v>
                </c:pt>
                <c:pt idx="2786">
                  <c:v>232.16666666666652</c:v>
                </c:pt>
                <c:pt idx="2787">
                  <c:v>232.25</c:v>
                </c:pt>
                <c:pt idx="2788">
                  <c:v>232.33333333333374</c:v>
                </c:pt>
                <c:pt idx="2789">
                  <c:v>232.41666666666652</c:v>
                </c:pt>
                <c:pt idx="2790">
                  <c:v>232.5</c:v>
                </c:pt>
                <c:pt idx="2791">
                  <c:v>232.58333333333374</c:v>
                </c:pt>
                <c:pt idx="2792">
                  <c:v>232.66666666666652</c:v>
                </c:pt>
                <c:pt idx="2793">
                  <c:v>232.75</c:v>
                </c:pt>
                <c:pt idx="2794">
                  <c:v>232.83333333333374</c:v>
                </c:pt>
                <c:pt idx="2795">
                  <c:v>232.91666666666652</c:v>
                </c:pt>
                <c:pt idx="2796">
                  <c:v>233</c:v>
                </c:pt>
                <c:pt idx="2797">
                  <c:v>233.08333333333374</c:v>
                </c:pt>
                <c:pt idx="2798">
                  <c:v>233.16666666666652</c:v>
                </c:pt>
                <c:pt idx="2799">
                  <c:v>233.25</c:v>
                </c:pt>
                <c:pt idx="2800">
                  <c:v>233.33333333333374</c:v>
                </c:pt>
                <c:pt idx="2801">
                  <c:v>233.41666666666652</c:v>
                </c:pt>
                <c:pt idx="2802">
                  <c:v>233.5</c:v>
                </c:pt>
                <c:pt idx="2803">
                  <c:v>233.58333333333374</c:v>
                </c:pt>
                <c:pt idx="2804">
                  <c:v>233.66666666666652</c:v>
                </c:pt>
                <c:pt idx="2805">
                  <c:v>233.75</c:v>
                </c:pt>
                <c:pt idx="2806">
                  <c:v>233.83333333333374</c:v>
                </c:pt>
                <c:pt idx="2807">
                  <c:v>233.91666666666652</c:v>
                </c:pt>
                <c:pt idx="2808">
                  <c:v>234</c:v>
                </c:pt>
                <c:pt idx="2809">
                  <c:v>234.08333333333374</c:v>
                </c:pt>
                <c:pt idx="2810">
                  <c:v>234.16666666666652</c:v>
                </c:pt>
                <c:pt idx="2811">
                  <c:v>234.25</c:v>
                </c:pt>
                <c:pt idx="2812">
                  <c:v>234.33333333333374</c:v>
                </c:pt>
                <c:pt idx="2813">
                  <c:v>234.41666666666652</c:v>
                </c:pt>
                <c:pt idx="2814">
                  <c:v>234.5</c:v>
                </c:pt>
                <c:pt idx="2815">
                  <c:v>234.58333333333374</c:v>
                </c:pt>
                <c:pt idx="2816">
                  <c:v>234.66666666666652</c:v>
                </c:pt>
                <c:pt idx="2817">
                  <c:v>234.75</c:v>
                </c:pt>
                <c:pt idx="2818">
                  <c:v>234.83333333333374</c:v>
                </c:pt>
                <c:pt idx="2819">
                  <c:v>234.91666666666652</c:v>
                </c:pt>
                <c:pt idx="2820">
                  <c:v>235</c:v>
                </c:pt>
                <c:pt idx="2821">
                  <c:v>235.08333333333374</c:v>
                </c:pt>
                <c:pt idx="2822">
                  <c:v>235.16666666666652</c:v>
                </c:pt>
                <c:pt idx="2823">
                  <c:v>235.25</c:v>
                </c:pt>
                <c:pt idx="2824">
                  <c:v>235.33333333333374</c:v>
                </c:pt>
                <c:pt idx="2825">
                  <c:v>235.41666666666652</c:v>
                </c:pt>
                <c:pt idx="2826">
                  <c:v>235.5</c:v>
                </c:pt>
                <c:pt idx="2827">
                  <c:v>235.58333333333374</c:v>
                </c:pt>
                <c:pt idx="2828">
                  <c:v>235.66666666666652</c:v>
                </c:pt>
                <c:pt idx="2829">
                  <c:v>235.75</c:v>
                </c:pt>
                <c:pt idx="2830">
                  <c:v>235.83333333333374</c:v>
                </c:pt>
                <c:pt idx="2831">
                  <c:v>235.91666666666652</c:v>
                </c:pt>
                <c:pt idx="2832">
                  <c:v>236</c:v>
                </c:pt>
                <c:pt idx="2833">
                  <c:v>236.08333333333374</c:v>
                </c:pt>
                <c:pt idx="2834">
                  <c:v>236.16666666666652</c:v>
                </c:pt>
                <c:pt idx="2835">
                  <c:v>236.25</c:v>
                </c:pt>
                <c:pt idx="2836">
                  <c:v>236.33333333333374</c:v>
                </c:pt>
                <c:pt idx="2837">
                  <c:v>236.41666666666652</c:v>
                </c:pt>
                <c:pt idx="2838">
                  <c:v>236.5</c:v>
                </c:pt>
                <c:pt idx="2839">
                  <c:v>236.58333333333374</c:v>
                </c:pt>
                <c:pt idx="2840">
                  <c:v>236.66666666666652</c:v>
                </c:pt>
                <c:pt idx="2841">
                  <c:v>236.75</c:v>
                </c:pt>
                <c:pt idx="2842">
                  <c:v>236.83333333333374</c:v>
                </c:pt>
                <c:pt idx="2843">
                  <c:v>236.91666666666652</c:v>
                </c:pt>
                <c:pt idx="2844">
                  <c:v>237</c:v>
                </c:pt>
                <c:pt idx="2845">
                  <c:v>237.08333333333374</c:v>
                </c:pt>
                <c:pt idx="2846">
                  <c:v>237.16666666666652</c:v>
                </c:pt>
                <c:pt idx="2847">
                  <c:v>237.25</c:v>
                </c:pt>
                <c:pt idx="2848">
                  <c:v>237.33333333333374</c:v>
                </c:pt>
                <c:pt idx="2849">
                  <c:v>237.41666666666652</c:v>
                </c:pt>
                <c:pt idx="2850">
                  <c:v>237.5</c:v>
                </c:pt>
                <c:pt idx="2851">
                  <c:v>237.58333333333374</c:v>
                </c:pt>
                <c:pt idx="2852">
                  <c:v>237.66666666666652</c:v>
                </c:pt>
                <c:pt idx="2853">
                  <c:v>237.75</c:v>
                </c:pt>
                <c:pt idx="2854">
                  <c:v>237.83333333333374</c:v>
                </c:pt>
                <c:pt idx="2855">
                  <c:v>237.91666666666652</c:v>
                </c:pt>
                <c:pt idx="2856">
                  <c:v>238</c:v>
                </c:pt>
                <c:pt idx="2857">
                  <c:v>238.08333333333374</c:v>
                </c:pt>
                <c:pt idx="2858">
                  <c:v>238.16666666666652</c:v>
                </c:pt>
                <c:pt idx="2859">
                  <c:v>238.25</c:v>
                </c:pt>
                <c:pt idx="2860">
                  <c:v>238.33333333333374</c:v>
                </c:pt>
                <c:pt idx="2861">
                  <c:v>238.41666666666652</c:v>
                </c:pt>
                <c:pt idx="2862">
                  <c:v>238.5</c:v>
                </c:pt>
                <c:pt idx="2863">
                  <c:v>238.58333333333374</c:v>
                </c:pt>
                <c:pt idx="2864">
                  <c:v>238.66666666666652</c:v>
                </c:pt>
                <c:pt idx="2865">
                  <c:v>238.75</c:v>
                </c:pt>
                <c:pt idx="2866">
                  <c:v>238.83333333333374</c:v>
                </c:pt>
                <c:pt idx="2867">
                  <c:v>238.91666666666652</c:v>
                </c:pt>
                <c:pt idx="2868">
                  <c:v>239</c:v>
                </c:pt>
                <c:pt idx="2869">
                  <c:v>239.08333333333374</c:v>
                </c:pt>
                <c:pt idx="2870">
                  <c:v>239.16666666666652</c:v>
                </c:pt>
                <c:pt idx="2871">
                  <c:v>239.25</c:v>
                </c:pt>
                <c:pt idx="2872">
                  <c:v>239.33333333333374</c:v>
                </c:pt>
                <c:pt idx="2873">
                  <c:v>239.41666666666652</c:v>
                </c:pt>
                <c:pt idx="2874">
                  <c:v>239.5</c:v>
                </c:pt>
                <c:pt idx="2875">
                  <c:v>239.58333333333374</c:v>
                </c:pt>
                <c:pt idx="2876">
                  <c:v>239.66666666666652</c:v>
                </c:pt>
                <c:pt idx="2877">
                  <c:v>239.75</c:v>
                </c:pt>
                <c:pt idx="2878">
                  <c:v>239.83333333333374</c:v>
                </c:pt>
                <c:pt idx="2879">
                  <c:v>239.91666666666652</c:v>
                </c:pt>
                <c:pt idx="2880">
                  <c:v>240</c:v>
                </c:pt>
                <c:pt idx="2881">
                  <c:v>240.08333333333374</c:v>
                </c:pt>
                <c:pt idx="2882">
                  <c:v>240.16666666666652</c:v>
                </c:pt>
                <c:pt idx="2883">
                  <c:v>240.25</c:v>
                </c:pt>
                <c:pt idx="2884">
                  <c:v>240.33333333333374</c:v>
                </c:pt>
                <c:pt idx="2885">
                  <c:v>240.41666666666652</c:v>
                </c:pt>
                <c:pt idx="2886">
                  <c:v>240.5</c:v>
                </c:pt>
                <c:pt idx="2887">
                  <c:v>240.58333333333374</c:v>
                </c:pt>
                <c:pt idx="2888">
                  <c:v>240.66666666666652</c:v>
                </c:pt>
                <c:pt idx="2889">
                  <c:v>240.75</c:v>
                </c:pt>
                <c:pt idx="2890">
                  <c:v>240.83333333333374</c:v>
                </c:pt>
                <c:pt idx="2891">
                  <c:v>240.91666666666652</c:v>
                </c:pt>
                <c:pt idx="2892">
                  <c:v>241</c:v>
                </c:pt>
                <c:pt idx="2893">
                  <c:v>241.08333333333374</c:v>
                </c:pt>
                <c:pt idx="2894">
                  <c:v>241.16666666666652</c:v>
                </c:pt>
                <c:pt idx="2895">
                  <c:v>241.25</c:v>
                </c:pt>
                <c:pt idx="2896">
                  <c:v>241.33333333333374</c:v>
                </c:pt>
                <c:pt idx="2897">
                  <c:v>241.41666666666652</c:v>
                </c:pt>
                <c:pt idx="2898">
                  <c:v>241.5</c:v>
                </c:pt>
                <c:pt idx="2899">
                  <c:v>241.58333333333374</c:v>
                </c:pt>
                <c:pt idx="2900">
                  <c:v>241.66666666666652</c:v>
                </c:pt>
                <c:pt idx="2901">
                  <c:v>241.75</c:v>
                </c:pt>
                <c:pt idx="2902">
                  <c:v>241.83333333333374</c:v>
                </c:pt>
                <c:pt idx="2903">
                  <c:v>241.91666666666652</c:v>
                </c:pt>
                <c:pt idx="2904">
                  <c:v>242</c:v>
                </c:pt>
                <c:pt idx="2905">
                  <c:v>242.08333333333374</c:v>
                </c:pt>
                <c:pt idx="2906">
                  <c:v>242.16666666666652</c:v>
                </c:pt>
                <c:pt idx="2907">
                  <c:v>242.25</c:v>
                </c:pt>
                <c:pt idx="2908">
                  <c:v>242.33333333333374</c:v>
                </c:pt>
                <c:pt idx="2909">
                  <c:v>242.41666666666652</c:v>
                </c:pt>
                <c:pt idx="2910">
                  <c:v>242.5</c:v>
                </c:pt>
                <c:pt idx="2911">
                  <c:v>242.58333333333374</c:v>
                </c:pt>
                <c:pt idx="2912">
                  <c:v>242.66666666666652</c:v>
                </c:pt>
                <c:pt idx="2913">
                  <c:v>242.75</c:v>
                </c:pt>
                <c:pt idx="2914">
                  <c:v>242.83333333333374</c:v>
                </c:pt>
                <c:pt idx="2915">
                  <c:v>242.91666666666652</c:v>
                </c:pt>
                <c:pt idx="2916">
                  <c:v>243</c:v>
                </c:pt>
                <c:pt idx="2917">
                  <c:v>243.08333333333374</c:v>
                </c:pt>
                <c:pt idx="2918">
                  <c:v>243.16666666666652</c:v>
                </c:pt>
                <c:pt idx="2919">
                  <c:v>243.25</c:v>
                </c:pt>
                <c:pt idx="2920">
                  <c:v>243.33333333333374</c:v>
                </c:pt>
                <c:pt idx="2921">
                  <c:v>243.41666666666652</c:v>
                </c:pt>
                <c:pt idx="2922">
                  <c:v>243.5</c:v>
                </c:pt>
                <c:pt idx="2923">
                  <c:v>243.58333333333374</c:v>
                </c:pt>
                <c:pt idx="2924">
                  <c:v>243.66666666666652</c:v>
                </c:pt>
                <c:pt idx="2925">
                  <c:v>243.75</c:v>
                </c:pt>
                <c:pt idx="2926">
                  <c:v>243.83333333333374</c:v>
                </c:pt>
                <c:pt idx="2927">
                  <c:v>243.91666666666652</c:v>
                </c:pt>
                <c:pt idx="2928">
                  <c:v>244</c:v>
                </c:pt>
                <c:pt idx="2929">
                  <c:v>244.08333333333374</c:v>
                </c:pt>
                <c:pt idx="2930">
                  <c:v>244.16666666666652</c:v>
                </c:pt>
                <c:pt idx="2931">
                  <c:v>244.25</c:v>
                </c:pt>
                <c:pt idx="2932">
                  <c:v>244.33333333333374</c:v>
                </c:pt>
                <c:pt idx="2933">
                  <c:v>244.41666666666652</c:v>
                </c:pt>
                <c:pt idx="2934">
                  <c:v>244.5</c:v>
                </c:pt>
                <c:pt idx="2935">
                  <c:v>244.58333333333374</c:v>
                </c:pt>
                <c:pt idx="2936">
                  <c:v>244.66666666666652</c:v>
                </c:pt>
                <c:pt idx="2937">
                  <c:v>244.75</c:v>
                </c:pt>
                <c:pt idx="2938">
                  <c:v>244.83333333333374</c:v>
                </c:pt>
                <c:pt idx="2939">
                  <c:v>244.91666666666652</c:v>
                </c:pt>
                <c:pt idx="2940">
                  <c:v>245</c:v>
                </c:pt>
                <c:pt idx="2941">
                  <c:v>245.08333333333374</c:v>
                </c:pt>
                <c:pt idx="2942">
                  <c:v>245.16666666666652</c:v>
                </c:pt>
                <c:pt idx="2943">
                  <c:v>245.25</c:v>
                </c:pt>
                <c:pt idx="2944">
                  <c:v>245.33333333333374</c:v>
                </c:pt>
                <c:pt idx="2945">
                  <c:v>245.41666666666652</c:v>
                </c:pt>
                <c:pt idx="2946">
                  <c:v>245.5</c:v>
                </c:pt>
                <c:pt idx="2947">
                  <c:v>245.58333333333374</c:v>
                </c:pt>
                <c:pt idx="2948">
                  <c:v>245.66666666666652</c:v>
                </c:pt>
                <c:pt idx="2949">
                  <c:v>245.75</c:v>
                </c:pt>
                <c:pt idx="2950">
                  <c:v>245.83333333333374</c:v>
                </c:pt>
                <c:pt idx="2951">
                  <c:v>245.91666666666652</c:v>
                </c:pt>
                <c:pt idx="2952">
                  <c:v>246</c:v>
                </c:pt>
                <c:pt idx="2953">
                  <c:v>246.08333333333374</c:v>
                </c:pt>
                <c:pt idx="2954">
                  <c:v>246.16666666666652</c:v>
                </c:pt>
                <c:pt idx="2955">
                  <c:v>246.25</c:v>
                </c:pt>
                <c:pt idx="2956">
                  <c:v>246.33333333333374</c:v>
                </c:pt>
                <c:pt idx="2957">
                  <c:v>246.41666666666652</c:v>
                </c:pt>
                <c:pt idx="2958">
                  <c:v>246.5</c:v>
                </c:pt>
                <c:pt idx="2959">
                  <c:v>246.58333333333374</c:v>
                </c:pt>
                <c:pt idx="2960">
                  <c:v>246.66666666666652</c:v>
                </c:pt>
                <c:pt idx="2961">
                  <c:v>246.75</c:v>
                </c:pt>
                <c:pt idx="2962">
                  <c:v>246.83333333333374</c:v>
                </c:pt>
                <c:pt idx="2963">
                  <c:v>246.91666666666652</c:v>
                </c:pt>
                <c:pt idx="2964">
                  <c:v>247</c:v>
                </c:pt>
                <c:pt idx="2965">
                  <c:v>247.08333333333374</c:v>
                </c:pt>
                <c:pt idx="2966">
                  <c:v>247.16666666666652</c:v>
                </c:pt>
                <c:pt idx="2967">
                  <c:v>247.25</c:v>
                </c:pt>
                <c:pt idx="2968">
                  <c:v>247.33333333333374</c:v>
                </c:pt>
                <c:pt idx="2969">
                  <c:v>247.41666666666652</c:v>
                </c:pt>
                <c:pt idx="2970">
                  <c:v>247.5</c:v>
                </c:pt>
                <c:pt idx="2971">
                  <c:v>247.58333333333374</c:v>
                </c:pt>
                <c:pt idx="2972">
                  <c:v>247.66666666666652</c:v>
                </c:pt>
                <c:pt idx="2973">
                  <c:v>247.75</c:v>
                </c:pt>
                <c:pt idx="2974">
                  <c:v>247.83333333333374</c:v>
                </c:pt>
                <c:pt idx="2975">
                  <c:v>247.91666666666652</c:v>
                </c:pt>
                <c:pt idx="2976">
                  <c:v>248</c:v>
                </c:pt>
                <c:pt idx="2977">
                  <c:v>248.08333333333374</c:v>
                </c:pt>
                <c:pt idx="2978">
                  <c:v>248.16666666666652</c:v>
                </c:pt>
                <c:pt idx="2979">
                  <c:v>248.25</c:v>
                </c:pt>
                <c:pt idx="2980">
                  <c:v>248.33333333333374</c:v>
                </c:pt>
                <c:pt idx="2981">
                  <c:v>248.41666666666652</c:v>
                </c:pt>
                <c:pt idx="2982">
                  <c:v>248.5</c:v>
                </c:pt>
                <c:pt idx="2983">
                  <c:v>248.58333333333374</c:v>
                </c:pt>
                <c:pt idx="2984">
                  <c:v>248.66666666666652</c:v>
                </c:pt>
                <c:pt idx="2985">
                  <c:v>248.75</c:v>
                </c:pt>
                <c:pt idx="2986">
                  <c:v>248.83333333333374</c:v>
                </c:pt>
                <c:pt idx="2987">
                  <c:v>248.91666666666652</c:v>
                </c:pt>
                <c:pt idx="2988">
                  <c:v>249</c:v>
                </c:pt>
                <c:pt idx="2989">
                  <c:v>249.08333333333374</c:v>
                </c:pt>
                <c:pt idx="2990">
                  <c:v>249.16666666666652</c:v>
                </c:pt>
                <c:pt idx="2991">
                  <c:v>249.25</c:v>
                </c:pt>
                <c:pt idx="2992">
                  <c:v>249.33333333333374</c:v>
                </c:pt>
                <c:pt idx="2993">
                  <c:v>249.41666666666652</c:v>
                </c:pt>
                <c:pt idx="2994">
                  <c:v>249.5</c:v>
                </c:pt>
                <c:pt idx="2995">
                  <c:v>249.58333333333374</c:v>
                </c:pt>
                <c:pt idx="2996">
                  <c:v>249.66666666666652</c:v>
                </c:pt>
                <c:pt idx="2997">
                  <c:v>249.75</c:v>
                </c:pt>
                <c:pt idx="2998">
                  <c:v>249.83333333333374</c:v>
                </c:pt>
                <c:pt idx="2999">
                  <c:v>249.91666666666652</c:v>
                </c:pt>
                <c:pt idx="3000">
                  <c:v>250</c:v>
                </c:pt>
                <c:pt idx="3001">
                  <c:v>250.08333333333374</c:v>
                </c:pt>
                <c:pt idx="3002">
                  <c:v>250.16666666666652</c:v>
                </c:pt>
                <c:pt idx="3003">
                  <c:v>250.25</c:v>
                </c:pt>
                <c:pt idx="3004">
                  <c:v>250.33333333333374</c:v>
                </c:pt>
                <c:pt idx="3005">
                  <c:v>250.41666666666652</c:v>
                </c:pt>
                <c:pt idx="3006">
                  <c:v>250.5</c:v>
                </c:pt>
                <c:pt idx="3007">
                  <c:v>250.58333333333374</c:v>
                </c:pt>
                <c:pt idx="3008">
                  <c:v>250.66666666666652</c:v>
                </c:pt>
                <c:pt idx="3009">
                  <c:v>250.75</c:v>
                </c:pt>
                <c:pt idx="3010">
                  <c:v>250.83333333333374</c:v>
                </c:pt>
                <c:pt idx="3011">
                  <c:v>250.91666666666652</c:v>
                </c:pt>
                <c:pt idx="3012">
                  <c:v>251</c:v>
                </c:pt>
                <c:pt idx="3013">
                  <c:v>251.08333333333374</c:v>
                </c:pt>
                <c:pt idx="3014">
                  <c:v>251.16666666666652</c:v>
                </c:pt>
                <c:pt idx="3015">
                  <c:v>251.25</c:v>
                </c:pt>
                <c:pt idx="3016">
                  <c:v>251.33333333333374</c:v>
                </c:pt>
                <c:pt idx="3017">
                  <c:v>251.41666666666652</c:v>
                </c:pt>
                <c:pt idx="3018">
                  <c:v>251.5</c:v>
                </c:pt>
                <c:pt idx="3019">
                  <c:v>251.58333333333374</c:v>
                </c:pt>
                <c:pt idx="3020">
                  <c:v>251.66666666666652</c:v>
                </c:pt>
                <c:pt idx="3021">
                  <c:v>251.75</c:v>
                </c:pt>
                <c:pt idx="3022">
                  <c:v>251.83333333333374</c:v>
                </c:pt>
                <c:pt idx="3023">
                  <c:v>251.91666666666652</c:v>
                </c:pt>
                <c:pt idx="3024">
                  <c:v>252</c:v>
                </c:pt>
                <c:pt idx="3025">
                  <c:v>252.08333333333374</c:v>
                </c:pt>
                <c:pt idx="3026">
                  <c:v>252.16666666666652</c:v>
                </c:pt>
                <c:pt idx="3027">
                  <c:v>252.25</c:v>
                </c:pt>
                <c:pt idx="3028">
                  <c:v>252.33333333333374</c:v>
                </c:pt>
                <c:pt idx="3029">
                  <c:v>252.41666666666652</c:v>
                </c:pt>
                <c:pt idx="3030">
                  <c:v>252.5</c:v>
                </c:pt>
                <c:pt idx="3031">
                  <c:v>252.58333333333374</c:v>
                </c:pt>
                <c:pt idx="3032">
                  <c:v>252.66666666666652</c:v>
                </c:pt>
                <c:pt idx="3033">
                  <c:v>252.75</c:v>
                </c:pt>
                <c:pt idx="3034">
                  <c:v>252.83333333333374</c:v>
                </c:pt>
                <c:pt idx="3035">
                  <c:v>252.91666666666652</c:v>
                </c:pt>
                <c:pt idx="3036">
                  <c:v>253</c:v>
                </c:pt>
                <c:pt idx="3037">
                  <c:v>253.08333333333374</c:v>
                </c:pt>
                <c:pt idx="3038">
                  <c:v>253.16666666666652</c:v>
                </c:pt>
                <c:pt idx="3039">
                  <c:v>253.25</c:v>
                </c:pt>
                <c:pt idx="3040">
                  <c:v>253.33333333333374</c:v>
                </c:pt>
                <c:pt idx="3041">
                  <c:v>253.41666666666652</c:v>
                </c:pt>
                <c:pt idx="3042">
                  <c:v>253.5</c:v>
                </c:pt>
                <c:pt idx="3043">
                  <c:v>253.58333333333374</c:v>
                </c:pt>
                <c:pt idx="3044">
                  <c:v>253.66666666666652</c:v>
                </c:pt>
                <c:pt idx="3045">
                  <c:v>253.75</c:v>
                </c:pt>
                <c:pt idx="3046">
                  <c:v>253.83333333333374</c:v>
                </c:pt>
                <c:pt idx="3047">
                  <c:v>253.91666666666652</c:v>
                </c:pt>
                <c:pt idx="3048">
                  <c:v>254</c:v>
                </c:pt>
                <c:pt idx="3049">
                  <c:v>254.08333333333374</c:v>
                </c:pt>
                <c:pt idx="3050">
                  <c:v>254.16666666666652</c:v>
                </c:pt>
                <c:pt idx="3051">
                  <c:v>254.25</c:v>
                </c:pt>
                <c:pt idx="3052">
                  <c:v>254.33333333333374</c:v>
                </c:pt>
                <c:pt idx="3053">
                  <c:v>254.41666666666652</c:v>
                </c:pt>
                <c:pt idx="3054">
                  <c:v>254.5</c:v>
                </c:pt>
                <c:pt idx="3055">
                  <c:v>254.58333333333374</c:v>
                </c:pt>
                <c:pt idx="3056">
                  <c:v>254.66666666666652</c:v>
                </c:pt>
                <c:pt idx="3057">
                  <c:v>254.75</c:v>
                </c:pt>
                <c:pt idx="3058">
                  <c:v>254.83333333333374</c:v>
                </c:pt>
                <c:pt idx="3059">
                  <c:v>254.91666666666652</c:v>
                </c:pt>
                <c:pt idx="3060">
                  <c:v>255</c:v>
                </c:pt>
                <c:pt idx="3061">
                  <c:v>255.08333333333374</c:v>
                </c:pt>
                <c:pt idx="3062">
                  <c:v>255.16666666666652</c:v>
                </c:pt>
                <c:pt idx="3063">
                  <c:v>255.25</c:v>
                </c:pt>
                <c:pt idx="3064">
                  <c:v>255.33333333333374</c:v>
                </c:pt>
                <c:pt idx="3065">
                  <c:v>255.41666666666652</c:v>
                </c:pt>
                <c:pt idx="3066">
                  <c:v>255.5</c:v>
                </c:pt>
                <c:pt idx="3067">
                  <c:v>255.58333333333374</c:v>
                </c:pt>
                <c:pt idx="3068">
                  <c:v>255.66666666666652</c:v>
                </c:pt>
                <c:pt idx="3069">
                  <c:v>255.75</c:v>
                </c:pt>
                <c:pt idx="3070">
                  <c:v>255.83333333333374</c:v>
                </c:pt>
                <c:pt idx="3071">
                  <c:v>255.91666666666652</c:v>
                </c:pt>
                <c:pt idx="3072">
                  <c:v>256</c:v>
                </c:pt>
                <c:pt idx="3073">
                  <c:v>256.08333333333331</c:v>
                </c:pt>
                <c:pt idx="3074">
                  <c:v>256.16666666666708</c:v>
                </c:pt>
                <c:pt idx="3075">
                  <c:v>256.25</c:v>
                </c:pt>
                <c:pt idx="3076">
                  <c:v>256.33333333333331</c:v>
                </c:pt>
                <c:pt idx="3077">
                  <c:v>256.41666666666674</c:v>
                </c:pt>
                <c:pt idx="3078">
                  <c:v>256.5</c:v>
                </c:pt>
                <c:pt idx="3079">
                  <c:v>256.58333333333331</c:v>
                </c:pt>
                <c:pt idx="3080">
                  <c:v>256.66666666666708</c:v>
                </c:pt>
                <c:pt idx="3081">
                  <c:v>256.75</c:v>
                </c:pt>
                <c:pt idx="3082">
                  <c:v>256.83333333333331</c:v>
                </c:pt>
                <c:pt idx="3083">
                  <c:v>256.91666666666674</c:v>
                </c:pt>
                <c:pt idx="3084">
                  <c:v>257</c:v>
                </c:pt>
                <c:pt idx="3085">
                  <c:v>257.08333333333331</c:v>
                </c:pt>
                <c:pt idx="3086">
                  <c:v>257.16666666666708</c:v>
                </c:pt>
                <c:pt idx="3087">
                  <c:v>257.25</c:v>
                </c:pt>
                <c:pt idx="3088">
                  <c:v>257.33333333333331</c:v>
                </c:pt>
                <c:pt idx="3089">
                  <c:v>257.41666666666674</c:v>
                </c:pt>
                <c:pt idx="3090">
                  <c:v>257.5</c:v>
                </c:pt>
                <c:pt idx="3091">
                  <c:v>257.58333333333331</c:v>
                </c:pt>
                <c:pt idx="3092">
                  <c:v>257.66666666666708</c:v>
                </c:pt>
                <c:pt idx="3093">
                  <c:v>257.75</c:v>
                </c:pt>
                <c:pt idx="3094">
                  <c:v>257.83333333333331</c:v>
                </c:pt>
                <c:pt idx="3095">
                  <c:v>257.91666666666674</c:v>
                </c:pt>
                <c:pt idx="3096">
                  <c:v>258</c:v>
                </c:pt>
                <c:pt idx="3097">
                  <c:v>258.08333333333331</c:v>
                </c:pt>
                <c:pt idx="3098">
                  <c:v>258.16666666666708</c:v>
                </c:pt>
                <c:pt idx="3099">
                  <c:v>258.25</c:v>
                </c:pt>
                <c:pt idx="3100">
                  <c:v>258.33333333333331</c:v>
                </c:pt>
                <c:pt idx="3101">
                  <c:v>258.41666666666674</c:v>
                </c:pt>
                <c:pt idx="3102">
                  <c:v>258.5</c:v>
                </c:pt>
                <c:pt idx="3103">
                  <c:v>258.58333333333331</c:v>
                </c:pt>
                <c:pt idx="3104">
                  <c:v>258.66666666666708</c:v>
                </c:pt>
                <c:pt idx="3105">
                  <c:v>258.75</c:v>
                </c:pt>
                <c:pt idx="3106">
                  <c:v>258.83333333333331</c:v>
                </c:pt>
                <c:pt idx="3107">
                  <c:v>258.91666666666674</c:v>
                </c:pt>
                <c:pt idx="3108">
                  <c:v>259</c:v>
                </c:pt>
                <c:pt idx="3109">
                  <c:v>259.08333333333331</c:v>
                </c:pt>
                <c:pt idx="3110">
                  <c:v>259.16666666666708</c:v>
                </c:pt>
                <c:pt idx="3111">
                  <c:v>259.25</c:v>
                </c:pt>
                <c:pt idx="3112">
                  <c:v>259.33333333333331</c:v>
                </c:pt>
                <c:pt idx="3113">
                  <c:v>259.41666666666674</c:v>
                </c:pt>
                <c:pt idx="3114">
                  <c:v>259.5</c:v>
                </c:pt>
                <c:pt idx="3115">
                  <c:v>259.58333333333331</c:v>
                </c:pt>
                <c:pt idx="3116">
                  <c:v>259.66666666666708</c:v>
                </c:pt>
                <c:pt idx="3117">
                  <c:v>259.75</c:v>
                </c:pt>
                <c:pt idx="3118">
                  <c:v>259.83333333333331</c:v>
                </c:pt>
                <c:pt idx="3119">
                  <c:v>259.91666666666674</c:v>
                </c:pt>
                <c:pt idx="3120">
                  <c:v>260</c:v>
                </c:pt>
                <c:pt idx="3121">
                  <c:v>260.08333333333331</c:v>
                </c:pt>
                <c:pt idx="3122">
                  <c:v>260.16666666666708</c:v>
                </c:pt>
                <c:pt idx="3123">
                  <c:v>260.25</c:v>
                </c:pt>
                <c:pt idx="3124">
                  <c:v>260.33333333333331</c:v>
                </c:pt>
                <c:pt idx="3125">
                  <c:v>260.41666666666674</c:v>
                </c:pt>
                <c:pt idx="3126">
                  <c:v>260.5</c:v>
                </c:pt>
                <c:pt idx="3127">
                  <c:v>260.58333333333331</c:v>
                </c:pt>
                <c:pt idx="3128">
                  <c:v>260.66666666666708</c:v>
                </c:pt>
                <c:pt idx="3129">
                  <c:v>260.75</c:v>
                </c:pt>
                <c:pt idx="3130">
                  <c:v>260.83333333333331</c:v>
                </c:pt>
                <c:pt idx="3131">
                  <c:v>260.91666666666674</c:v>
                </c:pt>
                <c:pt idx="3132">
                  <c:v>261</c:v>
                </c:pt>
                <c:pt idx="3133">
                  <c:v>261.08333333333331</c:v>
                </c:pt>
                <c:pt idx="3134">
                  <c:v>261.16666666666708</c:v>
                </c:pt>
                <c:pt idx="3135">
                  <c:v>261.25</c:v>
                </c:pt>
                <c:pt idx="3136">
                  <c:v>261.33333333333331</c:v>
                </c:pt>
                <c:pt idx="3137">
                  <c:v>261.41666666666674</c:v>
                </c:pt>
                <c:pt idx="3138">
                  <c:v>261.5</c:v>
                </c:pt>
                <c:pt idx="3139">
                  <c:v>261.58333333333331</c:v>
                </c:pt>
                <c:pt idx="3140">
                  <c:v>261.66666666666708</c:v>
                </c:pt>
                <c:pt idx="3141">
                  <c:v>261.75</c:v>
                </c:pt>
                <c:pt idx="3142">
                  <c:v>261.83333333333331</c:v>
                </c:pt>
                <c:pt idx="3143">
                  <c:v>261.91666666666674</c:v>
                </c:pt>
                <c:pt idx="3144">
                  <c:v>262</c:v>
                </c:pt>
                <c:pt idx="3145">
                  <c:v>262.08333333333331</c:v>
                </c:pt>
                <c:pt idx="3146">
                  <c:v>262.16666666666708</c:v>
                </c:pt>
                <c:pt idx="3147">
                  <c:v>262.25</c:v>
                </c:pt>
                <c:pt idx="3148">
                  <c:v>262.33333333333331</c:v>
                </c:pt>
                <c:pt idx="3149">
                  <c:v>262.41666666666674</c:v>
                </c:pt>
                <c:pt idx="3150">
                  <c:v>262.5</c:v>
                </c:pt>
                <c:pt idx="3151">
                  <c:v>262.58333333333331</c:v>
                </c:pt>
                <c:pt idx="3152">
                  <c:v>262.66666666666708</c:v>
                </c:pt>
                <c:pt idx="3153">
                  <c:v>262.75</c:v>
                </c:pt>
                <c:pt idx="3154">
                  <c:v>262.83333333333331</c:v>
                </c:pt>
                <c:pt idx="3155">
                  <c:v>262.91666666666674</c:v>
                </c:pt>
                <c:pt idx="3156">
                  <c:v>263</c:v>
                </c:pt>
                <c:pt idx="3157">
                  <c:v>263.08333333333331</c:v>
                </c:pt>
                <c:pt idx="3158">
                  <c:v>263.16666666666708</c:v>
                </c:pt>
                <c:pt idx="3159">
                  <c:v>263.25</c:v>
                </c:pt>
                <c:pt idx="3160">
                  <c:v>263.33333333333331</c:v>
                </c:pt>
                <c:pt idx="3161">
                  <c:v>263.41666666666674</c:v>
                </c:pt>
                <c:pt idx="3162">
                  <c:v>263.5</c:v>
                </c:pt>
                <c:pt idx="3163">
                  <c:v>263.58333333333331</c:v>
                </c:pt>
                <c:pt idx="3164">
                  <c:v>263.66666666666708</c:v>
                </c:pt>
                <c:pt idx="3165">
                  <c:v>263.75</c:v>
                </c:pt>
                <c:pt idx="3166">
                  <c:v>263.83333333333331</c:v>
                </c:pt>
                <c:pt idx="3167">
                  <c:v>263.91666666666674</c:v>
                </c:pt>
                <c:pt idx="3168">
                  <c:v>264</c:v>
                </c:pt>
                <c:pt idx="3169">
                  <c:v>264.08333333333331</c:v>
                </c:pt>
                <c:pt idx="3170">
                  <c:v>264.16666666666708</c:v>
                </c:pt>
                <c:pt idx="3171">
                  <c:v>264.25</c:v>
                </c:pt>
                <c:pt idx="3172">
                  <c:v>264.33333333333331</c:v>
                </c:pt>
                <c:pt idx="3173">
                  <c:v>264.41666666666674</c:v>
                </c:pt>
                <c:pt idx="3174">
                  <c:v>264.5</c:v>
                </c:pt>
                <c:pt idx="3175">
                  <c:v>264.58333333333331</c:v>
                </c:pt>
                <c:pt idx="3176">
                  <c:v>264.66666666666708</c:v>
                </c:pt>
                <c:pt idx="3177">
                  <c:v>264.75</c:v>
                </c:pt>
                <c:pt idx="3178">
                  <c:v>264.83333333333331</c:v>
                </c:pt>
                <c:pt idx="3179">
                  <c:v>264.91666666666674</c:v>
                </c:pt>
                <c:pt idx="3180">
                  <c:v>265</c:v>
                </c:pt>
                <c:pt idx="3181">
                  <c:v>265.08333333333331</c:v>
                </c:pt>
                <c:pt idx="3182">
                  <c:v>265.16666666666708</c:v>
                </c:pt>
                <c:pt idx="3183">
                  <c:v>265.25</c:v>
                </c:pt>
                <c:pt idx="3184">
                  <c:v>265.33333333333331</c:v>
                </c:pt>
                <c:pt idx="3185">
                  <c:v>265.41666666666674</c:v>
                </c:pt>
                <c:pt idx="3186">
                  <c:v>265.5</c:v>
                </c:pt>
                <c:pt idx="3187">
                  <c:v>265.58333333333331</c:v>
                </c:pt>
                <c:pt idx="3188">
                  <c:v>265.66666666666708</c:v>
                </c:pt>
                <c:pt idx="3189">
                  <c:v>265.75</c:v>
                </c:pt>
                <c:pt idx="3190">
                  <c:v>265.83333333333331</c:v>
                </c:pt>
                <c:pt idx="3191">
                  <c:v>265.91666666666674</c:v>
                </c:pt>
                <c:pt idx="3192">
                  <c:v>266</c:v>
                </c:pt>
                <c:pt idx="3193">
                  <c:v>266.08333333333331</c:v>
                </c:pt>
                <c:pt idx="3194">
                  <c:v>266.16666666666708</c:v>
                </c:pt>
                <c:pt idx="3195">
                  <c:v>266.25</c:v>
                </c:pt>
                <c:pt idx="3196">
                  <c:v>266.33333333333331</c:v>
                </c:pt>
                <c:pt idx="3197">
                  <c:v>266.41666666666674</c:v>
                </c:pt>
                <c:pt idx="3198">
                  <c:v>266.5</c:v>
                </c:pt>
                <c:pt idx="3199">
                  <c:v>266.58333333333331</c:v>
                </c:pt>
                <c:pt idx="3200">
                  <c:v>266.66666666666708</c:v>
                </c:pt>
                <c:pt idx="3201">
                  <c:v>266.75</c:v>
                </c:pt>
                <c:pt idx="3202">
                  <c:v>266.83333333333331</c:v>
                </c:pt>
                <c:pt idx="3203">
                  <c:v>266.91666666666674</c:v>
                </c:pt>
                <c:pt idx="3204">
                  <c:v>267</c:v>
                </c:pt>
                <c:pt idx="3205">
                  <c:v>267.08333333333331</c:v>
                </c:pt>
                <c:pt idx="3206">
                  <c:v>267.16666666666708</c:v>
                </c:pt>
                <c:pt idx="3207">
                  <c:v>267.25</c:v>
                </c:pt>
                <c:pt idx="3208">
                  <c:v>267.33333333333331</c:v>
                </c:pt>
                <c:pt idx="3209">
                  <c:v>267.41666666666674</c:v>
                </c:pt>
                <c:pt idx="3210">
                  <c:v>267.5</c:v>
                </c:pt>
                <c:pt idx="3211">
                  <c:v>267.58333333333331</c:v>
                </c:pt>
                <c:pt idx="3212">
                  <c:v>267.66666666666708</c:v>
                </c:pt>
                <c:pt idx="3213">
                  <c:v>267.75</c:v>
                </c:pt>
                <c:pt idx="3214">
                  <c:v>267.83333333333331</c:v>
                </c:pt>
                <c:pt idx="3215">
                  <c:v>267.91666666666674</c:v>
                </c:pt>
                <c:pt idx="3216">
                  <c:v>268</c:v>
                </c:pt>
                <c:pt idx="3217">
                  <c:v>268.08333333333331</c:v>
                </c:pt>
                <c:pt idx="3218">
                  <c:v>268.16666666666708</c:v>
                </c:pt>
                <c:pt idx="3219">
                  <c:v>268.25</c:v>
                </c:pt>
                <c:pt idx="3220">
                  <c:v>268.33333333333331</c:v>
                </c:pt>
                <c:pt idx="3221">
                  <c:v>268.41666666666674</c:v>
                </c:pt>
                <c:pt idx="3222">
                  <c:v>268.5</c:v>
                </c:pt>
                <c:pt idx="3223">
                  <c:v>268.58333333333331</c:v>
                </c:pt>
                <c:pt idx="3224">
                  <c:v>268.66666666666708</c:v>
                </c:pt>
                <c:pt idx="3225">
                  <c:v>268.75</c:v>
                </c:pt>
                <c:pt idx="3226">
                  <c:v>268.83333333333331</c:v>
                </c:pt>
                <c:pt idx="3227">
                  <c:v>268.91666666666674</c:v>
                </c:pt>
                <c:pt idx="3228">
                  <c:v>269</c:v>
                </c:pt>
                <c:pt idx="3229">
                  <c:v>269.08333333333331</c:v>
                </c:pt>
                <c:pt idx="3230">
                  <c:v>269.16666666666708</c:v>
                </c:pt>
                <c:pt idx="3231">
                  <c:v>269.25</c:v>
                </c:pt>
                <c:pt idx="3232">
                  <c:v>269.33333333333331</c:v>
                </c:pt>
                <c:pt idx="3233">
                  <c:v>269.41666666666674</c:v>
                </c:pt>
                <c:pt idx="3234">
                  <c:v>269.5</c:v>
                </c:pt>
                <c:pt idx="3235">
                  <c:v>269.58333333333331</c:v>
                </c:pt>
                <c:pt idx="3236">
                  <c:v>269.66666666666708</c:v>
                </c:pt>
                <c:pt idx="3237">
                  <c:v>269.75</c:v>
                </c:pt>
                <c:pt idx="3238">
                  <c:v>269.83333333333331</c:v>
                </c:pt>
                <c:pt idx="3239">
                  <c:v>269.91666666666674</c:v>
                </c:pt>
                <c:pt idx="3240">
                  <c:v>270</c:v>
                </c:pt>
                <c:pt idx="3241">
                  <c:v>270.08333333333331</c:v>
                </c:pt>
                <c:pt idx="3242">
                  <c:v>270.16666666666708</c:v>
                </c:pt>
                <c:pt idx="3243">
                  <c:v>270.25</c:v>
                </c:pt>
                <c:pt idx="3244">
                  <c:v>270.33333333333331</c:v>
                </c:pt>
                <c:pt idx="3245">
                  <c:v>270.41666666666674</c:v>
                </c:pt>
                <c:pt idx="3246">
                  <c:v>270.5</c:v>
                </c:pt>
                <c:pt idx="3247">
                  <c:v>270.58333333333331</c:v>
                </c:pt>
                <c:pt idx="3248">
                  <c:v>270.66666666666708</c:v>
                </c:pt>
                <c:pt idx="3249">
                  <c:v>270.75</c:v>
                </c:pt>
                <c:pt idx="3250">
                  <c:v>270.83333333333331</c:v>
                </c:pt>
                <c:pt idx="3251">
                  <c:v>270.91666666666674</c:v>
                </c:pt>
                <c:pt idx="3252">
                  <c:v>271</c:v>
                </c:pt>
                <c:pt idx="3253">
                  <c:v>271.08333333333331</c:v>
                </c:pt>
                <c:pt idx="3254">
                  <c:v>271.16666666666708</c:v>
                </c:pt>
                <c:pt idx="3255">
                  <c:v>271.25</c:v>
                </c:pt>
                <c:pt idx="3256">
                  <c:v>271.33333333333331</c:v>
                </c:pt>
                <c:pt idx="3257">
                  <c:v>271.41666666666674</c:v>
                </c:pt>
                <c:pt idx="3258">
                  <c:v>271.5</c:v>
                </c:pt>
                <c:pt idx="3259">
                  <c:v>271.58333333333331</c:v>
                </c:pt>
                <c:pt idx="3260">
                  <c:v>271.66666666666708</c:v>
                </c:pt>
                <c:pt idx="3261">
                  <c:v>271.75</c:v>
                </c:pt>
                <c:pt idx="3262">
                  <c:v>271.83333333333331</c:v>
                </c:pt>
                <c:pt idx="3263">
                  <c:v>271.91666666666674</c:v>
                </c:pt>
                <c:pt idx="3264">
                  <c:v>272</c:v>
                </c:pt>
                <c:pt idx="3265">
                  <c:v>272.08333333333331</c:v>
                </c:pt>
                <c:pt idx="3266">
                  <c:v>272.16666666666708</c:v>
                </c:pt>
                <c:pt idx="3267">
                  <c:v>272.25</c:v>
                </c:pt>
                <c:pt idx="3268">
                  <c:v>272.33333333333331</c:v>
                </c:pt>
                <c:pt idx="3269">
                  <c:v>272.41666666666674</c:v>
                </c:pt>
                <c:pt idx="3270">
                  <c:v>272.5</c:v>
                </c:pt>
                <c:pt idx="3271">
                  <c:v>272.58333333333331</c:v>
                </c:pt>
                <c:pt idx="3272">
                  <c:v>272.66666666666708</c:v>
                </c:pt>
                <c:pt idx="3273">
                  <c:v>272.75</c:v>
                </c:pt>
                <c:pt idx="3274">
                  <c:v>272.83333333333331</c:v>
                </c:pt>
                <c:pt idx="3275">
                  <c:v>272.91666666666674</c:v>
                </c:pt>
                <c:pt idx="3276">
                  <c:v>273</c:v>
                </c:pt>
                <c:pt idx="3277">
                  <c:v>273.08333333333331</c:v>
                </c:pt>
                <c:pt idx="3278">
                  <c:v>273.16666666666708</c:v>
                </c:pt>
                <c:pt idx="3279">
                  <c:v>273.25</c:v>
                </c:pt>
                <c:pt idx="3280">
                  <c:v>273.33333333333331</c:v>
                </c:pt>
                <c:pt idx="3281">
                  <c:v>273.41666666666674</c:v>
                </c:pt>
                <c:pt idx="3282">
                  <c:v>273.5</c:v>
                </c:pt>
                <c:pt idx="3283">
                  <c:v>273.58333333333331</c:v>
                </c:pt>
                <c:pt idx="3284">
                  <c:v>273.66666666666708</c:v>
                </c:pt>
                <c:pt idx="3285">
                  <c:v>273.75</c:v>
                </c:pt>
                <c:pt idx="3286">
                  <c:v>273.83333333333331</c:v>
                </c:pt>
                <c:pt idx="3287">
                  <c:v>273.91666666666674</c:v>
                </c:pt>
                <c:pt idx="3288">
                  <c:v>274</c:v>
                </c:pt>
                <c:pt idx="3289">
                  <c:v>274.08333333333331</c:v>
                </c:pt>
                <c:pt idx="3290">
                  <c:v>274.16666666666708</c:v>
                </c:pt>
                <c:pt idx="3291">
                  <c:v>274.25</c:v>
                </c:pt>
                <c:pt idx="3292">
                  <c:v>274.33333333333331</c:v>
                </c:pt>
                <c:pt idx="3293">
                  <c:v>274.41666666666674</c:v>
                </c:pt>
                <c:pt idx="3294">
                  <c:v>274.5</c:v>
                </c:pt>
                <c:pt idx="3295">
                  <c:v>274.58333333333331</c:v>
                </c:pt>
                <c:pt idx="3296">
                  <c:v>274.66666666666708</c:v>
                </c:pt>
                <c:pt idx="3297">
                  <c:v>274.75</c:v>
                </c:pt>
                <c:pt idx="3298">
                  <c:v>274.83333333333331</c:v>
                </c:pt>
                <c:pt idx="3299">
                  <c:v>274.91666666666674</c:v>
                </c:pt>
                <c:pt idx="3300">
                  <c:v>275</c:v>
                </c:pt>
                <c:pt idx="3301">
                  <c:v>275.08333333333331</c:v>
                </c:pt>
                <c:pt idx="3302">
                  <c:v>275.16666666666708</c:v>
                </c:pt>
                <c:pt idx="3303">
                  <c:v>275.25</c:v>
                </c:pt>
                <c:pt idx="3304">
                  <c:v>275.33333333333331</c:v>
                </c:pt>
                <c:pt idx="3305">
                  <c:v>275.41666666666674</c:v>
                </c:pt>
                <c:pt idx="3306">
                  <c:v>275.5</c:v>
                </c:pt>
                <c:pt idx="3307">
                  <c:v>275.58333333333331</c:v>
                </c:pt>
                <c:pt idx="3308">
                  <c:v>275.66666666666708</c:v>
                </c:pt>
                <c:pt idx="3309">
                  <c:v>275.75</c:v>
                </c:pt>
                <c:pt idx="3310">
                  <c:v>275.83333333333331</c:v>
                </c:pt>
                <c:pt idx="3311">
                  <c:v>275.91666666666674</c:v>
                </c:pt>
                <c:pt idx="3312">
                  <c:v>276</c:v>
                </c:pt>
                <c:pt idx="3313">
                  <c:v>276.08333333333331</c:v>
                </c:pt>
                <c:pt idx="3314">
                  <c:v>276.16666666666708</c:v>
                </c:pt>
                <c:pt idx="3315">
                  <c:v>276.25</c:v>
                </c:pt>
                <c:pt idx="3316">
                  <c:v>276.33333333333331</c:v>
                </c:pt>
                <c:pt idx="3317">
                  <c:v>276.41666666666674</c:v>
                </c:pt>
                <c:pt idx="3318">
                  <c:v>276.5</c:v>
                </c:pt>
                <c:pt idx="3319">
                  <c:v>276.58333333333331</c:v>
                </c:pt>
                <c:pt idx="3320">
                  <c:v>276.66666666666708</c:v>
                </c:pt>
                <c:pt idx="3321">
                  <c:v>276.75</c:v>
                </c:pt>
                <c:pt idx="3322">
                  <c:v>276.83333333333331</c:v>
                </c:pt>
                <c:pt idx="3323">
                  <c:v>276.91666666666674</c:v>
                </c:pt>
                <c:pt idx="3324">
                  <c:v>277</c:v>
                </c:pt>
                <c:pt idx="3325">
                  <c:v>277.08333333333331</c:v>
                </c:pt>
                <c:pt idx="3326">
                  <c:v>277.16666666666708</c:v>
                </c:pt>
                <c:pt idx="3327">
                  <c:v>277.25</c:v>
                </c:pt>
                <c:pt idx="3328">
                  <c:v>277.33333333333331</c:v>
                </c:pt>
                <c:pt idx="3329">
                  <c:v>277.41666666666674</c:v>
                </c:pt>
                <c:pt idx="3330">
                  <c:v>277.5</c:v>
                </c:pt>
                <c:pt idx="3331">
                  <c:v>277.58333333333331</c:v>
                </c:pt>
                <c:pt idx="3332">
                  <c:v>277.66666666666708</c:v>
                </c:pt>
                <c:pt idx="3333">
                  <c:v>277.75</c:v>
                </c:pt>
                <c:pt idx="3334">
                  <c:v>277.83333333333331</c:v>
                </c:pt>
                <c:pt idx="3335">
                  <c:v>277.91666666666674</c:v>
                </c:pt>
                <c:pt idx="3336">
                  <c:v>278</c:v>
                </c:pt>
                <c:pt idx="3337">
                  <c:v>278.08333333333331</c:v>
                </c:pt>
                <c:pt idx="3338">
                  <c:v>278.16666666666708</c:v>
                </c:pt>
                <c:pt idx="3339">
                  <c:v>278.25</c:v>
                </c:pt>
                <c:pt idx="3340">
                  <c:v>278.33333333333331</c:v>
                </c:pt>
                <c:pt idx="3341">
                  <c:v>278.41666666666674</c:v>
                </c:pt>
                <c:pt idx="3342">
                  <c:v>278.5</c:v>
                </c:pt>
                <c:pt idx="3343">
                  <c:v>278.58333333333331</c:v>
                </c:pt>
                <c:pt idx="3344">
                  <c:v>278.66666666666708</c:v>
                </c:pt>
                <c:pt idx="3345">
                  <c:v>278.75</c:v>
                </c:pt>
                <c:pt idx="3346">
                  <c:v>278.83333333333331</c:v>
                </c:pt>
                <c:pt idx="3347">
                  <c:v>278.91666666666674</c:v>
                </c:pt>
                <c:pt idx="3348">
                  <c:v>279</c:v>
                </c:pt>
                <c:pt idx="3349">
                  <c:v>279.08333333333331</c:v>
                </c:pt>
                <c:pt idx="3350">
                  <c:v>279.16666666666708</c:v>
                </c:pt>
                <c:pt idx="3351">
                  <c:v>279.25</c:v>
                </c:pt>
                <c:pt idx="3352">
                  <c:v>279.33333333333331</c:v>
                </c:pt>
                <c:pt idx="3353">
                  <c:v>279.41666666666674</c:v>
                </c:pt>
                <c:pt idx="3354">
                  <c:v>279.5</c:v>
                </c:pt>
                <c:pt idx="3355">
                  <c:v>279.58333333333331</c:v>
                </c:pt>
                <c:pt idx="3356">
                  <c:v>279.66666666666708</c:v>
                </c:pt>
                <c:pt idx="3357">
                  <c:v>279.75</c:v>
                </c:pt>
                <c:pt idx="3358">
                  <c:v>279.83333333333331</c:v>
                </c:pt>
                <c:pt idx="3359">
                  <c:v>279.91666666666674</c:v>
                </c:pt>
                <c:pt idx="3360">
                  <c:v>280</c:v>
                </c:pt>
                <c:pt idx="3361">
                  <c:v>280.08333333333331</c:v>
                </c:pt>
                <c:pt idx="3362">
                  <c:v>280.16666666666708</c:v>
                </c:pt>
                <c:pt idx="3363">
                  <c:v>280.25</c:v>
                </c:pt>
                <c:pt idx="3364">
                  <c:v>280.33333333333331</c:v>
                </c:pt>
                <c:pt idx="3365">
                  <c:v>280.41666666666674</c:v>
                </c:pt>
                <c:pt idx="3366">
                  <c:v>280.5</c:v>
                </c:pt>
                <c:pt idx="3367">
                  <c:v>280.58333333333331</c:v>
                </c:pt>
                <c:pt idx="3368">
                  <c:v>280.66666666666708</c:v>
                </c:pt>
                <c:pt idx="3369">
                  <c:v>280.75</c:v>
                </c:pt>
                <c:pt idx="3370">
                  <c:v>280.83333333333331</c:v>
                </c:pt>
                <c:pt idx="3371">
                  <c:v>280.91666666666674</c:v>
                </c:pt>
                <c:pt idx="3372">
                  <c:v>281</c:v>
                </c:pt>
                <c:pt idx="3373">
                  <c:v>281.08333333333331</c:v>
                </c:pt>
                <c:pt idx="3374">
                  <c:v>281.16666666666708</c:v>
                </c:pt>
                <c:pt idx="3375">
                  <c:v>281.25</c:v>
                </c:pt>
                <c:pt idx="3376">
                  <c:v>281.33333333333331</c:v>
                </c:pt>
                <c:pt idx="3377">
                  <c:v>281.41666666666674</c:v>
                </c:pt>
                <c:pt idx="3378">
                  <c:v>281.5</c:v>
                </c:pt>
                <c:pt idx="3379">
                  <c:v>281.58333333333331</c:v>
                </c:pt>
                <c:pt idx="3380">
                  <c:v>281.66666666666708</c:v>
                </c:pt>
                <c:pt idx="3381">
                  <c:v>281.75</c:v>
                </c:pt>
                <c:pt idx="3382">
                  <c:v>281.83333333333331</c:v>
                </c:pt>
                <c:pt idx="3383">
                  <c:v>281.91666666666674</c:v>
                </c:pt>
                <c:pt idx="3384">
                  <c:v>282</c:v>
                </c:pt>
                <c:pt idx="3385">
                  <c:v>282.08333333333331</c:v>
                </c:pt>
                <c:pt idx="3386">
                  <c:v>282.16666666666708</c:v>
                </c:pt>
                <c:pt idx="3387">
                  <c:v>282.25</c:v>
                </c:pt>
                <c:pt idx="3388">
                  <c:v>282.33333333333331</c:v>
                </c:pt>
                <c:pt idx="3389">
                  <c:v>282.41666666666674</c:v>
                </c:pt>
                <c:pt idx="3390">
                  <c:v>282.5</c:v>
                </c:pt>
                <c:pt idx="3391">
                  <c:v>282.58333333333331</c:v>
                </c:pt>
                <c:pt idx="3392">
                  <c:v>282.66666666666708</c:v>
                </c:pt>
                <c:pt idx="3393">
                  <c:v>282.75</c:v>
                </c:pt>
                <c:pt idx="3394">
                  <c:v>282.83333333333331</c:v>
                </c:pt>
                <c:pt idx="3395">
                  <c:v>282.91666666666674</c:v>
                </c:pt>
                <c:pt idx="3396">
                  <c:v>283</c:v>
                </c:pt>
                <c:pt idx="3397">
                  <c:v>283.08333333333331</c:v>
                </c:pt>
                <c:pt idx="3398">
                  <c:v>283.16666666666708</c:v>
                </c:pt>
                <c:pt idx="3399">
                  <c:v>283.25</c:v>
                </c:pt>
                <c:pt idx="3400">
                  <c:v>283.33333333333331</c:v>
                </c:pt>
                <c:pt idx="3401">
                  <c:v>283.41666666666674</c:v>
                </c:pt>
                <c:pt idx="3402">
                  <c:v>283.5</c:v>
                </c:pt>
                <c:pt idx="3403">
                  <c:v>283.58333333333331</c:v>
                </c:pt>
                <c:pt idx="3404">
                  <c:v>283.66666666666708</c:v>
                </c:pt>
                <c:pt idx="3405">
                  <c:v>283.75</c:v>
                </c:pt>
                <c:pt idx="3406">
                  <c:v>283.83333333333331</c:v>
                </c:pt>
                <c:pt idx="3407">
                  <c:v>283.91666666666674</c:v>
                </c:pt>
                <c:pt idx="3408">
                  <c:v>284</c:v>
                </c:pt>
                <c:pt idx="3409">
                  <c:v>284.08333333333331</c:v>
                </c:pt>
                <c:pt idx="3410">
                  <c:v>284.16666666666708</c:v>
                </c:pt>
                <c:pt idx="3411">
                  <c:v>284.25</c:v>
                </c:pt>
                <c:pt idx="3412">
                  <c:v>284.33333333333331</c:v>
                </c:pt>
                <c:pt idx="3413">
                  <c:v>284.41666666666674</c:v>
                </c:pt>
                <c:pt idx="3414">
                  <c:v>284.5</c:v>
                </c:pt>
                <c:pt idx="3415">
                  <c:v>284.58333333333331</c:v>
                </c:pt>
                <c:pt idx="3416">
                  <c:v>284.66666666666708</c:v>
                </c:pt>
                <c:pt idx="3417">
                  <c:v>284.75</c:v>
                </c:pt>
                <c:pt idx="3418">
                  <c:v>284.83333333333331</c:v>
                </c:pt>
                <c:pt idx="3419">
                  <c:v>284.91666666666674</c:v>
                </c:pt>
                <c:pt idx="3420">
                  <c:v>285</c:v>
                </c:pt>
                <c:pt idx="3421">
                  <c:v>285.08333333333331</c:v>
                </c:pt>
                <c:pt idx="3422">
                  <c:v>285.16666666666708</c:v>
                </c:pt>
                <c:pt idx="3423">
                  <c:v>285.25</c:v>
                </c:pt>
                <c:pt idx="3424">
                  <c:v>285.33333333333331</c:v>
                </c:pt>
                <c:pt idx="3425">
                  <c:v>285.41666666666674</c:v>
                </c:pt>
                <c:pt idx="3426">
                  <c:v>285.5</c:v>
                </c:pt>
                <c:pt idx="3427">
                  <c:v>285.58333333333331</c:v>
                </c:pt>
                <c:pt idx="3428">
                  <c:v>285.66666666666708</c:v>
                </c:pt>
                <c:pt idx="3429">
                  <c:v>285.75</c:v>
                </c:pt>
                <c:pt idx="3430">
                  <c:v>285.83333333333331</c:v>
                </c:pt>
                <c:pt idx="3431">
                  <c:v>285.91666666666674</c:v>
                </c:pt>
                <c:pt idx="3432">
                  <c:v>286</c:v>
                </c:pt>
                <c:pt idx="3433">
                  <c:v>286.08333333333331</c:v>
                </c:pt>
                <c:pt idx="3434">
                  <c:v>286.16666666666708</c:v>
                </c:pt>
                <c:pt idx="3435">
                  <c:v>286.25</c:v>
                </c:pt>
                <c:pt idx="3436">
                  <c:v>286.33333333333331</c:v>
                </c:pt>
                <c:pt idx="3437">
                  <c:v>286.41666666666674</c:v>
                </c:pt>
                <c:pt idx="3438">
                  <c:v>286.5</c:v>
                </c:pt>
                <c:pt idx="3439">
                  <c:v>286.58333333333331</c:v>
                </c:pt>
                <c:pt idx="3440">
                  <c:v>286.66666666666708</c:v>
                </c:pt>
                <c:pt idx="3441">
                  <c:v>286.75</c:v>
                </c:pt>
                <c:pt idx="3442">
                  <c:v>286.83333333333331</c:v>
                </c:pt>
                <c:pt idx="3443">
                  <c:v>286.91666666666674</c:v>
                </c:pt>
                <c:pt idx="3444">
                  <c:v>287</c:v>
                </c:pt>
                <c:pt idx="3445">
                  <c:v>287.08333333333331</c:v>
                </c:pt>
                <c:pt idx="3446">
                  <c:v>287.16666666666708</c:v>
                </c:pt>
                <c:pt idx="3447">
                  <c:v>287.25</c:v>
                </c:pt>
                <c:pt idx="3448">
                  <c:v>287.33333333333331</c:v>
                </c:pt>
                <c:pt idx="3449">
                  <c:v>287.41666666666674</c:v>
                </c:pt>
                <c:pt idx="3450">
                  <c:v>287.5</c:v>
                </c:pt>
                <c:pt idx="3451">
                  <c:v>287.58333333333331</c:v>
                </c:pt>
                <c:pt idx="3452">
                  <c:v>287.66666666666708</c:v>
                </c:pt>
                <c:pt idx="3453">
                  <c:v>287.75</c:v>
                </c:pt>
                <c:pt idx="3454">
                  <c:v>287.83333333333331</c:v>
                </c:pt>
                <c:pt idx="3455">
                  <c:v>287.91666666666674</c:v>
                </c:pt>
                <c:pt idx="3456">
                  <c:v>288</c:v>
                </c:pt>
                <c:pt idx="3457">
                  <c:v>288.08333333333331</c:v>
                </c:pt>
                <c:pt idx="3458">
                  <c:v>288.16666666666708</c:v>
                </c:pt>
                <c:pt idx="3459">
                  <c:v>288.25</c:v>
                </c:pt>
                <c:pt idx="3460">
                  <c:v>288.33333333333331</c:v>
                </c:pt>
                <c:pt idx="3461">
                  <c:v>288.41666666666674</c:v>
                </c:pt>
                <c:pt idx="3462">
                  <c:v>288.5</c:v>
                </c:pt>
                <c:pt idx="3463">
                  <c:v>288.58333333333331</c:v>
                </c:pt>
                <c:pt idx="3464">
                  <c:v>288.66666666666708</c:v>
                </c:pt>
                <c:pt idx="3465">
                  <c:v>288.75</c:v>
                </c:pt>
                <c:pt idx="3466">
                  <c:v>288.83333333333331</c:v>
                </c:pt>
                <c:pt idx="3467">
                  <c:v>288.91666666666674</c:v>
                </c:pt>
                <c:pt idx="3468">
                  <c:v>289</c:v>
                </c:pt>
                <c:pt idx="3469">
                  <c:v>289.08333333333331</c:v>
                </c:pt>
                <c:pt idx="3470">
                  <c:v>289.16666666666708</c:v>
                </c:pt>
                <c:pt idx="3471">
                  <c:v>289.25</c:v>
                </c:pt>
                <c:pt idx="3472">
                  <c:v>289.33333333333331</c:v>
                </c:pt>
                <c:pt idx="3473">
                  <c:v>289.41666666666674</c:v>
                </c:pt>
                <c:pt idx="3474">
                  <c:v>289.5</c:v>
                </c:pt>
                <c:pt idx="3475">
                  <c:v>289.58333333333331</c:v>
                </c:pt>
                <c:pt idx="3476">
                  <c:v>289.66666666666708</c:v>
                </c:pt>
                <c:pt idx="3477">
                  <c:v>289.75</c:v>
                </c:pt>
                <c:pt idx="3478">
                  <c:v>289.83333333333331</c:v>
                </c:pt>
                <c:pt idx="3479">
                  <c:v>289.91666666666674</c:v>
                </c:pt>
                <c:pt idx="3480">
                  <c:v>290</c:v>
                </c:pt>
                <c:pt idx="3481">
                  <c:v>290.08333333333331</c:v>
                </c:pt>
                <c:pt idx="3482">
                  <c:v>290.16666666666708</c:v>
                </c:pt>
                <c:pt idx="3483">
                  <c:v>290.25</c:v>
                </c:pt>
                <c:pt idx="3484">
                  <c:v>290.33333333333331</c:v>
                </c:pt>
                <c:pt idx="3485">
                  <c:v>290.41666666666674</c:v>
                </c:pt>
                <c:pt idx="3486">
                  <c:v>290.5</c:v>
                </c:pt>
                <c:pt idx="3487">
                  <c:v>290.58333333333331</c:v>
                </c:pt>
                <c:pt idx="3488">
                  <c:v>290.66666666666708</c:v>
                </c:pt>
                <c:pt idx="3489">
                  <c:v>290.75</c:v>
                </c:pt>
                <c:pt idx="3490">
                  <c:v>290.83333333333331</c:v>
                </c:pt>
                <c:pt idx="3491">
                  <c:v>290.91666666666674</c:v>
                </c:pt>
                <c:pt idx="3492">
                  <c:v>291</c:v>
                </c:pt>
                <c:pt idx="3493">
                  <c:v>291.08333333333331</c:v>
                </c:pt>
                <c:pt idx="3494">
                  <c:v>291.16666666666708</c:v>
                </c:pt>
                <c:pt idx="3495">
                  <c:v>291.25</c:v>
                </c:pt>
                <c:pt idx="3496">
                  <c:v>291.33333333333331</c:v>
                </c:pt>
                <c:pt idx="3497">
                  <c:v>291.41666666666674</c:v>
                </c:pt>
                <c:pt idx="3498">
                  <c:v>291.5</c:v>
                </c:pt>
                <c:pt idx="3499">
                  <c:v>291.58333333333331</c:v>
                </c:pt>
                <c:pt idx="3500">
                  <c:v>291.66666666666708</c:v>
                </c:pt>
                <c:pt idx="3501">
                  <c:v>291.75</c:v>
                </c:pt>
                <c:pt idx="3502">
                  <c:v>291.83333333333331</c:v>
                </c:pt>
                <c:pt idx="3503">
                  <c:v>291.91666666666674</c:v>
                </c:pt>
                <c:pt idx="3504">
                  <c:v>292</c:v>
                </c:pt>
                <c:pt idx="3505">
                  <c:v>292.08333333333331</c:v>
                </c:pt>
                <c:pt idx="3506">
                  <c:v>292.16666666666708</c:v>
                </c:pt>
                <c:pt idx="3507">
                  <c:v>292.25</c:v>
                </c:pt>
                <c:pt idx="3508">
                  <c:v>292.33333333333331</c:v>
                </c:pt>
                <c:pt idx="3509">
                  <c:v>292.41666666666674</c:v>
                </c:pt>
                <c:pt idx="3510">
                  <c:v>292.5</c:v>
                </c:pt>
                <c:pt idx="3511">
                  <c:v>292.58333333333331</c:v>
                </c:pt>
                <c:pt idx="3512">
                  <c:v>292.66666666666708</c:v>
                </c:pt>
                <c:pt idx="3513">
                  <c:v>292.75</c:v>
                </c:pt>
                <c:pt idx="3514">
                  <c:v>292.83333333333331</c:v>
                </c:pt>
                <c:pt idx="3515">
                  <c:v>292.91666666666674</c:v>
                </c:pt>
                <c:pt idx="3516">
                  <c:v>293</c:v>
                </c:pt>
                <c:pt idx="3517">
                  <c:v>293.08333333333331</c:v>
                </c:pt>
                <c:pt idx="3518">
                  <c:v>293.16666666666708</c:v>
                </c:pt>
                <c:pt idx="3519">
                  <c:v>293.25</c:v>
                </c:pt>
                <c:pt idx="3520">
                  <c:v>293.33333333333331</c:v>
                </c:pt>
                <c:pt idx="3521">
                  <c:v>293.41666666666674</c:v>
                </c:pt>
                <c:pt idx="3522">
                  <c:v>293.5</c:v>
                </c:pt>
                <c:pt idx="3523">
                  <c:v>293.58333333333331</c:v>
                </c:pt>
                <c:pt idx="3524">
                  <c:v>293.66666666666708</c:v>
                </c:pt>
                <c:pt idx="3525">
                  <c:v>293.75</c:v>
                </c:pt>
                <c:pt idx="3526">
                  <c:v>293.83333333333331</c:v>
                </c:pt>
                <c:pt idx="3527">
                  <c:v>293.91666666666674</c:v>
                </c:pt>
                <c:pt idx="3528">
                  <c:v>294</c:v>
                </c:pt>
                <c:pt idx="3529">
                  <c:v>294.08333333333331</c:v>
                </c:pt>
                <c:pt idx="3530">
                  <c:v>294.16666666666708</c:v>
                </c:pt>
                <c:pt idx="3531">
                  <c:v>294.25</c:v>
                </c:pt>
                <c:pt idx="3532">
                  <c:v>294.33333333333331</c:v>
                </c:pt>
                <c:pt idx="3533">
                  <c:v>294.41666666666674</c:v>
                </c:pt>
                <c:pt idx="3534">
                  <c:v>294.5</c:v>
                </c:pt>
                <c:pt idx="3535">
                  <c:v>294.58333333333331</c:v>
                </c:pt>
                <c:pt idx="3536">
                  <c:v>294.66666666666708</c:v>
                </c:pt>
                <c:pt idx="3537">
                  <c:v>294.75</c:v>
                </c:pt>
                <c:pt idx="3538">
                  <c:v>294.83333333333331</c:v>
                </c:pt>
                <c:pt idx="3539">
                  <c:v>294.91666666666674</c:v>
                </c:pt>
                <c:pt idx="3540">
                  <c:v>295</c:v>
                </c:pt>
                <c:pt idx="3541">
                  <c:v>295.08333333333331</c:v>
                </c:pt>
                <c:pt idx="3542">
                  <c:v>295.16666666666708</c:v>
                </c:pt>
                <c:pt idx="3543">
                  <c:v>295.25</c:v>
                </c:pt>
                <c:pt idx="3544">
                  <c:v>295.33333333333331</c:v>
                </c:pt>
                <c:pt idx="3545">
                  <c:v>295.41666666666674</c:v>
                </c:pt>
                <c:pt idx="3546">
                  <c:v>295.5</c:v>
                </c:pt>
                <c:pt idx="3547">
                  <c:v>295.58333333333331</c:v>
                </c:pt>
                <c:pt idx="3548">
                  <c:v>295.66666666666708</c:v>
                </c:pt>
                <c:pt idx="3549">
                  <c:v>295.75</c:v>
                </c:pt>
                <c:pt idx="3550">
                  <c:v>295.83333333333331</c:v>
                </c:pt>
                <c:pt idx="3551">
                  <c:v>295.91666666666674</c:v>
                </c:pt>
                <c:pt idx="3552">
                  <c:v>296</c:v>
                </c:pt>
                <c:pt idx="3553">
                  <c:v>296.08333333333331</c:v>
                </c:pt>
                <c:pt idx="3554">
                  <c:v>296.16666666666708</c:v>
                </c:pt>
                <c:pt idx="3555">
                  <c:v>296.25</c:v>
                </c:pt>
                <c:pt idx="3556">
                  <c:v>296.33333333333331</c:v>
                </c:pt>
                <c:pt idx="3557">
                  <c:v>296.41666666666674</c:v>
                </c:pt>
                <c:pt idx="3558">
                  <c:v>296.5</c:v>
                </c:pt>
                <c:pt idx="3559">
                  <c:v>296.58333333333331</c:v>
                </c:pt>
                <c:pt idx="3560">
                  <c:v>296.66666666666708</c:v>
                </c:pt>
                <c:pt idx="3561">
                  <c:v>296.75</c:v>
                </c:pt>
                <c:pt idx="3562">
                  <c:v>296.83333333333331</c:v>
                </c:pt>
                <c:pt idx="3563">
                  <c:v>296.91666666666674</c:v>
                </c:pt>
                <c:pt idx="3564">
                  <c:v>297</c:v>
                </c:pt>
                <c:pt idx="3565">
                  <c:v>297.08333333333331</c:v>
                </c:pt>
                <c:pt idx="3566">
                  <c:v>297.16666666666708</c:v>
                </c:pt>
                <c:pt idx="3567">
                  <c:v>297.25</c:v>
                </c:pt>
                <c:pt idx="3568">
                  <c:v>297.33333333333331</c:v>
                </c:pt>
                <c:pt idx="3569">
                  <c:v>297.41666666666674</c:v>
                </c:pt>
                <c:pt idx="3570">
                  <c:v>297.5</c:v>
                </c:pt>
                <c:pt idx="3571">
                  <c:v>297.58333333333331</c:v>
                </c:pt>
                <c:pt idx="3572">
                  <c:v>297.66666666666708</c:v>
                </c:pt>
                <c:pt idx="3573">
                  <c:v>297.75</c:v>
                </c:pt>
                <c:pt idx="3574">
                  <c:v>297.83333333333331</c:v>
                </c:pt>
                <c:pt idx="3575">
                  <c:v>297.91666666666674</c:v>
                </c:pt>
                <c:pt idx="3576">
                  <c:v>298</c:v>
                </c:pt>
                <c:pt idx="3577">
                  <c:v>298.08333333333331</c:v>
                </c:pt>
                <c:pt idx="3578">
                  <c:v>298.16666666666708</c:v>
                </c:pt>
                <c:pt idx="3579">
                  <c:v>298.25</c:v>
                </c:pt>
                <c:pt idx="3580">
                  <c:v>298.33333333333331</c:v>
                </c:pt>
                <c:pt idx="3581">
                  <c:v>298.41666666666674</c:v>
                </c:pt>
                <c:pt idx="3582">
                  <c:v>298.5</c:v>
                </c:pt>
                <c:pt idx="3583">
                  <c:v>298.58333333333331</c:v>
                </c:pt>
                <c:pt idx="3584">
                  <c:v>298.66666666666708</c:v>
                </c:pt>
                <c:pt idx="3585">
                  <c:v>298.75</c:v>
                </c:pt>
                <c:pt idx="3586">
                  <c:v>298.83333333333331</c:v>
                </c:pt>
                <c:pt idx="3587">
                  <c:v>298.91666666666674</c:v>
                </c:pt>
                <c:pt idx="3588">
                  <c:v>299</c:v>
                </c:pt>
                <c:pt idx="3589">
                  <c:v>299.08333333333331</c:v>
                </c:pt>
                <c:pt idx="3590">
                  <c:v>299.16666666666708</c:v>
                </c:pt>
                <c:pt idx="3591">
                  <c:v>299.25</c:v>
                </c:pt>
                <c:pt idx="3592">
                  <c:v>299.33333333333331</c:v>
                </c:pt>
                <c:pt idx="3593">
                  <c:v>299.41666666666674</c:v>
                </c:pt>
                <c:pt idx="3594">
                  <c:v>299.5</c:v>
                </c:pt>
                <c:pt idx="3595">
                  <c:v>299.58333333333331</c:v>
                </c:pt>
                <c:pt idx="3596">
                  <c:v>299.66666666666708</c:v>
                </c:pt>
                <c:pt idx="3597">
                  <c:v>299.75</c:v>
                </c:pt>
                <c:pt idx="3598">
                  <c:v>299.83333333333331</c:v>
                </c:pt>
                <c:pt idx="3599">
                  <c:v>299.91666666666674</c:v>
                </c:pt>
                <c:pt idx="3600">
                  <c:v>300</c:v>
                </c:pt>
                <c:pt idx="3601">
                  <c:v>300.08333333333331</c:v>
                </c:pt>
                <c:pt idx="3602">
                  <c:v>300.16666666666708</c:v>
                </c:pt>
                <c:pt idx="3603">
                  <c:v>300.25</c:v>
                </c:pt>
                <c:pt idx="3604">
                  <c:v>300.33333333333331</c:v>
                </c:pt>
                <c:pt idx="3605">
                  <c:v>300.41666666666674</c:v>
                </c:pt>
                <c:pt idx="3606">
                  <c:v>300.5</c:v>
                </c:pt>
                <c:pt idx="3607">
                  <c:v>300.58333333333331</c:v>
                </c:pt>
                <c:pt idx="3608">
                  <c:v>300.66666666666708</c:v>
                </c:pt>
                <c:pt idx="3609">
                  <c:v>300.75</c:v>
                </c:pt>
                <c:pt idx="3610">
                  <c:v>300.83333333333331</c:v>
                </c:pt>
                <c:pt idx="3611">
                  <c:v>300.91666666666674</c:v>
                </c:pt>
                <c:pt idx="3612">
                  <c:v>301</c:v>
                </c:pt>
                <c:pt idx="3613">
                  <c:v>301.08333333333331</c:v>
                </c:pt>
                <c:pt idx="3614">
                  <c:v>301.16666666666708</c:v>
                </c:pt>
                <c:pt idx="3615">
                  <c:v>301.25</c:v>
                </c:pt>
                <c:pt idx="3616">
                  <c:v>301.33333333333331</c:v>
                </c:pt>
                <c:pt idx="3617">
                  <c:v>301.41666666666674</c:v>
                </c:pt>
                <c:pt idx="3618">
                  <c:v>301.5</c:v>
                </c:pt>
                <c:pt idx="3619">
                  <c:v>301.58333333333331</c:v>
                </c:pt>
                <c:pt idx="3620">
                  <c:v>301.66666666666708</c:v>
                </c:pt>
                <c:pt idx="3621">
                  <c:v>301.75</c:v>
                </c:pt>
                <c:pt idx="3622">
                  <c:v>301.83333333333331</c:v>
                </c:pt>
                <c:pt idx="3623">
                  <c:v>301.91666666666674</c:v>
                </c:pt>
                <c:pt idx="3624">
                  <c:v>302</c:v>
                </c:pt>
                <c:pt idx="3625">
                  <c:v>302.08333333333331</c:v>
                </c:pt>
                <c:pt idx="3626">
                  <c:v>302.16666666666708</c:v>
                </c:pt>
                <c:pt idx="3627">
                  <c:v>302.25</c:v>
                </c:pt>
                <c:pt idx="3628">
                  <c:v>302.33333333333331</c:v>
                </c:pt>
                <c:pt idx="3629">
                  <c:v>302.41666666666674</c:v>
                </c:pt>
                <c:pt idx="3630">
                  <c:v>302.5</c:v>
                </c:pt>
                <c:pt idx="3631">
                  <c:v>302.58333333333331</c:v>
                </c:pt>
                <c:pt idx="3632">
                  <c:v>302.66666666666708</c:v>
                </c:pt>
                <c:pt idx="3633">
                  <c:v>302.75</c:v>
                </c:pt>
                <c:pt idx="3634">
                  <c:v>302.83333333333331</c:v>
                </c:pt>
                <c:pt idx="3635">
                  <c:v>302.91666666666674</c:v>
                </c:pt>
                <c:pt idx="3636">
                  <c:v>303</c:v>
                </c:pt>
                <c:pt idx="3637">
                  <c:v>303.08333333333331</c:v>
                </c:pt>
                <c:pt idx="3638">
                  <c:v>303.16666666666708</c:v>
                </c:pt>
                <c:pt idx="3639">
                  <c:v>303.25</c:v>
                </c:pt>
                <c:pt idx="3640">
                  <c:v>303.33333333333331</c:v>
                </c:pt>
                <c:pt idx="3641">
                  <c:v>303.41666666666674</c:v>
                </c:pt>
                <c:pt idx="3642">
                  <c:v>303.5</c:v>
                </c:pt>
                <c:pt idx="3643">
                  <c:v>303.58333333333331</c:v>
                </c:pt>
                <c:pt idx="3644">
                  <c:v>303.66666666666708</c:v>
                </c:pt>
                <c:pt idx="3645">
                  <c:v>303.75</c:v>
                </c:pt>
                <c:pt idx="3646">
                  <c:v>303.83333333333331</c:v>
                </c:pt>
                <c:pt idx="3647">
                  <c:v>303.91666666666674</c:v>
                </c:pt>
                <c:pt idx="3648">
                  <c:v>304</c:v>
                </c:pt>
                <c:pt idx="3649">
                  <c:v>304.08333333333331</c:v>
                </c:pt>
                <c:pt idx="3650">
                  <c:v>304.16666666666708</c:v>
                </c:pt>
                <c:pt idx="3651">
                  <c:v>304.25</c:v>
                </c:pt>
                <c:pt idx="3652">
                  <c:v>304.33333333333331</c:v>
                </c:pt>
                <c:pt idx="3653">
                  <c:v>304.41666666666674</c:v>
                </c:pt>
                <c:pt idx="3654">
                  <c:v>304.5</c:v>
                </c:pt>
                <c:pt idx="3655">
                  <c:v>304.58333333333331</c:v>
                </c:pt>
                <c:pt idx="3656">
                  <c:v>304.66666666666708</c:v>
                </c:pt>
                <c:pt idx="3657">
                  <c:v>304.75</c:v>
                </c:pt>
                <c:pt idx="3658">
                  <c:v>304.83333333333331</c:v>
                </c:pt>
                <c:pt idx="3659">
                  <c:v>304.91666666666674</c:v>
                </c:pt>
                <c:pt idx="3660">
                  <c:v>305</c:v>
                </c:pt>
                <c:pt idx="3661">
                  <c:v>305.08333333333331</c:v>
                </c:pt>
                <c:pt idx="3662">
                  <c:v>305.16666666666708</c:v>
                </c:pt>
                <c:pt idx="3663">
                  <c:v>305.25</c:v>
                </c:pt>
                <c:pt idx="3664">
                  <c:v>305.33333333333331</c:v>
                </c:pt>
                <c:pt idx="3665">
                  <c:v>305.41666666666674</c:v>
                </c:pt>
                <c:pt idx="3666">
                  <c:v>305.5</c:v>
                </c:pt>
                <c:pt idx="3667">
                  <c:v>305.58333333333331</c:v>
                </c:pt>
                <c:pt idx="3668">
                  <c:v>305.66666666666708</c:v>
                </c:pt>
                <c:pt idx="3669">
                  <c:v>305.75</c:v>
                </c:pt>
                <c:pt idx="3670">
                  <c:v>305.83333333333331</c:v>
                </c:pt>
                <c:pt idx="3671">
                  <c:v>305.91666666666674</c:v>
                </c:pt>
                <c:pt idx="3672">
                  <c:v>306</c:v>
                </c:pt>
                <c:pt idx="3673">
                  <c:v>306.08333333333331</c:v>
                </c:pt>
                <c:pt idx="3674">
                  <c:v>306.16666666666708</c:v>
                </c:pt>
                <c:pt idx="3675">
                  <c:v>306.25</c:v>
                </c:pt>
                <c:pt idx="3676">
                  <c:v>306.33333333333331</c:v>
                </c:pt>
                <c:pt idx="3677">
                  <c:v>306.41666666666674</c:v>
                </c:pt>
                <c:pt idx="3678">
                  <c:v>306.5</c:v>
                </c:pt>
                <c:pt idx="3679">
                  <c:v>306.58333333333331</c:v>
                </c:pt>
                <c:pt idx="3680">
                  <c:v>306.66666666666708</c:v>
                </c:pt>
                <c:pt idx="3681">
                  <c:v>306.75</c:v>
                </c:pt>
                <c:pt idx="3682">
                  <c:v>306.83333333333331</c:v>
                </c:pt>
                <c:pt idx="3683">
                  <c:v>306.91666666666674</c:v>
                </c:pt>
                <c:pt idx="3684">
                  <c:v>307</c:v>
                </c:pt>
                <c:pt idx="3685">
                  <c:v>307.08333333333331</c:v>
                </c:pt>
                <c:pt idx="3686">
                  <c:v>307.16666666666708</c:v>
                </c:pt>
                <c:pt idx="3687">
                  <c:v>307.25</c:v>
                </c:pt>
                <c:pt idx="3688">
                  <c:v>307.33333333333331</c:v>
                </c:pt>
                <c:pt idx="3689">
                  <c:v>307.41666666666674</c:v>
                </c:pt>
                <c:pt idx="3690">
                  <c:v>307.5</c:v>
                </c:pt>
                <c:pt idx="3691">
                  <c:v>307.58333333333331</c:v>
                </c:pt>
                <c:pt idx="3692">
                  <c:v>307.66666666666708</c:v>
                </c:pt>
                <c:pt idx="3693">
                  <c:v>307.75</c:v>
                </c:pt>
                <c:pt idx="3694">
                  <c:v>307.83333333333331</c:v>
                </c:pt>
                <c:pt idx="3695">
                  <c:v>307.91666666666674</c:v>
                </c:pt>
                <c:pt idx="3696">
                  <c:v>308</c:v>
                </c:pt>
                <c:pt idx="3697">
                  <c:v>308.08333333333331</c:v>
                </c:pt>
                <c:pt idx="3698">
                  <c:v>308.16666666666708</c:v>
                </c:pt>
                <c:pt idx="3699">
                  <c:v>308.25</c:v>
                </c:pt>
                <c:pt idx="3700">
                  <c:v>308.33333333333331</c:v>
                </c:pt>
                <c:pt idx="3701">
                  <c:v>308.41666666666674</c:v>
                </c:pt>
                <c:pt idx="3702">
                  <c:v>308.5</c:v>
                </c:pt>
                <c:pt idx="3703">
                  <c:v>308.58333333333331</c:v>
                </c:pt>
                <c:pt idx="3704">
                  <c:v>308.66666666666708</c:v>
                </c:pt>
                <c:pt idx="3705">
                  <c:v>308.75</c:v>
                </c:pt>
                <c:pt idx="3706">
                  <c:v>308.83333333333331</c:v>
                </c:pt>
                <c:pt idx="3707">
                  <c:v>308.91666666666674</c:v>
                </c:pt>
                <c:pt idx="3708">
                  <c:v>309</c:v>
                </c:pt>
                <c:pt idx="3709">
                  <c:v>309.08333333333331</c:v>
                </c:pt>
                <c:pt idx="3710">
                  <c:v>309.16666666666708</c:v>
                </c:pt>
                <c:pt idx="3711">
                  <c:v>309.25</c:v>
                </c:pt>
                <c:pt idx="3712">
                  <c:v>309.33333333333331</c:v>
                </c:pt>
                <c:pt idx="3713">
                  <c:v>309.41666666666674</c:v>
                </c:pt>
                <c:pt idx="3714">
                  <c:v>309.5</c:v>
                </c:pt>
                <c:pt idx="3715">
                  <c:v>309.58333333333331</c:v>
                </c:pt>
                <c:pt idx="3716">
                  <c:v>309.66666666666708</c:v>
                </c:pt>
                <c:pt idx="3717">
                  <c:v>309.75</c:v>
                </c:pt>
                <c:pt idx="3718">
                  <c:v>309.83333333333331</c:v>
                </c:pt>
                <c:pt idx="3719">
                  <c:v>309.91666666666674</c:v>
                </c:pt>
                <c:pt idx="3720">
                  <c:v>310</c:v>
                </c:pt>
                <c:pt idx="3721">
                  <c:v>310.08333333333331</c:v>
                </c:pt>
                <c:pt idx="3722">
                  <c:v>310.16666666666708</c:v>
                </c:pt>
                <c:pt idx="3723">
                  <c:v>310.25</c:v>
                </c:pt>
                <c:pt idx="3724">
                  <c:v>310.33333333333331</c:v>
                </c:pt>
                <c:pt idx="3725">
                  <c:v>310.41666666666674</c:v>
                </c:pt>
                <c:pt idx="3726">
                  <c:v>310.5</c:v>
                </c:pt>
                <c:pt idx="3727">
                  <c:v>310.58333333333331</c:v>
                </c:pt>
                <c:pt idx="3728">
                  <c:v>310.66666666666708</c:v>
                </c:pt>
                <c:pt idx="3729">
                  <c:v>310.75</c:v>
                </c:pt>
                <c:pt idx="3730">
                  <c:v>310.83333333333331</c:v>
                </c:pt>
                <c:pt idx="3731">
                  <c:v>310.91666666666674</c:v>
                </c:pt>
                <c:pt idx="3732">
                  <c:v>311</c:v>
                </c:pt>
                <c:pt idx="3733">
                  <c:v>311.08333333333297</c:v>
                </c:pt>
                <c:pt idx="3734">
                  <c:v>311.16666666666691</c:v>
                </c:pt>
                <c:pt idx="3735">
                  <c:v>311.25</c:v>
                </c:pt>
                <c:pt idx="3736">
                  <c:v>311.33333333333297</c:v>
                </c:pt>
                <c:pt idx="3737">
                  <c:v>311.416666666666</c:v>
                </c:pt>
                <c:pt idx="3738">
                  <c:v>311.5</c:v>
                </c:pt>
                <c:pt idx="3739">
                  <c:v>311.58333333333297</c:v>
                </c:pt>
                <c:pt idx="3740">
                  <c:v>311.66666666666691</c:v>
                </c:pt>
                <c:pt idx="3741">
                  <c:v>311.75</c:v>
                </c:pt>
                <c:pt idx="3742">
                  <c:v>311.83333333333297</c:v>
                </c:pt>
                <c:pt idx="3743">
                  <c:v>311.916666666666</c:v>
                </c:pt>
                <c:pt idx="3744">
                  <c:v>312</c:v>
                </c:pt>
                <c:pt idx="3745">
                  <c:v>312.08333333333297</c:v>
                </c:pt>
                <c:pt idx="3746">
                  <c:v>312.16666666666691</c:v>
                </c:pt>
                <c:pt idx="3747">
                  <c:v>312.24999999999898</c:v>
                </c:pt>
                <c:pt idx="3748">
                  <c:v>312.33333333333297</c:v>
                </c:pt>
                <c:pt idx="3749">
                  <c:v>312.416666666666</c:v>
                </c:pt>
                <c:pt idx="3750">
                  <c:v>312.49999999999869</c:v>
                </c:pt>
                <c:pt idx="3751">
                  <c:v>312.58333333333297</c:v>
                </c:pt>
                <c:pt idx="3752">
                  <c:v>312.66666666666691</c:v>
                </c:pt>
                <c:pt idx="3753">
                  <c:v>312.74999999999898</c:v>
                </c:pt>
                <c:pt idx="3754">
                  <c:v>312.83333333333297</c:v>
                </c:pt>
                <c:pt idx="3755">
                  <c:v>312.916666666666</c:v>
                </c:pt>
                <c:pt idx="3756">
                  <c:v>312.99999999999869</c:v>
                </c:pt>
                <c:pt idx="3757">
                  <c:v>313.08333333333297</c:v>
                </c:pt>
                <c:pt idx="3758">
                  <c:v>313.16666666666691</c:v>
                </c:pt>
                <c:pt idx="3759">
                  <c:v>313.24999999999898</c:v>
                </c:pt>
                <c:pt idx="3760">
                  <c:v>313.33333333333297</c:v>
                </c:pt>
                <c:pt idx="3761">
                  <c:v>313.416666666666</c:v>
                </c:pt>
                <c:pt idx="3762">
                  <c:v>313.49999999999869</c:v>
                </c:pt>
                <c:pt idx="3763">
                  <c:v>313.58333333333297</c:v>
                </c:pt>
                <c:pt idx="3764">
                  <c:v>313.66666666666691</c:v>
                </c:pt>
                <c:pt idx="3765">
                  <c:v>313.74999999999898</c:v>
                </c:pt>
                <c:pt idx="3766">
                  <c:v>313.83333333333201</c:v>
                </c:pt>
                <c:pt idx="3767">
                  <c:v>313.916666666666</c:v>
                </c:pt>
                <c:pt idx="3768">
                  <c:v>313.99999999999869</c:v>
                </c:pt>
                <c:pt idx="3769">
                  <c:v>314.08333333333201</c:v>
                </c:pt>
                <c:pt idx="3770">
                  <c:v>314.16666666666691</c:v>
                </c:pt>
                <c:pt idx="3771">
                  <c:v>314.24999999999898</c:v>
                </c:pt>
                <c:pt idx="3772">
                  <c:v>314.33333333333201</c:v>
                </c:pt>
                <c:pt idx="3773">
                  <c:v>314.416666666666</c:v>
                </c:pt>
                <c:pt idx="3774">
                  <c:v>314.49999999999869</c:v>
                </c:pt>
                <c:pt idx="3775">
                  <c:v>314.58333333333201</c:v>
                </c:pt>
                <c:pt idx="3776">
                  <c:v>314.66666666666691</c:v>
                </c:pt>
                <c:pt idx="3777">
                  <c:v>314.74999999999898</c:v>
                </c:pt>
                <c:pt idx="3778">
                  <c:v>314.83333333333201</c:v>
                </c:pt>
                <c:pt idx="3779">
                  <c:v>314.916666666666</c:v>
                </c:pt>
                <c:pt idx="3780">
                  <c:v>314.99999999999869</c:v>
                </c:pt>
                <c:pt idx="3781">
                  <c:v>315.08333333333201</c:v>
                </c:pt>
                <c:pt idx="3782">
                  <c:v>315.16666666666498</c:v>
                </c:pt>
                <c:pt idx="3783">
                  <c:v>315.24999999999898</c:v>
                </c:pt>
                <c:pt idx="3784">
                  <c:v>315.33333333333201</c:v>
                </c:pt>
                <c:pt idx="3785">
                  <c:v>315.41666666666464</c:v>
                </c:pt>
                <c:pt idx="3786">
                  <c:v>315.49999999999869</c:v>
                </c:pt>
                <c:pt idx="3787">
                  <c:v>315.58333333333201</c:v>
                </c:pt>
                <c:pt idx="3788">
                  <c:v>315.66666666666498</c:v>
                </c:pt>
                <c:pt idx="3789">
                  <c:v>315.74999999999898</c:v>
                </c:pt>
                <c:pt idx="3790">
                  <c:v>315.83333333333201</c:v>
                </c:pt>
                <c:pt idx="3791">
                  <c:v>315.91666666666464</c:v>
                </c:pt>
                <c:pt idx="3792">
                  <c:v>315.99999999999869</c:v>
                </c:pt>
                <c:pt idx="3793">
                  <c:v>316.08333333333201</c:v>
                </c:pt>
                <c:pt idx="3794">
                  <c:v>316.16666666666498</c:v>
                </c:pt>
                <c:pt idx="3795">
                  <c:v>316.24999999999898</c:v>
                </c:pt>
                <c:pt idx="3796">
                  <c:v>316.33333333333201</c:v>
                </c:pt>
                <c:pt idx="3797">
                  <c:v>316.41666666666464</c:v>
                </c:pt>
                <c:pt idx="3798">
                  <c:v>316.49999999999869</c:v>
                </c:pt>
                <c:pt idx="3799">
                  <c:v>316.58333333333201</c:v>
                </c:pt>
                <c:pt idx="3800">
                  <c:v>316.66666666666498</c:v>
                </c:pt>
                <c:pt idx="3801">
                  <c:v>316.74999999999801</c:v>
                </c:pt>
                <c:pt idx="3802">
                  <c:v>316.83333333333201</c:v>
                </c:pt>
                <c:pt idx="3803">
                  <c:v>316.91666666666464</c:v>
                </c:pt>
                <c:pt idx="3804">
                  <c:v>316.99999999999716</c:v>
                </c:pt>
                <c:pt idx="3805">
                  <c:v>317.08333333333201</c:v>
                </c:pt>
                <c:pt idx="3806">
                  <c:v>317.16666666666498</c:v>
                </c:pt>
                <c:pt idx="3807">
                  <c:v>317.24999999999801</c:v>
                </c:pt>
                <c:pt idx="3808">
                  <c:v>317.33333333333201</c:v>
                </c:pt>
                <c:pt idx="3809">
                  <c:v>317.41666666666464</c:v>
                </c:pt>
                <c:pt idx="3810">
                  <c:v>317.49999999999716</c:v>
                </c:pt>
                <c:pt idx="3811">
                  <c:v>317.58333333333201</c:v>
                </c:pt>
                <c:pt idx="3812">
                  <c:v>317.66666666666498</c:v>
                </c:pt>
                <c:pt idx="3813">
                  <c:v>317.74999999999801</c:v>
                </c:pt>
                <c:pt idx="3814">
                  <c:v>317.83333333333201</c:v>
                </c:pt>
                <c:pt idx="3815">
                  <c:v>317.91666666666464</c:v>
                </c:pt>
                <c:pt idx="3816">
                  <c:v>317.99999999999716</c:v>
                </c:pt>
                <c:pt idx="3817">
                  <c:v>318.08333333333098</c:v>
                </c:pt>
                <c:pt idx="3818">
                  <c:v>318.16666666666498</c:v>
                </c:pt>
                <c:pt idx="3819">
                  <c:v>318.24999999999801</c:v>
                </c:pt>
                <c:pt idx="3820">
                  <c:v>318.33333333333098</c:v>
                </c:pt>
                <c:pt idx="3821">
                  <c:v>318.41666666666464</c:v>
                </c:pt>
                <c:pt idx="3822">
                  <c:v>318.49999999999716</c:v>
                </c:pt>
                <c:pt idx="3823">
                  <c:v>318.58333333333098</c:v>
                </c:pt>
                <c:pt idx="3824">
                  <c:v>318.66666666666498</c:v>
                </c:pt>
                <c:pt idx="3825">
                  <c:v>318.74999999999801</c:v>
                </c:pt>
                <c:pt idx="3826">
                  <c:v>318.83333333333098</c:v>
                </c:pt>
                <c:pt idx="3827">
                  <c:v>318.91666666666464</c:v>
                </c:pt>
                <c:pt idx="3828">
                  <c:v>318.99999999999716</c:v>
                </c:pt>
                <c:pt idx="3829">
                  <c:v>319.08333333333098</c:v>
                </c:pt>
                <c:pt idx="3830">
                  <c:v>319.16666666666498</c:v>
                </c:pt>
                <c:pt idx="3831">
                  <c:v>319.24999999999801</c:v>
                </c:pt>
                <c:pt idx="3832">
                  <c:v>319.33333333333098</c:v>
                </c:pt>
                <c:pt idx="3833">
                  <c:v>319.41666666666464</c:v>
                </c:pt>
                <c:pt idx="3834">
                  <c:v>319.49999999999716</c:v>
                </c:pt>
                <c:pt idx="3835">
                  <c:v>319.58333333333098</c:v>
                </c:pt>
                <c:pt idx="3836">
                  <c:v>319.66666666666401</c:v>
                </c:pt>
                <c:pt idx="3837">
                  <c:v>319.74999999999801</c:v>
                </c:pt>
                <c:pt idx="3838">
                  <c:v>319.83333333333098</c:v>
                </c:pt>
                <c:pt idx="3839">
                  <c:v>319.91666666666396</c:v>
                </c:pt>
                <c:pt idx="3840">
                  <c:v>319.99999999999716</c:v>
                </c:pt>
                <c:pt idx="3841">
                  <c:v>320.08333333333098</c:v>
                </c:pt>
                <c:pt idx="3842">
                  <c:v>320.16666666666401</c:v>
                </c:pt>
                <c:pt idx="3843">
                  <c:v>320.24999999999801</c:v>
                </c:pt>
                <c:pt idx="3844">
                  <c:v>320.33333333333098</c:v>
                </c:pt>
                <c:pt idx="3845">
                  <c:v>320.41666666666396</c:v>
                </c:pt>
                <c:pt idx="3846">
                  <c:v>320.49999999999716</c:v>
                </c:pt>
                <c:pt idx="3847">
                  <c:v>320.58333333333098</c:v>
                </c:pt>
                <c:pt idx="3848">
                  <c:v>320.66666666666401</c:v>
                </c:pt>
                <c:pt idx="3849">
                  <c:v>320.74999999999801</c:v>
                </c:pt>
                <c:pt idx="3850">
                  <c:v>320.83333333333098</c:v>
                </c:pt>
                <c:pt idx="3851">
                  <c:v>320.91666666666396</c:v>
                </c:pt>
                <c:pt idx="3852">
                  <c:v>320.99999999999699</c:v>
                </c:pt>
                <c:pt idx="3853">
                  <c:v>321.08333333333098</c:v>
                </c:pt>
                <c:pt idx="3854">
                  <c:v>321.16666666666401</c:v>
                </c:pt>
                <c:pt idx="3855">
                  <c:v>321.24999999999704</c:v>
                </c:pt>
                <c:pt idx="3856">
                  <c:v>321.33333333333098</c:v>
                </c:pt>
                <c:pt idx="3857">
                  <c:v>321.41666666666396</c:v>
                </c:pt>
                <c:pt idx="3858">
                  <c:v>321.49999999999699</c:v>
                </c:pt>
                <c:pt idx="3859">
                  <c:v>321.58333333333098</c:v>
                </c:pt>
                <c:pt idx="3860">
                  <c:v>321.66666666666401</c:v>
                </c:pt>
                <c:pt idx="3861">
                  <c:v>321.74999999999704</c:v>
                </c:pt>
                <c:pt idx="3862">
                  <c:v>321.83333333333098</c:v>
                </c:pt>
                <c:pt idx="3863">
                  <c:v>321.91666666666396</c:v>
                </c:pt>
                <c:pt idx="3864">
                  <c:v>321.99999999999699</c:v>
                </c:pt>
                <c:pt idx="3865">
                  <c:v>322.08333333333098</c:v>
                </c:pt>
                <c:pt idx="3866">
                  <c:v>322.16666666666401</c:v>
                </c:pt>
                <c:pt idx="3867">
                  <c:v>322.24999999999704</c:v>
                </c:pt>
                <c:pt idx="3868">
                  <c:v>322.33333333333098</c:v>
                </c:pt>
                <c:pt idx="3869">
                  <c:v>322.41666666666396</c:v>
                </c:pt>
                <c:pt idx="3870">
                  <c:v>322.49999999999699</c:v>
                </c:pt>
                <c:pt idx="3871">
                  <c:v>322.58333333333098</c:v>
                </c:pt>
                <c:pt idx="3872">
                  <c:v>322.66666666666401</c:v>
                </c:pt>
                <c:pt idx="3873">
                  <c:v>322.74999999999704</c:v>
                </c:pt>
                <c:pt idx="3874">
                  <c:v>322.83333333333002</c:v>
                </c:pt>
                <c:pt idx="3875">
                  <c:v>322.91666666666396</c:v>
                </c:pt>
                <c:pt idx="3876">
                  <c:v>322.99999999999699</c:v>
                </c:pt>
                <c:pt idx="3877">
                  <c:v>323.08333333333002</c:v>
                </c:pt>
                <c:pt idx="3878">
                  <c:v>323.16666666666401</c:v>
                </c:pt>
                <c:pt idx="3879">
                  <c:v>323.24999999999704</c:v>
                </c:pt>
                <c:pt idx="3880">
                  <c:v>323.33333333333002</c:v>
                </c:pt>
                <c:pt idx="3881">
                  <c:v>323.41666666666396</c:v>
                </c:pt>
                <c:pt idx="3882">
                  <c:v>323.49999999999699</c:v>
                </c:pt>
                <c:pt idx="3883">
                  <c:v>323.58333333333002</c:v>
                </c:pt>
                <c:pt idx="3884">
                  <c:v>323.66666666666401</c:v>
                </c:pt>
                <c:pt idx="3885">
                  <c:v>323.74999999999704</c:v>
                </c:pt>
                <c:pt idx="3886">
                  <c:v>323.83333333333002</c:v>
                </c:pt>
                <c:pt idx="3887">
                  <c:v>323.91666666666396</c:v>
                </c:pt>
                <c:pt idx="3888">
                  <c:v>323.99999999999699</c:v>
                </c:pt>
                <c:pt idx="3889">
                  <c:v>324.08333333333002</c:v>
                </c:pt>
                <c:pt idx="3890">
                  <c:v>324.16666666666379</c:v>
                </c:pt>
                <c:pt idx="3891">
                  <c:v>324.24999999999704</c:v>
                </c:pt>
                <c:pt idx="3892">
                  <c:v>324.33333333333002</c:v>
                </c:pt>
                <c:pt idx="3893">
                  <c:v>324.41666666666299</c:v>
                </c:pt>
                <c:pt idx="3894">
                  <c:v>324.49999999999699</c:v>
                </c:pt>
                <c:pt idx="3895">
                  <c:v>324.58333333333002</c:v>
                </c:pt>
                <c:pt idx="3896">
                  <c:v>324.66666666666379</c:v>
                </c:pt>
                <c:pt idx="3897">
                  <c:v>324.74999999999704</c:v>
                </c:pt>
                <c:pt idx="3898">
                  <c:v>324.83333333333002</c:v>
                </c:pt>
                <c:pt idx="3899">
                  <c:v>324.91666666666299</c:v>
                </c:pt>
                <c:pt idx="3900">
                  <c:v>324.99999999999699</c:v>
                </c:pt>
                <c:pt idx="3901">
                  <c:v>325.08333333333002</c:v>
                </c:pt>
                <c:pt idx="3902">
                  <c:v>325.16666666666379</c:v>
                </c:pt>
                <c:pt idx="3903">
                  <c:v>325.24999999999602</c:v>
                </c:pt>
                <c:pt idx="3904">
                  <c:v>325.33333333333002</c:v>
                </c:pt>
                <c:pt idx="3905">
                  <c:v>325.41666666666299</c:v>
                </c:pt>
                <c:pt idx="3906">
                  <c:v>325.49999999999523</c:v>
                </c:pt>
                <c:pt idx="3907">
                  <c:v>325.58333333333002</c:v>
                </c:pt>
                <c:pt idx="3908">
                  <c:v>325.66666666666379</c:v>
                </c:pt>
                <c:pt idx="3909">
                  <c:v>325.74999999999602</c:v>
                </c:pt>
                <c:pt idx="3910">
                  <c:v>325.83333333333002</c:v>
                </c:pt>
                <c:pt idx="3911">
                  <c:v>325.91666666666299</c:v>
                </c:pt>
                <c:pt idx="3912">
                  <c:v>325.99999999999523</c:v>
                </c:pt>
                <c:pt idx="3913">
                  <c:v>326.08333333333002</c:v>
                </c:pt>
                <c:pt idx="3914">
                  <c:v>326.16666666666379</c:v>
                </c:pt>
                <c:pt idx="3915">
                  <c:v>326.24999999999602</c:v>
                </c:pt>
                <c:pt idx="3916">
                  <c:v>326.33333333333002</c:v>
                </c:pt>
                <c:pt idx="3917">
                  <c:v>326.41666666666299</c:v>
                </c:pt>
                <c:pt idx="3918">
                  <c:v>326.49999999999523</c:v>
                </c:pt>
                <c:pt idx="3919">
                  <c:v>326.58333333333002</c:v>
                </c:pt>
                <c:pt idx="3920">
                  <c:v>326.66666666666379</c:v>
                </c:pt>
                <c:pt idx="3921">
                  <c:v>326.74999999999602</c:v>
                </c:pt>
                <c:pt idx="3922">
                  <c:v>326.83333333333002</c:v>
                </c:pt>
                <c:pt idx="3923">
                  <c:v>326.91666666666299</c:v>
                </c:pt>
                <c:pt idx="3924">
                  <c:v>326.99999999999523</c:v>
                </c:pt>
                <c:pt idx="3925">
                  <c:v>327.08333333332905</c:v>
                </c:pt>
                <c:pt idx="3926">
                  <c:v>327.16666666666379</c:v>
                </c:pt>
                <c:pt idx="3927">
                  <c:v>327.24999999999602</c:v>
                </c:pt>
                <c:pt idx="3928">
                  <c:v>327.33333333332905</c:v>
                </c:pt>
                <c:pt idx="3929">
                  <c:v>327.41666666666299</c:v>
                </c:pt>
                <c:pt idx="3930">
                  <c:v>327.49999999999523</c:v>
                </c:pt>
                <c:pt idx="3931">
                  <c:v>327.58333333332905</c:v>
                </c:pt>
                <c:pt idx="3932">
                  <c:v>327.66666666666379</c:v>
                </c:pt>
                <c:pt idx="3933">
                  <c:v>327.74999999999602</c:v>
                </c:pt>
                <c:pt idx="3934">
                  <c:v>327.83333333332905</c:v>
                </c:pt>
                <c:pt idx="3935">
                  <c:v>327.91666666666299</c:v>
                </c:pt>
                <c:pt idx="3936">
                  <c:v>327.99999999999523</c:v>
                </c:pt>
                <c:pt idx="3937">
                  <c:v>328.08333333332905</c:v>
                </c:pt>
                <c:pt idx="3938">
                  <c:v>328.16666666666202</c:v>
                </c:pt>
                <c:pt idx="3939">
                  <c:v>328.24999999999602</c:v>
                </c:pt>
                <c:pt idx="3940">
                  <c:v>328.33333333332905</c:v>
                </c:pt>
                <c:pt idx="3941">
                  <c:v>328.41666666666197</c:v>
                </c:pt>
                <c:pt idx="3942">
                  <c:v>328.49999999999523</c:v>
                </c:pt>
                <c:pt idx="3943">
                  <c:v>328.58333333332905</c:v>
                </c:pt>
                <c:pt idx="3944">
                  <c:v>328.66666666666202</c:v>
                </c:pt>
                <c:pt idx="3945">
                  <c:v>328.74999999999602</c:v>
                </c:pt>
                <c:pt idx="3946">
                  <c:v>328.83333333332905</c:v>
                </c:pt>
                <c:pt idx="3947">
                  <c:v>328.91666666666197</c:v>
                </c:pt>
                <c:pt idx="3948">
                  <c:v>328.99999999999523</c:v>
                </c:pt>
                <c:pt idx="3949">
                  <c:v>329.08333333332905</c:v>
                </c:pt>
                <c:pt idx="3950">
                  <c:v>329.16666666666202</c:v>
                </c:pt>
                <c:pt idx="3951">
                  <c:v>329.24999999999602</c:v>
                </c:pt>
                <c:pt idx="3952">
                  <c:v>329.33333333332905</c:v>
                </c:pt>
                <c:pt idx="3953">
                  <c:v>329.41666666666197</c:v>
                </c:pt>
                <c:pt idx="3954">
                  <c:v>329.49999999999523</c:v>
                </c:pt>
                <c:pt idx="3955">
                  <c:v>329.58333333332905</c:v>
                </c:pt>
                <c:pt idx="3956">
                  <c:v>329.66666666666202</c:v>
                </c:pt>
                <c:pt idx="3957">
                  <c:v>329.74999999999602</c:v>
                </c:pt>
                <c:pt idx="3958">
                  <c:v>329.83333333332905</c:v>
                </c:pt>
                <c:pt idx="3959">
                  <c:v>329.91666666666197</c:v>
                </c:pt>
                <c:pt idx="3960">
                  <c:v>329.99999999999523</c:v>
                </c:pt>
                <c:pt idx="3961">
                  <c:v>330.08333333332905</c:v>
                </c:pt>
                <c:pt idx="3962">
                  <c:v>330.16666666666202</c:v>
                </c:pt>
                <c:pt idx="3963">
                  <c:v>330.249999999995</c:v>
                </c:pt>
                <c:pt idx="3964">
                  <c:v>330.33333333332905</c:v>
                </c:pt>
                <c:pt idx="3965">
                  <c:v>330.41666666666197</c:v>
                </c:pt>
                <c:pt idx="3966">
                  <c:v>330.49999999999403</c:v>
                </c:pt>
                <c:pt idx="3967">
                  <c:v>330.58333333332905</c:v>
                </c:pt>
                <c:pt idx="3968">
                  <c:v>330.66666666666202</c:v>
                </c:pt>
                <c:pt idx="3969">
                  <c:v>330.749999999995</c:v>
                </c:pt>
                <c:pt idx="3970">
                  <c:v>330.83333333332905</c:v>
                </c:pt>
                <c:pt idx="3971">
                  <c:v>330.91666666666197</c:v>
                </c:pt>
                <c:pt idx="3972">
                  <c:v>330.99999999999403</c:v>
                </c:pt>
                <c:pt idx="3973">
                  <c:v>331.08333333332808</c:v>
                </c:pt>
                <c:pt idx="3974">
                  <c:v>331.16666666666202</c:v>
                </c:pt>
                <c:pt idx="3975">
                  <c:v>331.249999999995</c:v>
                </c:pt>
                <c:pt idx="3976">
                  <c:v>331.33333333332808</c:v>
                </c:pt>
                <c:pt idx="3977">
                  <c:v>331.41666666666197</c:v>
                </c:pt>
                <c:pt idx="3978">
                  <c:v>331.49999999999403</c:v>
                </c:pt>
                <c:pt idx="3979">
                  <c:v>331.58333333332808</c:v>
                </c:pt>
                <c:pt idx="3980">
                  <c:v>331.66666666666202</c:v>
                </c:pt>
                <c:pt idx="3981">
                  <c:v>331.749999999995</c:v>
                </c:pt>
                <c:pt idx="3982">
                  <c:v>331.83333333332808</c:v>
                </c:pt>
                <c:pt idx="3983">
                  <c:v>331.91666666666197</c:v>
                </c:pt>
                <c:pt idx="3984">
                  <c:v>331.99999999999403</c:v>
                </c:pt>
                <c:pt idx="3985">
                  <c:v>332.08333333332808</c:v>
                </c:pt>
                <c:pt idx="3986">
                  <c:v>332.16666666666202</c:v>
                </c:pt>
                <c:pt idx="3987">
                  <c:v>332.249999999995</c:v>
                </c:pt>
                <c:pt idx="3988">
                  <c:v>332.33333333332808</c:v>
                </c:pt>
                <c:pt idx="3989">
                  <c:v>332.41666666666197</c:v>
                </c:pt>
                <c:pt idx="3990">
                  <c:v>332.49999999999403</c:v>
                </c:pt>
                <c:pt idx="3991">
                  <c:v>332.58333333332808</c:v>
                </c:pt>
                <c:pt idx="3992">
                  <c:v>332.66666666666202</c:v>
                </c:pt>
                <c:pt idx="3993">
                  <c:v>332.749999999995</c:v>
                </c:pt>
                <c:pt idx="3994">
                  <c:v>332.83333333332808</c:v>
                </c:pt>
                <c:pt idx="3995">
                  <c:v>332.91666666666197</c:v>
                </c:pt>
                <c:pt idx="3996">
                  <c:v>332.99999999999403</c:v>
                </c:pt>
                <c:pt idx="3997">
                  <c:v>333.08333333332808</c:v>
                </c:pt>
                <c:pt idx="3998">
                  <c:v>333.16666666666191</c:v>
                </c:pt>
                <c:pt idx="3999">
                  <c:v>333.249999999995</c:v>
                </c:pt>
                <c:pt idx="4000">
                  <c:v>333.33333333332808</c:v>
                </c:pt>
                <c:pt idx="4001">
                  <c:v>333.416666666661</c:v>
                </c:pt>
                <c:pt idx="4002">
                  <c:v>333.49999999999403</c:v>
                </c:pt>
                <c:pt idx="4003">
                  <c:v>333.58333333332808</c:v>
                </c:pt>
                <c:pt idx="4004">
                  <c:v>333.66666666666191</c:v>
                </c:pt>
                <c:pt idx="4005">
                  <c:v>333.749999999995</c:v>
                </c:pt>
                <c:pt idx="4006">
                  <c:v>333.83333333332808</c:v>
                </c:pt>
                <c:pt idx="4007">
                  <c:v>333.916666666661</c:v>
                </c:pt>
                <c:pt idx="4008">
                  <c:v>333.99999999999369</c:v>
                </c:pt>
                <c:pt idx="4009">
                  <c:v>334.08333333332808</c:v>
                </c:pt>
                <c:pt idx="4010">
                  <c:v>334.16666666666191</c:v>
                </c:pt>
                <c:pt idx="4011">
                  <c:v>334.24999999999397</c:v>
                </c:pt>
                <c:pt idx="4012">
                  <c:v>334.33333333332808</c:v>
                </c:pt>
                <c:pt idx="4013">
                  <c:v>334.416666666661</c:v>
                </c:pt>
                <c:pt idx="4014">
                  <c:v>334.49999999999369</c:v>
                </c:pt>
                <c:pt idx="4015">
                  <c:v>334.58333333332808</c:v>
                </c:pt>
                <c:pt idx="4016">
                  <c:v>334.66666666666191</c:v>
                </c:pt>
                <c:pt idx="4017">
                  <c:v>334.74999999999397</c:v>
                </c:pt>
                <c:pt idx="4018">
                  <c:v>334.83333333332808</c:v>
                </c:pt>
                <c:pt idx="4019">
                  <c:v>334.916666666661</c:v>
                </c:pt>
                <c:pt idx="4020">
                  <c:v>334.99999999999369</c:v>
                </c:pt>
                <c:pt idx="4021">
                  <c:v>335.08333333332808</c:v>
                </c:pt>
                <c:pt idx="4022">
                  <c:v>335.16666666666191</c:v>
                </c:pt>
                <c:pt idx="4023">
                  <c:v>335.24999999999397</c:v>
                </c:pt>
                <c:pt idx="4024">
                  <c:v>335.33333333332808</c:v>
                </c:pt>
                <c:pt idx="4025">
                  <c:v>335.416666666661</c:v>
                </c:pt>
                <c:pt idx="4026">
                  <c:v>335.49999999999369</c:v>
                </c:pt>
                <c:pt idx="4027">
                  <c:v>335.58333333332808</c:v>
                </c:pt>
                <c:pt idx="4028">
                  <c:v>335.66666666666191</c:v>
                </c:pt>
                <c:pt idx="4029">
                  <c:v>335.74999999999397</c:v>
                </c:pt>
                <c:pt idx="4030">
                  <c:v>335.83333333332808</c:v>
                </c:pt>
                <c:pt idx="4031">
                  <c:v>335.916666666661</c:v>
                </c:pt>
                <c:pt idx="4032">
                  <c:v>335.99999999999369</c:v>
                </c:pt>
                <c:pt idx="4033">
                  <c:v>336.083333333327</c:v>
                </c:pt>
                <c:pt idx="4034">
                  <c:v>336.16666666666191</c:v>
                </c:pt>
                <c:pt idx="4035">
                  <c:v>336.24999999999397</c:v>
                </c:pt>
                <c:pt idx="4036">
                  <c:v>336.333333333327</c:v>
                </c:pt>
                <c:pt idx="4037">
                  <c:v>336.416666666661</c:v>
                </c:pt>
                <c:pt idx="4038">
                  <c:v>336.49999999999369</c:v>
                </c:pt>
                <c:pt idx="4039">
                  <c:v>336.583333333327</c:v>
                </c:pt>
                <c:pt idx="4040">
                  <c:v>336.66666666666191</c:v>
                </c:pt>
                <c:pt idx="4041">
                  <c:v>336.74999999999397</c:v>
                </c:pt>
                <c:pt idx="4042">
                  <c:v>336.833333333327</c:v>
                </c:pt>
                <c:pt idx="4043">
                  <c:v>336.91666666665969</c:v>
                </c:pt>
                <c:pt idx="4044">
                  <c:v>336.99999999999369</c:v>
                </c:pt>
                <c:pt idx="4045">
                  <c:v>337.083333333327</c:v>
                </c:pt>
                <c:pt idx="4046">
                  <c:v>337.16666666665998</c:v>
                </c:pt>
                <c:pt idx="4047">
                  <c:v>337.24999999999397</c:v>
                </c:pt>
                <c:pt idx="4048">
                  <c:v>337.333333333327</c:v>
                </c:pt>
                <c:pt idx="4049">
                  <c:v>337.41666666665969</c:v>
                </c:pt>
                <c:pt idx="4050">
                  <c:v>337.49999999999369</c:v>
                </c:pt>
                <c:pt idx="4051">
                  <c:v>337.583333333327</c:v>
                </c:pt>
                <c:pt idx="4052">
                  <c:v>337.66666666665998</c:v>
                </c:pt>
                <c:pt idx="4053">
                  <c:v>337.74999999999397</c:v>
                </c:pt>
                <c:pt idx="4054">
                  <c:v>337.833333333327</c:v>
                </c:pt>
                <c:pt idx="4055">
                  <c:v>337.91666666665969</c:v>
                </c:pt>
                <c:pt idx="4056">
                  <c:v>337.99999999999369</c:v>
                </c:pt>
                <c:pt idx="4057">
                  <c:v>338.083333333327</c:v>
                </c:pt>
                <c:pt idx="4058">
                  <c:v>338.16666666665998</c:v>
                </c:pt>
                <c:pt idx="4059">
                  <c:v>338.24999999999397</c:v>
                </c:pt>
                <c:pt idx="4060">
                  <c:v>338.333333333327</c:v>
                </c:pt>
                <c:pt idx="4061">
                  <c:v>338.41666666665969</c:v>
                </c:pt>
                <c:pt idx="4062">
                  <c:v>338.49999999999369</c:v>
                </c:pt>
                <c:pt idx="4063">
                  <c:v>338.583333333327</c:v>
                </c:pt>
                <c:pt idx="4064">
                  <c:v>338.66666666665998</c:v>
                </c:pt>
                <c:pt idx="4065">
                  <c:v>338.74999999999397</c:v>
                </c:pt>
                <c:pt idx="4066">
                  <c:v>338.833333333327</c:v>
                </c:pt>
                <c:pt idx="4067">
                  <c:v>338.91666666665969</c:v>
                </c:pt>
                <c:pt idx="4068">
                  <c:v>338.9999999999921</c:v>
                </c:pt>
                <c:pt idx="4069">
                  <c:v>339.083333333327</c:v>
                </c:pt>
                <c:pt idx="4070">
                  <c:v>339.16666666665998</c:v>
                </c:pt>
                <c:pt idx="4071">
                  <c:v>339.24999999999301</c:v>
                </c:pt>
                <c:pt idx="4072">
                  <c:v>339.333333333327</c:v>
                </c:pt>
                <c:pt idx="4073">
                  <c:v>339.41666666665969</c:v>
                </c:pt>
                <c:pt idx="4074">
                  <c:v>339.4999999999921</c:v>
                </c:pt>
                <c:pt idx="4075">
                  <c:v>339.583333333327</c:v>
                </c:pt>
                <c:pt idx="4076">
                  <c:v>339.66666666665998</c:v>
                </c:pt>
                <c:pt idx="4077">
                  <c:v>339.74999999999301</c:v>
                </c:pt>
                <c:pt idx="4078">
                  <c:v>339.833333333327</c:v>
                </c:pt>
                <c:pt idx="4079">
                  <c:v>339.91666666665969</c:v>
                </c:pt>
                <c:pt idx="4080">
                  <c:v>339.9999999999921</c:v>
                </c:pt>
                <c:pt idx="4081">
                  <c:v>340.08333333332598</c:v>
                </c:pt>
                <c:pt idx="4082">
                  <c:v>340.16666666665998</c:v>
                </c:pt>
                <c:pt idx="4083">
                  <c:v>340.24999999999301</c:v>
                </c:pt>
                <c:pt idx="4084">
                  <c:v>340.33333333332598</c:v>
                </c:pt>
                <c:pt idx="4085">
                  <c:v>340.41666666665969</c:v>
                </c:pt>
                <c:pt idx="4086">
                  <c:v>340.4999999999921</c:v>
                </c:pt>
                <c:pt idx="4087">
                  <c:v>340.58333333332598</c:v>
                </c:pt>
                <c:pt idx="4088">
                  <c:v>340.66666666665998</c:v>
                </c:pt>
                <c:pt idx="4089">
                  <c:v>340.74999999999301</c:v>
                </c:pt>
                <c:pt idx="4090">
                  <c:v>340.83333333332598</c:v>
                </c:pt>
                <c:pt idx="4091">
                  <c:v>340.91666666665969</c:v>
                </c:pt>
                <c:pt idx="4092">
                  <c:v>340.9999999999921</c:v>
                </c:pt>
                <c:pt idx="4093">
                  <c:v>341.08333333332598</c:v>
                </c:pt>
                <c:pt idx="4094">
                  <c:v>341.16666666665998</c:v>
                </c:pt>
                <c:pt idx="4095">
                  <c:v>341.24999999999301</c:v>
                </c:pt>
                <c:pt idx="4096">
                  <c:v>341.33333333332598</c:v>
                </c:pt>
                <c:pt idx="4097">
                  <c:v>341.41666666665969</c:v>
                </c:pt>
                <c:pt idx="4098">
                  <c:v>341.4999999999921</c:v>
                </c:pt>
                <c:pt idx="4099">
                  <c:v>341.58333333332598</c:v>
                </c:pt>
                <c:pt idx="4100">
                  <c:v>341.66666666665998</c:v>
                </c:pt>
                <c:pt idx="4101">
                  <c:v>341.74999999999301</c:v>
                </c:pt>
                <c:pt idx="4102">
                  <c:v>341.83333333332598</c:v>
                </c:pt>
                <c:pt idx="4103">
                  <c:v>341.91666666665895</c:v>
                </c:pt>
                <c:pt idx="4104">
                  <c:v>341.9999999999921</c:v>
                </c:pt>
                <c:pt idx="4105">
                  <c:v>342.08333333332598</c:v>
                </c:pt>
                <c:pt idx="4106">
                  <c:v>342.16666666665901</c:v>
                </c:pt>
                <c:pt idx="4107">
                  <c:v>342.24999999999301</c:v>
                </c:pt>
                <c:pt idx="4108">
                  <c:v>342.33333333332598</c:v>
                </c:pt>
                <c:pt idx="4109">
                  <c:v>342.41666666665895</c:v>
                </c:pt>
                <c:pt idx="4110">
                  <c:v>342.4999999999921</c:v>
                </c:pt>
                <c:pt idx="4111">
                  <c:v>342.58333333332598</c:v>
                </c:pt>
                <c:pt idx="4112">
                  <c:v>342.66666666665901</c:v>
                </c:pt>
                <c:pt idx="4113">
                  <c:v>342.74999999999301</c:v>
                </c:pt>
                <c:pt idx="4114">
                  <c:v>342.83333333332598</c:v>
                </c:pt>
                <c:pt idx="4115">
                  <c:v>342.91666666665895</c:v>
                </c:pt>
                <c:pt idx="4116">
                  <c:v>342.99999999999199</c:v>
                </c:pt>
                <c:pt idx="4117">
                  <c:v>343.08333333332598</c:v>
                </c:pt>
                <c:pt idx="4118">
                  <c:v>343.16666666665901</c:v>
                </c:pt>
                <c:pt idx="4119">
                  <c:v>343.24999999999204</c:v>
                </c:pt>
                <c:pt idx="4120">
                  <c:v>343.33333333332598</c:v>
                </c:pt>
                <c:pt idx="4121">
                  <c:v>343.41666666665895</c:v>
                </c:pt>
                <c:pt idx="4122">
                  <c:v>343.49999999999199</c:v>
                </c:pt>
                <c:pt idx="4123">
                  <c:v>343.58333333332598</c:v>
                </c:pt>
                <c:pt idx="4124">
                  <c:v>343.66666666665901</c:v>
                </c:pt>
                <c:pt idx="4125">
                  <c:v>343.74999999999204</c:v>
                </c:pt>
                <c:pt idx="4126">
                  <c:v>343.83333333332598</c:v>
                </c:pt>
                <c:pt idx="4127">
                  <c:v>343.91666666665895</c:v>
                </c:pt>
                <c:pt idx="4128">
                  <c:v>343.99999999999199</c:v>
                </c:pt>
                <c:pt idx="4129">
                  <c:v>344.08333333332598</c:v>
                </c:pt>
                <c:pt idx="4130">
                  <c:v>344.16666666665901</c:v>
                </c:pt>
                <c:pt idx="4131">
                  <c:v>344.24999999999204</c:v>
                </c:pt>
                <c:pt idx="4132">
                  <c:v>344.33333333332598</c:v>
                </c:pt>
                <c:pt idx="4133">
                  <c:v>344.41666666665895</c:v>
                </c:pt>
                <c:pt idx="4134">
                  <c:v>344.49999999999199</c:v>
                </c:pt>
                <c:pt idx="4135">
                  <c:v>344.58333333332598</c:v>
                </c:pt>
                <c:pt idx="4136">
                  <c:v>344.66666666665901</c:v>
                </c:pt>
                <c:pt idx="4137">
                  <c:v>344.74999999999204</c:v>
                </c:pt>
                <c:pt idx="4138">
                  <c:v>344.83333333332502</c:v>
                </c:pt>
                <c:pt idx="4139">
                  <c:v>344.91666666665895</c:v>
                </c:pt>
                <c:pt idx="4140">
                  <c:v>344.99999999999199</c:v>
                </c:pt>
                <c:pt idx="4141">
                  <c:v>345.08333333332502</c:v>
                </c:pt>
                <c:pt idx="4142">
                  <c:v>345.16666666665901</c:v>
                </c:pt>
                <c:pt idx="4143">
                  <c:v>345.24999999999204</c:v>
                </c:pt>
                <c:pt idx="4144">
                  <c:v>345.33333333332502</c:v>
                </c:pt>
                <c:pt idx="4145">
                  <c:v>345.41666666665895</c:v>
                </c:pt>
                <c:pt idx="4146">
                  <c:v>345.49999999999199</c:v>
                </c:pt>
                <c:pt idx="4147">
                  <c:v>345.58333333332502</c:v>
                </c:pt>
                <c:pt idx="4148">
                  <c:v>345.66666666665901</c:v>
                </c:pt>
                <c:pt idx="4149">
                  <c:v>345.74999999999204</c:v>
                </c:pt>
                <c:pt idx="4150">
                  <c:v>345.83333333332502</c:v>
                </c:pt>
                <c:pt idx="4151">
                  <c:v>345.91666666665895</c:v>
                </c:pt>
                <c:pt idx="4152">
                  <c:v>345.99999999999199</c:v>
                </c:pt>
                <c:pt idx="4153">
                  <c:v>346.08333333332502</c:v>
                </c:pt>
                <c:pt idx="4154">
                  <c:v>346.16666666665878</c:v>
                </c:pt>
                <c:pt idx="4155">
                  <c:v>346.24999999999204</c:v>
                </c:pt>
                <c:pt idx="4156">
                  <c:v>346.33333333332502</c:v>
                </c:pt>
                <c:pt idx="4157">
                  <c:v>346.41666666665799</c:v>
                </c:pt>
                <c:pt idx="4158">
                  <c:v>346.49999999999199</c:v>
                </c:pt>
                <c:pt idx="4159">
                  <c:v>346.58333333332502</c:v>
                </c:pt>
                <c:pt idx="4160">
                  <c:v>346.66666666665878</c:v>
                </c:pt>
                <c:pt idx="4161">
                  <c:v>346.74999999999204</c:v>
                </c:pt>
                <c:pt idx="4162">
                  <c:v>346.83333333332502</c:v>
                </c:pt>
                <c:pt idx="4163">
                  <c:v>346.91666666665799</c:v>
                </c:pt>
                <c:pt idx="4164">
                  <c:v>346.99999999999199</c:v>
                </c:pt>
                <c:pt idx="4165">
                  <c:v>347.08333333332502</c:v>
                </c:pt>
                <c:pt idx="4166">
                  <c:v>347.16666666665878</c:v>
                </c:pt>
                <c:pt idx="4167">
                  <c:v>347.24999999999102</c:v>
                </c:pt>
                <c:pt idx="4168">
                  <c:v>347.33333333332502</c:v>
                </c:pt>
                <c:pt idx="4169">
                  <c:v>347.41666666665799</c:v>
                </c:pt>
                <c:pt idx="4170">
                  <c:v>347.49999999999022</c:v>
                </c:pt>
                <c:pt idx="4171">
                  <c:v>347.58333333332502</c:v>
                </c:pt>
                <c:pt idx="4172">
                  <c:v>347.66666666665878</c:v>
                </c:pt>
                <c:pt idx="4173">
                  <c:v>347.74999999999102</c:v>
                </c:pt>
                <c:pt idx="4174">
                  <c:v>347.83333333332502</c:v>
                </c:pt>
                <c:pt idx="4175">
                  <c:v>347.91666666665799</c:v>
                </c:pt>
                <c:pt idx="4176">
                  <c:v>347.99999999999022</c:v>
                </c:pt>
                <c:pt idx="4177">
                  <c:v>348.08333333332502</c:v>
                </c:pt>
                <c:pt idx="4178">
                  <c:v>348.16666666665878</c:v>
                </c:pt>
                <c:pt idx="4179">
                  <c:v>348.24999999999102</c:v>
                </c:pt>
                <c:pt idx="4180">
                  <c:v>348.33333333332502</c:v>
                </c:pt>
                <c:pt idx="4181">
                  <c:v>348.41666666665799</c:v>
                </c:pt>
                <c:pt idx="4182">
                  <c:v>348.49999999999022</c:v>
                </c:pt>
                <c:pt idx="4183">
                  <c:v>348.58333333332502</c:v>
                </c:pt>
                <c:pt idx="4184">
                  <c:v>348.66666666665878</c:v>
                </c:pt>
                <c:pt idx="4185">
                  <c:v>348.74999999999102</c:v>
                </c:pt>
                <c:pt idx="4186">
                  <c:v>348.83333333332502</c:v>
                </c:pt>
                <c:pt idx="4187">
                  <c:v>348.91666666665799</c:v>
                </c:pt>
                <c:pt idx="4188">
                  <c:v>348.99999999999022</c:v>
                </c:pt>
                <c:pt idx="4189">
                  <c:v>349.08333333332405</c:v>
                </c:pt>
                <c:pt idx="4190">
                  <c:v>349.16666666665878</c:v>
                </c:pt>
                <c:pt idx="4191">
                  <c:v>349.24999999999102</c:v>
                </c:pt>
                <c:pt idx="4192">
                  <c:v>349.33333333332405</c:v>
                </c:pt>
                <c:pt idx="4193">
                  <c:v>349.41666666665799</c:v>
                </c:pt>
                <c:pt idx="4194">
                  <c:v>349.49999999999022</c:v>
                </c:pt>
                <c:pt idx="4195">
                  <c:v>349.58333333332405</c:v>
                </c:pt>
                <c:pt idx="4196">
                  <c:v>349.66666666665878</c:v>
                </c:pt>
                <c:pt idx="4197">
                  <c:v>349.74999999999102</c:v>
                </c:pt>
                <c:pt idx="4198">
                  <c:v>349.83333333332405</c:v>
                </c:pt>
                <c:pt idx="4199">
                  <c:v>349.91666666665799</c:v>
                </c:pt>
                <c:pt idx="4200">
                  <c:v>349.99999999999022</c:v>
                </c:pt>
                <c:pt idx="4201">
                  <c:v>350.08333333332405</c:v>
                </c:pt>
                <c:pt idx="4202">
                  <c:v>350.16666666665702</c:v>
                </c:pt>
                <c:pt idx="4203">
                  <c:v>350.24999999999102</c:v>
                </c:pt>
                <c:pt idx="4204">
                  <c:v>350.33333333332405</c:v>
                </c:pt>
                <c:pt idx="4205">
                  <c:v>350.41666666665697</c:v>
                </c:pt>
                <c:pt idx="4206">
                  <c:v>350.49999999999022</c:v>
                </c:pt>
                <c:pt idx="4207">
                  <c:v>350.58333333332405</c:v>
                </c:pt>
                <c:pt idx="4208">
                  <c:v>350.66666666665702</c:v>
                </c:pt>
                <c:pt idx="4209">
                  <c:v>350.74999999999102</c:v>
                </c:pt>
                <c:pt idx="4210">
                  <c:v>350.83333333332405</c:v>
                </c:pt>
                <c:pt idx="4211">
                  <c:v>350.91666666665697</c:v>
                </c:pt>
                <c:pt idx="4212">
                  <c:v>350.99999999999022</c:v>
                </c:pt>
                <c:pt idx="4213">
                  <c:v>351.08333333332405</c:v>
                </c:pt>
                <c:pt idx="4214">
                  <c:v>351.16666666665702</c:v>
                </c:pt>
                <c:pt idx="4215">
                  <c:v>351.24999999999102</c:v>
                </c:pt>
                <c:pt idx="4216">
                  <c:v>351.33333333332405</c:v>
                </c:pt>
                <c:pt idx="4217">
                  <c:v>351.41666666665697</c:v>
                </c:pt>
                <c:pt idx="4218">
                  <c:v>351.49999999999022</c:v>
                </c:pt>
                <c:pt idx="4219">
                  <c:v>351.58333333332405</c:v>
                </c:pt>
                <c:pt idx="4220">
                  <c:v>351.66666666665702</c:v>
                </c:pt>
                <c:pt idx="4221">
                  <c:v>351.74999999999102</c:v>
                </c:pt>
                <c:pt idx="4222">
                  <c:v>351.83333333332405</c:v>
                </c:pt>
                <c:pt idx="4223">
                  <c:v>351.91666666665697</c:v>
                </c:pt>
                <c:pt idx="4224">
                  <c:v>351.99999999999022</c:v>
                </c:pt>
                <c:pt idx="4225">
                  <c:v>352.08333333332405</c:v>
                </c:pt>
                <c:pt idx="4226">
                  <c:v>352.16666666665702</c:v>
                </c:pt>
                <c:pt idx="4227">
                  <c:v>352.24999999999</c:v>
                </c:pt>
                <c:pt idx="4228">
                  <c:v>352.33333333332405</c:v>
                </c:pt>
                <c:pt idx="4229">
                  <c:v>352.41666666665697</c:v>
                </c:pt>
                <c:pt idx="4230">
                  <c:v>352.49999999998897</c:v>
                </c:pt>
                <c:pt idx="4231">
                  <c:v>352.58333333332405</c:v>
                </c:pt>
                <c:pt idx="4232">
                  <c:v>352.66666666665702</c:v>
                </c:pt>
                <c:pt idx="4233">
                  <c:v>352.74999999999</c:v>
                </c:pt>
                <c:pt idx="4234">
                  <c:v>352.83333333332405</c:v>
                </c:pt>
                <c:pt idx="4235">
                  <c:v>352.91666666665697</c:v>
                </c:pt>
                <c:pt idx="4236">
                  <c:v>352.99999999998897</c:v>
                </c:pt>
                <c:pt idx="4237">
                  <c:v>353.08333333332308</c:v>
                </c:pt>
                <c:pt idx="4238">
                  <c:v>353.16666666665702</c:v>
                </c:pt>
                <c:pt idx="4239">
                  <c:v>353.24999999999</c:v>
                </c:pt>
                <c:pt idx="4240">
                  <c:v>353.33333333332308</c:v>
                </c:pt>
                <c:pt idx="4241">
                  <c:v>353.41666666665697</c:v>
                </c:pt>
                <c:pt idx="4242">
                  <c:v>353.49999999998897</c:v>
                </c:pt>
                <c:pt idx="4243">
                  <c:v>353.58333333332308</c:v>
                </c:pt>
                <c:pt idx="4244">
                  <c:v>353.66666666665702</c:v>
                </c:pt>
                <c:pt idx="4245">
                  <c:v>353.74999999999</c:v>
                </c:pt>
                <c:pt idx="4246">
                  <c:v>353.83333333332308</c:v>
                </c:pt>
                <c:pt idx="4247">
                  <c:v>353.91666666665697</c:v>
                </c:pt>
                <c:pt idx="4248">
                  <c:v>353.99999999998897</c:v>
                </c:pt>
                <c:pt idx="4249">
                  <c:v>354.08333333332308</c:v>
                </c:pt>
                <c:pt idx="4250">
                  <c:v>354.16666666665702</c:v>
                </c:pt>
                <c:pt idx="4251">
                  <c:v>354.24999999999</c:v>
                </c:pt>
                <c:pt idx="4252">
                  <c:v>354.33333333332308</c:v>
                </c:pt>
                <c:pt idx="4253">
                  <c:v>354.41666666665697</c:v>
                </c:pt>
                <c:pt idx="4254">
                  <c:v>354.49999999998897</c:v>
                </c:pt>
                <c:pt idx="4255">
                  <c:v>354.58333333332308</c:v>
                </c:pt>
                <c:pt idx="4256">
                  <c:v>354.66666666665702</c:v>
                </c:pt>
                <c:pt idx="4257">
                  <c:v>354.74999999999</c:v>
                </c:pt>
                <c:pt idx="4258">
                  <c:v>354.83333333332308</c:v>
                </c:pt>
                <c:pt idx="4259">
                  <c:v>354.91666666665697</c:v>
                </c:pt>
                <c:pt idx="4260">
                  <c:v>354.99999999998897</c:v>
                </c:pt>
                <c:pt idx="4261">
                  <c:v>355.08333333332308</c:v>
                </c:pt>
                <c:pt idx="4262">
                  <c:v>355.16666666665685</c:v>
                </c:pt>
                <c:pt idx="4263">
                  <c:v>355.24999999999</c:v>
                </c:pt>
                <c:pt idx="4264">
                  <c:v>355.33333333332308</c:v>
                </c:pt>
                <c:pt idx="4265">
                  <c:v>355.416666666656</c:v>
                </c:pt>
                <c:pt idx="4266">
                  <c:v>355.49999999998897</c:v>
                </c:pt>
                <c:pt idx="4267">
                  <c:v>355.58333333332308</c:v>
                </c:pt>
                <c:pt idx="4268">
                  <c:v>355.66666666665685</c:v>
                </c:pt>
                <c:pt idx="4269">
                  <c:v>355.74999999999</c:v>
                </c:pt>
                <c:pt idx="4270">
                  <c:v>355.83333333332308</c:v>
                </c:pt>
                <c:pt idx="4271">
                  <c:v>355.916666666656</c:v>
                </c:pt>
                <c:pt idx="4272">
                  <c:v>355.99999999998869</c:v>
                </c:pt>
                <c:pt idx="4273">
                  <c:v>356.08333333332308</c:v>
                </c:pt>
                <c:pt idx="4274">
                  <c:v>356.16666666665685</c:v>
                </c:pt>
                <c:pt idx="4275">
                  <c:v>356.24999999998897</c:v>
                </c:pt>
                <c:pt idx="4276">
                  <c:v>356.33333333332308</c:v>
                </c:pt>
                <c:pt idx="4277">
                  <c:v>356.416666666656</c:v>
                </c:pt>
                <c:pt idx="4278">
                  <c:v>356.49999999998869</c:v>
                </c:pt>
                <c:pt idx="4279">
                  <c:v>356.58333333332308</c:v>
                </c:pt>
                <c:pt idx="4280">
                  <c:v>356.66666666665685</c:v>
                </c:pt>
                <c:pt idx="4281">
                  <c:v>356.74999999998897</c:v>
                </c:pt>
                <c:pt idx="4282">
                  <c:v>356.83333333332308</c:v>
                </c:pt>
                <c:pt idx="4283">
                  <c:v>356.916666666656</c:v>
                </c:pt>
                <c:pt idx="4284">
                  <c:v>356.99999999998869</c:v>
                </c:pt>
                <c:pt idx="4285">
                  <c:v>357.08333333332308</c:v>
                </c:pt>
                <c:pt idx="4286">
                  <c:v>357.16666666665685</c:v>
                </c:pt>
                <c:pt idx="4287">
                  <c:v>357.24999999998897</c:v>
                </c:pt>
                <c:pt idx="4288">
                  <c:v>357.33333333332308</c:v>
                </c:pt>
                <c:pt idx="4289">
                  <c:v>357.416666666656</c:v>
                </c:pt>
                <c:pt idx="4290">
                  <c:v>357.49999999998869</c:v>
                </c:pt>
                <c:pt idx="4291">
                  <c:v>357.58333333332308</c:v>
                </c:pt>
                <c:pt idx="4292">
                  <c:v>357.66666666665685</c:v>
                </c:pt>
                <c:pt idx="4293">
                  <c:v>357.74999999998897</c:v>
                </c:pt>
                <c:pt idx="4294">
                  <c:v>357.83333333332308</c:v>
                </c:pt>
                <c:pt idx="4295">
                  <c:v>357.916666666656</c:v>
                </c:pt>
                <c:pt idx="4296">
                  <c:v>357.99999999998869</c:v>
                </c:pt>
                <c:pt idx="4297">
                  <c:v>358.083333333322</c:v>
                </c:pt>
                <c:pt idx="4298">
                  <c:v>358.16666666665685</c:v>
                </c:pt>
                <c:pt idx="4299">
                  <c:v>358.24999999998897</c:v>
                </c:pt>
                <c:pt idx="4300">
                  <c:v>358.333333333322</c:v>
                </c:pt>
                <c:pt idx="4301">
                  <c:v>358.416666666656</c:v>
                </c:pt>
                <c:pt idx="4302">
                  <c:v>358.49999999998869</c:v>
                </c:pt>
                <c:pt idx="4303">
                  <c:v>358.583333333322</c:v>
                </c:pt>
                <c:pt idx="4304">
                  <c:v>358.66666666665685</c:v>
                </c:pt>
                <c:pt idx="4305">
                  <c:v>358.74999999998897</c:v>
                </c:pt>
                <c:pt idx="4306">
                  <c:v>358.833333333322</c:v>
                </c:pt>
                <c:pt idx="4307">
                  <c:v>358.91666666665469</c:v>
                </c:pt>
                <c:pt idx="4308">
                  <c:v>358.99999999998869</c:v>
                </c:pt>
                <c:pt idx="4309">
                  <c:v>359.083333333322</c:v>
                </c:pt>
                <c:pt idx="4310">
                  <c:v>359.16666666665498</c:v>
                </c:pt>
                <c:pt idx="4311">
                  <c:v>359.24999999998897</c:v>
                </c:pt>
                <c:pt idx="4312">
                  <c:v>359.333333333322</c:v>
                </c:pt>
                <c:pt idx="4313">
                  <c:v>359.41666666665469</c:v>
                </c:pt>
                <c:pt idx="4314">
                  <c:v>359.49999999998869</c:v>
                </c:pt>
                <c:pt idx="4315">
                  <c:v>359.583333333322</c:v>
                </c:pt>
                <c:pt idx="4316">
                  <c:v>359.66666666665498</c:v>
                </c:pt>
                <c:pt idx="4317">
                  <c:v>359.74999999998897</c:v>
                </c:pt>
                <c:pt idx="4318">
                  <c:v>359.833333333322</c:v>
                </c:pt>
                <c:pt idx="4319">
                  <c:v>359.91666666665469</c:v>
                </c:pt>
                <c:pt idx="4320">
                  <c:v>359.99999999998869</c:v>
                </c:pt>
                <c:pt idx="4321">
                  <c:v>360.083333333322</c:v>
                </c:pt>
                <c:pt idx="4322">
                  <c:v>360.16666666665498</c:v>
                </c:pt>
                <c:pt idx="4323">
                  <c:v>360.24999999998897</c:v>
                </c:pt>
                <c:pt idx="4324">
                  <c:v>360.333333333322</c:v>
                </c:pt>
                <c:pt idx="4325">
                  <c:v>360.41666666665469</c:v>
                </c:pt>
                <c:pt idx="4326">
                  <c:v>360.49999999998869</c:v>
                </c:pt>
                <c:pt idx="4327">
                  <c:v>360.583333333322</c:v>
                </c:pt>
                <c:pt idx="4328">
                  <c:v>360.66666666665498</c:v>
                </c:pt>
                <c:pt idx="4329">
                  <c:v>360.74999999998897</c:v>
                </c:pt>
                <c:pt idx="4330">
                  <c:v>360.833333333322</c:v>
                </c:pt>
                <c:pt idx="4331">
                  <c:v>360.91666666665469</c:v>
                </c:pt>
                <c:pt idx="4332">
                  <c:v>360.9999999999871</c:v>
                </c:pt>
                <c:pt idx="4333">
                  <c:v>361.083333333322</c:v>
                </c:pt>
                <c:pt idx="4334">
                  <c:v>361.16666666665498</c:v>
                </c:pt>
                <c:pt idx="4335">
                  <c:v>361.24999999998801</c:v>
                </c:pt>
                <c:pt idx="4336">
                  <c:v>361.333333333322</c:v>
                </c:pt>
                <c:pt idx="4337">
                  <c:v>361.41666666665469</c:v>
                </c:pt>
                <c:pt idx="4338">
                  <c:v>361.4999999999871</c:v>
                </c:pt>
                <c:pt idx="4339">
                  <c:v>361.583333333322</c:v>
                </c:pt>
                <c:pt idx="4340">
                  <c:v>361.66666666665498</c:v>
                </c:pt>
                <c:pt idx="4341">
                  <c:v>361.74999999998801</c:v>
                </c:pt>
                <c:pt idx="4342">
                  <c:v>361.83333333332098</c:v>
                </c:pt>
                <c:pt idx="4343">
                  <c:v>361.91666666665469</c:v>
                </c:pt>
                <c:pt idx="4344">
                  <c:v>361.9999999999871</c:v>
                </c:pt>
                <c:pt idx="4345">
                  <c:v>362.08333333332098</c:v>
                </c:pt>
                <c:pt idx="4346">
                  <c:v>362.16666666665498</c:v>
                </c:pt>
                <c:pt idx="4347">
                  <c:v>362.24999999998801</c:v>
                </c:pt>
                <c:pt idx="4348">
                  <c:v>362.33333333332098</c:v>
                </c:pt>
                <c:pt idx="4349">
                  <c:v>362.41666666665469</c:v>
                </c:pt>
                <c:pt idx="4350">
                  <c:v>362.4999999999871</c:v>
                </c:pt>
                <c:pt idx="4351">
                  <c:v>362.58333333332098</c:v>
                </c:pt>
                <c:pt idx="4352">
                  <c:v>362.66666666665498</c:v>
                </c:pt>
                <c:pt idx="4353">
                  <c:v>362.74999999998801</c:v>
                </c:pt>
                <c:pt idx="4354">
                  <c:v>362.83333333332098</c:v>
                </c:pt>
                <c:pt idx="4355">
                  <c:v>362.91666666665469</c:v>
                </c:pt>
                <c:pt idx="4356">
                  <c:v>362.9999999999871</c:v>
                </c:pt>
                <c:pt idx="4357">
                  <c:v>363.08333333332098</c:v>
                </c:pt>
                <c:pt idx="4358">
                  <c:v>363.16666666665498</c:v>
                </c:pt>
                <c:pt idx="4359">
                  <c:v>363.24999999998801</c:v>
                </c:pt>
                <c:pt idx="4360">
                  <c:v>363.33333333332098</c:v>
                </c:pt>
                <c:pt idx="4361">
                  <c:v>363.41666666665469</c:v>
                </c:pt>
                <c:pt idx="4362">
                  <c:v>363.4999999999871</c:v>
                </c:pt>
                <c:pt idx="4363">
                  <c:v>363.58333333332098</c:v>
                </c:pt>
                <c:pt idx="4364">
                  <c:v>363.66666666665498</c:v>
                </c:pt>
                <c:pt idx="4365">
                  <c:v>363.74999999998801</c:v>
                </c:pt>
                <c:pt idx="4366">
                  <c:v>363.83333333332098</c:v>
                </c:pt>
                <c:pt idx="4367">
                  <c:v>363.91666666665395</c:v>
                </c:pt>
                <c:pt idx="4368">
                  <c:v>363.9999999999871</c:v>
                </c:pt>
                <c:pt idx="4369">
                  <c:v>364.08333333332098</c:v>
                </c:pt>
                <c:pt idx="4370">
                  <c:v>364.16666666665401</c:v>
                </c:pt>
                <c:pt idx="4371">
                  <c:v>364.24999999998801</c:v>
                </c:pt>
                <c:pt idx="4372">
                  <c:v>364.33333333332098</c:v>
                </c:pt>
                <c:pt idx="4373">
                  <c:v>364.41666666665395</c:v>
                </c:pt>
                <c:pt idx="4374">
                  <c:v>364.4999999999871</c:v>
                </c:pt>
                <c:pt idx="4375">
                  <c:v>364.58333333332098</c:v>
                </c:pt>
                <c:pt idx="4376">
                  <c:v>364.66666666665401</c:v>
                </c:pt>
                <c:pt idx="4377">
                  <c:v>364.74999999998801</c:v>
                </c:pt>
                <c:pt idx="4378">
                  <c:v>364.83333333332098</c:v>
                </c:pt>
                <c:pt idx="4379">
                  <c:v>364.91666666665395</c:v>
                </c:pt>
                <c:pt idx="4380">
                  <c:v>364.99999999998693</c:v>
                </c:pt>
                <c:pt idx="4381">
                  <c:v>365.08333333332098</c:v>
                </c:pt>
                <c:pt idx="4382">
                  <c:v>365.16666666665401</c:v>
                </c:pt>
                <c:pt idx="4383">
                  <c:v>365.24999999998698</c:v>
                </c:pt>
                <c:pt idx="4384">
                  <c:v>365.33333333332098</c:v>
                </c:pt>
                <c:pt idx="4385">
                  <c:v>365.41666666665395</c:v>
                </c:pt>
                <c:pt idx="4386">
                  <c:v>365.49999999998693</c:v>
                </c:pt>
                <c:pt idx="4387">
                  <c:v>365.58333333332098</c:v>
                </c:pt>
                <c:pt idx="4388">
                  <c:v>365.66666666665401</c:v>
                </c:pt>
                <c:pt idx="4389">
                  <c:v>365.74999999998698</c:v>
                </c:pt>
                <c:pt idx="4390">
                  <c:v>365.83333333332098</c:v>
                </c:pt>
                <c:pt idx="4391">
                  <c:v>365.91666666665395</c:v>
                </c:pt>
                <c:pt idx="4392">
                  <c:v>365.99999999998693</c:v>
                </c:pt>
                <c:pt idx="4393">
                  <c:v>366.08333333332098</c:v>
                </c:pt>
                <c:pt idx="4394">
                  <c:v>366.16666666665401</c:v>
                </c:pt>
                <c:pt idx="4395">
                  <c:v>366.24999999998698</c:v>
                </c:pt>
                <c:pt idx="4396">
                  <c:v>366.33333333332098</c:v>
                </c:pt>
                <c:pt idx="4397">
                  <c:v>366.41666666665395</c:v>
                </c:pt>
                <c:pt idx="4398">
                  <c:v>366.49999999998693</c:v>
                </c:pt>
                <c:pt idx="4399">
                  <c:v>366.58333333332098</c:v>
                </c:pt>
                <c:pt idx="4400">
                  <c:v>366.66666666665401</c:v>
                </c:pt>
                <c:pt idx="4401">
                  <c:v>366.74999999998698</c:v>
                </c:pt>
                <c:pt idx="4402">
                  <c:v>366.83333333332001</c:v>
                </c:pt>
                <c:pt idx="4403">
                  <c:v>366.91666666665395</c:v>
                </c:pt>
                <c:pt idx="4404">
                  <c:v>366.99999999998693</c:v>
                </c:pt>
                <c:pt idx="4405">
                  <c:v>367.08333333332001</c:v>
                </c:pt>
                <c:pt idx="4406">
                  <c:v>367.16666666665401</c:v>
                </c:pt>
                <c:pt idx="4407">
                  <c:v>367.24999999998698</c:v>
                </c:pt>
                <c:pt idx="4408">
                  <c:v>367.33333333332001</c:v>
                </c:pt>
                <c:pt idx="4409">
                  <c:v>367.41666666665395</c:v>
                </c:pt>
                <c:pt idx="4410">
                  <c:v>367.49999999998693</c:v>
                </c:pt>
                <c:pt idx="4411">
                  <c:v>367.58333333332001</c:v>
                </c:pt>
                <c:pt idx="4412">
                  <c:v>367.66666666665401</c:v>
                </c:pt>
                <c:pt idx="4413">
                  <c:v>367.74999999998698</c:v>
                </c:pt>
                <c:pt idx="4414">
                  <c:v>367.83333333332001</c:v>
                </c:pt>
                <c:pt idx="4415">
                  <c:v>367.91666666665299</c:v>
                </c:pt>
                <c:pt idx="4416">
                  <c:v>367.99999999998693</c:v>
                </c:pt>
                <c:pt idx="4417">
                  <c:v>368.08333333332001</c:v>
                </c:pt>
                <c:pt idx="4418">
                  <c:v>368.16666666665338</c:v>
                </c:pt>
                <c:pt idx="4419">
                  <c:v>368.24999999998698</c:v>
                </c:pt>
                <c:pt idx="4420">
                  <c:v>368.33333333332001</c:v>
                </c:pt>
                <c:pt idx="4421">
                  <c:v>368.41666666665299</c:v>
                </c:pt>
                <c:pt idx="4422">
                  <c:v>368.49999999998693</c:v>
                </c:pt>
                <c:pt idx="4423">
                  <c:v>368.58333333332001</c:v>
                </c:pt>
                <c:pt idx="4424">
                  <c:v>368.66666666665338</c:v>
                </c:pt>
                <c:pt idx="4425">
                  <c:v>368.74999999998698</c:v>
                </c:pt>
                <c:pt idx="4426">
                  <c:v>368.83333333332001</c:v>
                </c:pt>
                <c:pt idx="4427">
                  <c:v>368.91666666665299</c:v>
                </c:pt>
                <c:pt idx="4428">
                  <c:v>368.99999999998693</c:v>
                </c:pt>
                <c:pt idx="4429">
                  <c:v>369.08333333332001</c:v>
                </c:pt>
                <c:pt idx="4430">
                  <c:v>369.16666666665338</c:v>
                </c:pt>
                <c:pt idx="4431">
                  <c:v>369.24999999998602</c:v>
                </c:pt>
                <c:pt idx="4432">
                  <c:v>369.33333333332001</c:v>
                </c:pt>
                <c:pt idx="4433">
                  <c:v>369.41666666665299</c:v>
                </c:pt>
                <c:pt idx="4434">
                  <c:v>369.49999999998522</c:v>
                </c:pt>
                <c:pt idx="4435">
                  <c:v>369.58333333332001</c:v>
                </c:pt>
                <c:pt idx="4436">
                  <c:v>369.66666666665338</c:v>
                </c:pt>
                <c:pt idx="4437">
                  <c:v>369.74999999998602</c:v>
                </c:pt>
                <c:pt idx="4438">
                  <c:v>369.83333333332001</c:v>
                </c:pt>
                <c:pt idx="4439">
                  <c:v>369.91666666665299</c:v>
                </c:pt>
                <c:pt idx="4440">
                  <c:v>369.99999999998522</c:v>
                </c:pt>
                <c:pt idx="4441">
                  <c:v>370.08333333332001</c:v>
                </c:pt>
                <c:pt idx="4442">
                  <c:v>370.16666666665338</c:v>
                </c:pt>
                <c:pt idx="4443">
                  <c:v>370.24999999998602</c:v>
                </c:pt>
                <c:pt idx="4444">
                  <c:v>370.33333333332001</c:v>
                </c:pt>
                <c:pt idx="4445">
                  <c:v>370.41666666665299</c:v>
                </c:pt>
                <c:pt idx="4446">
                  <c:v>370.49999999998522</c:v>
                </c:pt>
                <c:pt idx="4447">
                  <c:v>370.58333333332001</c:v>
                </c:pt>
                <c:pt idx="4448">
                  <c:v>370.66666666665338</c:v>
                </c:pt>
                <c:pt idx="4449">
                  <c:v>370.74999999998602</c:v>
                </c:pt>
                <c:pt idx="4450">
                  <c:v>370.83333333332001</c:v>
                </c:pt>
                <c:pt idx="4451">
                  <c:v>370.91666666665299</c:v>
                </c:pt>
                <c:pt idx="4452">
                  <c:v>370.99999999998522</c:v>
                </c:pt>
                <c:pt idx="4453">
                  <c:v>371.08333333331905</c:v>
                </c:pt>
                <c:pt idx="4454">
                  <c:v>371.16666666665338</c:v>
                </c:pt>
                <c:pt idx="4455">
                  <c:v>371.24999999998602</c:v>
                </c:pt>
                <c:pt idx="4456">
                  <c:v>371.33333333331905</c:v>
                </c:pt>
                <c:pt idx="4457">
                  <c:v>371.41666666665299</c:v>
                </c:pt>
                <c:pt idx="4458">
                  <c:v>371.49999999998522</c:v>
                </c:pt>
                <c:pt idx="4459">
                  <c:v>371.58333333331905</c:v>
                </c:pt>
                <c:pt idx="4460">
                  <c:v>371.66666666665338</c:v>
                </c:pt>
                <c:pt idx="4461">
                  <c:v>371.74999999998602</c:v>
                </c:pt>
                <c:pt idx="4462">
                  <c:v>371.83333333331905</c:v>
                </c:pt>
                <c:pt idx="4463">
                  <c:v>371.91666666665299</c:v>
                </c:pt>
                <c:pt idx="4464">
                  <c:v>371.99999999998522</c:v>
                </c:pt>
                <c:pt idx="4465">
                  <c:v>372.08333333331905</c:v>
                </c:pt>
                <c:pt idx="4466">
                  <c:v>372.16666666665338</c:v>
                </c:pt>
                <c:pt idx="4467">
                  <c:v>372.24999999998602</c:v>
                </c:pt>
                <c:pt idx="4468">
                  <c:v>372.33333333331905</c:v>
                </c:pt>
                <c:pt idx="4469">
                  <c:v>372.41666666665299</c:v>
                </c:pt>
                <c:pt idx="4470">
                  <c:v>372.49999999998522</c:v>
                </c:pt>
                <c:pt idx="4471">
                  <c:v>372.58333333331905</c:v>
                </c:pt>
                <c:pt idx="4472">
                  <c:v>372.66666666665202</c:v>
                </c:pt>
                <c:pt idx="4473">
                  <c:v>372.74999999998602</c:v>
                </c:pt>
                <c:pt idx="4474">
                  <c:v>372.83333333331905</c:v>
                </c:pt>
                <c:pt idx="4475">
                  <c:v>372.91666666665196</c:v>
                </c:pt>
                <c:pt idx="4476">
                  <c:v>372.99999999998522</c:v>
                </c:pt>
                <c:pt idx="4477">
                  <c:v>373.08333333331905</c:v>
                </c:pt>
                <c:pt idx="4478">
                  <c:v>373.16666666665202</c:v>
                </c:pt>
                <c:pt idx="4479">
                  <c:v>373.24999999998602</c:v>
                </c:pt>
                <c:pt idx="4480">
                  <c:v>373.33333333331905</c:v>
                </c:pt>
                <c:pt idx="4481">
                  <c:v>373.41666666665196</c:v>
                </c:pt>
                <c:pt idx="4482">
                  <c:v>373.49999999998522</c:v>
                </c:pt>
                <c:pt idx="4483">
                  <c:v>373.58333333331905</c:v>
                </c:pt>
                <c:pt idx="4484">
                  <c:v>373.66666666665202</c:v>
                </c:pt>
                <c:pt idx="4485">
                  <c:v>373.74999999998602</c:v>
                </c:pt>
                <c:pt idx="4486">
                  <c:v>373.83333333331905</c:v>
                </c:pt>
                <c:pt idx="4487">
                  <c:v>373.91666666665196</c:v>
                </c:pt>
                <c:pt idx="4488">
                  <c:v>373.99999999998391</c:v>
                </c:pt>
                <c:pt idx="4489">
                  <c:v>374.08333333331905</c:v>
                </c:pt>
                <c:pt idx="4490">
                  <c:v>374.16666666665202</c:v>
                </c:pt>
                <c:pt idx="4491">
                  <c:v>374.24999999998499</c:v>
                </c:pt>
                <c:pt idx="4492">
                  <c:v>374.33333333331905</c:v>
                </c:pt>
                <c:pt idx="4493">
                  <c:v>374.41666666665196</c:v>
                </c:pt>
                <c:pt idx="4494">
                  <c:v>374.49999999998391</c:v>
                </c:pt>
                <c:pt idx="4495">
                  <c:v>374.58333333331905</c:v>
                </c:pt>
                <c:pt idx="4496">
                  <c:v>374.66666666665202</c:v>
                </c:pt>
                <c:pt idx="4497">
                  <c:v>374.74999999998499</c:v>
                </c:pt>
                <c:pt idx="4498">
                  <c:v>374.83333333331905</c:v>
                </c:pt>
                <c:pt idx="4499">
                  <c:v>374.91666666665196</c:v>
                </c:pt>
                <c:pt idx="4500">
                  <c:v>374.99999999998391</c:v>
                </c:pt>
                <c:pt idx="4501">
                  <c:v>375.08333333331802</c:v>
                </c:pt>
                <c:pt idx="4502">
                  <c:v>375.16666666665202</c:v>
                </c:pt>
                <c:pt idx="4503">
                  <c:v>375.24999999998499</c:v>
                </c:pt>
                <c:pt idx="4504">
                  <c:v>375.33333333331802</c:v>
                </c:pt>
                <c:pt idx="4505">
                  <c:v>375.41666666665196</c:v>
                </c:pt>
                <c:pt idx="4506">
                  <c:v>375.49999999998391</c:v>
                </c:pt>
                <c:pt idx="4507">
                  <c:v>375.58333333331802</c:v>
                </c:pt>
                <c:pt idx="4508">
                  <c:v>375.66666666665202</c:v>
                </c:pt>
                <c:pt idx="4509">
                  <c:v>375.74999999998499</c:v>
                </c:pt>
                <c:pt idx="4510">
                  <c:v>375.83333333331802</c:v>
                </c:pt>
                <c:pt idx="4511">
                  <c:v>375.91666666665196</c:v>
                </c:pt>
                <c:pt idx="4512">
                  <c:v>375.99999999998391</c:v>
                </c:pt>
                <c:pt idx="4513">
                  <c:v>376.08333333331802</c:v>
                </c:pt>
                <c:pt idx="4514">
                  <c:v>376.16666666665202</c:v>
                </c:pt>
                <c:pt idx="4515">
                  <c:v>376.24999999998499</c:v>
                </c:pt>
                <c:pt idx="4516">
                  <c:v>376.33333333331802</c:v>
                </c:pt>
                <c:pt idx="4517">
                  <c:v>376.41666666665196</c:v>
                </c:pt>
                <c:pt idx="4518">
                  <c:v>376.49999999998391</c:v>
                </c:pt>
                <c:pt idx="4519">
                  <c:v>376.58333333331802</c:v>
                </c:pt>
                <c:pt idx="4520">
                  <c:v>376.66666666665202</c:v>
                </c:pt>
                <c:pt idx="4521">
                  <c:v>376.74999999998499</c:v>
                </c:pt>
                <c:pt idx="4522">
                  <c:v>376.83333333331802</c:v>
                </c:pt>
                <c:pt idx="4523">
                  <c:v>376.91666666665196</c:v>
                </c:pt>
                <c:pt idx="4524">
                  <c:v>376.99999999998391</c:v>
                </c:pt>
                <c:pt idx="4525">
                  <c:v>377.08333333331802</c:v>
                </c:pt>
                <c:pt idx="4526">
                  <c:v>377.16666666665179</c:v>
                </c:pt>
                <c:pt idx="4527">
                  <c:v>377.24999999998499</c:v>
                </c:pt>
                <c:pt idx="4528">
                  <c:v>377.33333333331802</c:v>
                </c:pt>
                <c:pt idx="4529">
                  <c:v>377.416666666651</c:v>
                </c:pt>
                <c:pt idx="4530">
                  <c:v>377.49999999998391</c:v>
                </c:pt>
                <c:pt idx="4531">
                  <c:v>377.58333333331802</c:v>
                </c:pt>
                <c:pt idx="4532">
                  <c:v>377.66666666665179</c:v>
                </c:pt>
                <c:pt idx="4533">
                  <c:v>377.74999999998499</c:v>
                </c:pt>
                <c:pt idx="4534">
                  <c:v>377.83333333331802</c:v>
                </c:pt>
                <c:pt idx="4535">
                  <c:v>377.916666666651</c:v>
                </c:pt>
                <c:pt idx="4536">
                  <c:v>377.99999999998369</c:v>
                </c:pt>
                <c:pt idx="4537">
                  <c:v>378.08333333331802</c:v>
                </c:pt>
                <c:pt idx="4538">
                  <c:v>378.16666666665179</c:v>
                </c:pt>
                <c:pt idx="4539">
                  <c:v>378.24999999998403</c:v>
                </c:pt>
                <c:pt idx="4540">
                  <c:v>378.33333333331802</c:v>
                </c:pt>
                <c:pt idx="4541">
                  <c:v>378.416666666651</c:v>
                </c:pt>
                <c:pt idx="4542">
                  <c:v>378.49999999998369</c:v>
                </c:pt>
                <c:pt idx="4543">
                  <c:v>378.58333333331802</c:v>
                </c:pt>
                <c:pt idx="4544">
                  <c:v>378.66666666665179</c:v>
                </c:pt>
                <c:pt idx="4545">
                  <c:v>378.74999999998403</c:v>
                </c:pt>
                <c:pt idx="4546">
                  <c:v>378.83333333331802</c:v>
                </c:pt>
                <c:pt idx="4547">
                  <c:v>378.916666666651</c:v>
                </c:pt>
                <c:pt idx="4548">
                  <c:v>378.99999999998369</c:v>
                </c:pt>
                <c:pt idx="4549">
                  <c:v>379.08333333331802</c:v>
                </c:pt>
                <c:pt idx="4550">
                  <c:v>379.16666666665179</c:v>
                </c:pt>
                <c:pt idx="4551">
                  <c:v>379.24999999998403</c:v>
                </c:pt>
                <c:pt idx="4552">
                  <c:v>379.33333333331802</c:v>
                </c:pt>
                <c:pt idx="4553">
                  <c:v>379.416666666651</c:v>
                </c:pt>
                <c:pt idx="4554">
                  <c:v>379.49999999998369</c:v>
                </c:pt>
                <c:pt idx="4555">
                  <c:v>379.58333333331802</c:v>
                </c:pt>
                <c:pt idx="4556">
                  <c:v>379.66666666665179</c:v>
                </c:pt>
                <c:pt idx="4557">
                  <c:v>379.74999999998403</c:v>
                </c:pt>
                <c:pt idx="4558">
                  <c:v>379.83333333331802</c:v>
                </c:pt>
                <c:pt idx="4559">
                  <c:v>379.916666666651</c:v>
                </c:pt>
                <c:pt idx="4560">
                  <c:v>379.99999999998369</c:v>
                </c:pt>
                <c:pt idx="4561">
                  <c:v>380.083333333317</c:v>
                </c:pt>
                <c:pt idx="4562">
                  <c:v>380.16666666665179</c:v>
                </c:pt>
                <c:pt idx="4563">
                  <c:v>380.24999999998403</c:v>
                </c:pt>
                <c:pt idx="4564">
                  <c:v>380.333333333317</c:v>
                </c:pt>
                <c:pt idx="4565">
                  <c:v>380.416666666651</c:v>
                </c:pt>
                <c:pt idx="4566">
                  <c:v>380.49999999998369</c:v>
                </c:pt>
                <c:pt idx="4567">
                  <c:v>380.583333333317</c:v>
                </c:pt>
                <c:pt idx="4568">
                  <c:v>380.66666666665179</c:v>
                </c:pt>
                <c:pt idx="4569">
                  <c:v>380.74999999998403</c:v>
                </c:pt>
                <c:pt idx="4570">
                  <c:v>380.833333333317</c:v>
                </c:pt>
                <c:pt idx="4571">
                  <c:v>380.91666666664969</c:v>
                </c:pt>
                <c:pt idx="4572">
                  <c:v>380.99999999998369</c:v>
                </c:pt>
                <c:pt idx="4573">
                  <c:v>381.083333333317</c:v>
                </c:pt>
                <c:pt idx="4574">
                  <c:v>381.16666666664997</c:v>
                </c:pt>
                <c:pt idx="4575">
                  <c:v>381.24999999998403</c:v>
                </c:pt>
                <c:pt idx="4576">
                  <c:v>381.333333333317</c:v>
                </c:pt>
                <c:pt idx="4577">
                  <c:v>381.41666666664969</c:v>
                </c:pt>
                <c:pt idx="4578">
                  <c:v>381.49999999998369</c:v>
                </c:pt>
                <c:pt idx="4579">
                  <c:v>381.583333333317</c:v>
                </c:pt>
                <c:pt idx="4580">
                  <c:v>381.66666666664997</c:v>
                </c:pt>
                <c:pt idx="4581">
                  <c:v>381.74999999998403</c:v>
                </c:pt>
                <c:pt idx="4582">
                  <c:v>381.833333333317</c:v>
                </c:pt>
                <c:pt idx="4583">
                  <c:v>381.91666666664969</c:v>
                </c:pt>
                <c:pt idx="4584">
                  <c:v>381.99999999998369</c:v>
                </c:pt>
                <c:pt idx="4585">
                  <c:v>382.083333333317</c:v>
                </c:pt>
                <c:pt idx="4586">
                  <c:v>382.16666666664997</c:v>
                </c:pt>
                <c:pt idx="4587">
                  <c:v>382.24999999998403</c:v>
                </c:pt>
                <c:pt idx="4588">
                  <c:v>382.333333333317</c:v>
                </c:pt>
                <c:pt idx="4589">
                  <c:v>382.41666666664969</c:v>
                </c:pt>
                <c:pt idx="4590">
                  <c:v>382.49999999998369</c:v>
                </c:pt>
                <c:pt idx="4591">
                  <c:v>382.583333333317</c:v>
                </c:pt>
                <c:pt idx="4592">
                  <c:v>382.66666666664997</c:v>
                </c:pt>
                <c:pt idx="4593">
                  <c:v>382.74999999998403</c:v>
                </c:pt>
                <c:pt idx="4594">
                  <c:v>382.833333333317</c:v>
                </c:pt>
                <c:pt idx="4595">
                  <c:v>382.91666666664969</c:v>
                </c:pt>
                <c:pt idx="4596">
                  <c:v>382.99999999998209</c:v>
                </c:pt>
                <c:pt idx="4597">
                  <c:v>383.083333333317</c:v>
                </c:pt>
                <c:pt idx="4598">
                  <c:v>383.16666666664997</c:v>
                </c:pt>
                <c:pt idx="4599">
                  <c:v>383.249999999983</c:v>
                </c:pt>
                <c:pt idx="4600">
                  <c:v>383.333333333317</c:v>
                </c:pt>
                <c:pt idx="4601">
                  <c:v>383.41666666664969</c:v>
                </c:pt>
                <c:pt idx="4602">
                  <c:v>383.49999999998209</c:v>
                </c:pt>
                <c:pt idx="4603">
                  <c:v>383.583333333317</c:v>
                </c:pt>
                <c:pt idx="4604">
                  <c:v>383.66666666664997</c:v>
                </c:pt>
                <c:pt idx="4605">
                  <c:v>383.749999999983</c:v>
                </c:pt>
                <c:pt idx="4606">
                  <c:v>383.83333333331598</c:v>
                </c:pt>
                <c:pt idx="4607">
                  <c:v>383.91666666664969</c:v>
                </c:pt>
                <c:pt idx="4608">
                  <c:v>383.99999999998209</c:v>
                </c:pt>
                <c:pt idx="4609">
                  <c:v>384.08333333331598</c:v>
                </c:pt>
                <c:pt idx="4610">
                  <c:v>384.16666666664997</c:v>
                </c:pt>
                <c:pt idx="4611">
                  <c:v>384.249999999983</c:v>
                </c:pt>
                <c:pt idx="4612">
                  <c:v>384.33333333331598</c:v>
                </c:pt>
                <c:pt idx="4613">
                  <c:v>384.41666666664969</c:v>
                </c:pt>
                <c:pt idx="4614">
                  <c:v>384.49999999998209</c:v>
                </c:pt>
                <c:pt idx="4615">
                  <c:v>384.58333333331598</c:v>
                </c:pt>
                <c:pt idx="4616">
                  <c:v>384.66666666664997</c:v>
                </c:pt>
                <c:pt idx="4617">
                  <c:v>384.749999999983</c:v>
                </c:pt>
                <c:pt idx="4618">
                  <c:v>384.83333333331598</c:v>
                </c:pt>
                <c:pt idx="4619">
                  <c:v>384.91666666664969</c:v>
                </c:pt>
                <c:pt idx="4620">
                  <c:v>384.99999999998209</c:v>
                </c:pt>
                <c:pt idx="4621">
                  <c:v>385.08333333331598</c:v>
                </c:pt>
                <c:pt idx="4622">
                  <c:v>385.16666666664997</c:v>
                </c:pt>
                <c:pt idx="4623">
                  <c:v>385.249999999983</c:v>
                </c:pt>
                <c:pt idx="4624">
                  <c:v>385.33333333331598</c:v>
                </c:pt>
                <c:pt idx="4625">
                  <c:v>385.41666666664969</c:v>
                </c:pt>
                <c:pt idx="4626">
                  <c:v>385.49999999998209</c:v>
                </c:pt>
                <c:pt idx="4627">
                  <c:v>385.58333333331598</c:v>
                </c:pt>
                <c:pt idx="4628">
                  <c:v>385.66666666664997</c:v>
                </c:pt>
                <c:pt idx="4629">
                  <c:v>385.749999999983</c:v>
                </c:pt>
                <c:pt idx="4630">
                  <c:v>385.83333333331598</c:v>
                </c:pt>
                <c:pt idx="4631">
                  <c:v>385.91666666664895</c:v>
                </c:pt>
                <c:pt idx="4632">
                  <c:v>385.99999999998209</c:v>
                </c:pt>
                <c:pt idx="4633">
                  <c:v>386.08333333331598</c:v>
                </c:pt>
                <c:pt idx="4634">
                  <c:v>386.16666666664901</c:v>
                </c:pt>
                <c:pt idx="4635">
                  <c:v>386.249999999983</c:v>
                </c:pt>
                <c:pt idx="4636">
                  <c:v>386.33333333331598</c:v>
                </c:pt>
                <c:pt idx="4637">
                  <c:v>386.41666666664895</c:v>
                </c:pt>
                <c:pt idx="4638">
                  <c:v>386.49999999998209</c:v>
                </c:pt>
                <c:pt idx="4639">
                  <c:v>386.58333333331598</c:v>
                </c:pt>
                <c:pt idx="4640">
                  <c:v>386.66666666664901</c:v>
                </c:pt>
                <c:pt idx="4641">
                  <c:v>386.74999999998198</c:v>
                </c:pt>
                <c:pt idx="4642">
                  <c:v>386.83333333331598</c:v>
                </c:pt>
                <c:pt idx="4643">
                  <c:v>386.91666666664895</c:v>
                </c:pt>
                <c:pt idx="4644">
                  <c:v>386.99999999998164</c:v>
                </c:pt>
                <c:pt idx="4645">
                  <c:v>387.08333333331598</c:v>
                </c:pt>
                <c:pt idx="4646">
                  <c:v>387.16666666664901</c:v>
                </c:pt>
                <c:pt idx="4647">
                  <c:v>387.24999999998198</c:v>
                </c:pt>
                <c:pt idx="4648">
                  <c:v>387.33333333331598</c:v>
                </c:pt>
                <c:pt idx="4649">
                  <c:v>387.41666666664895</c:v>
                </c:pt>
                <c:pt idx="4650">
                  <c:v>387.49999999998164</c:v>
                </c:pt>
                <c:pt idx="4651">
                  <c:v>387.58333333331598</c:v>
                </c:pt>
                <c:pt idx="4652">
                  <c:v>387.66666666664901</c:v>
                </c:pt>
                <c:pt idx="4653">
                  <c:v>387.74999999998198</c:v>
                </c:pt>
                <c:pt idx="4654">
                  <c:v>387.83333333331598</c:v>
                </c:pt>
                <c:pt idx="4655">
                  <c:v>387.91666666664895</c:v>
                </c:pt>
                <c:pt idx="4656">
                  <c:v>387.99999999998164</c:v>
                </c:pt>
                <c:pt idx="4657">
                  <c:v>388.08333333331598</c:v>
                </c:pt>
                <c:pt idx="4658">
                  <c:v>388.16666666664901</c:v>
                </c:pt>
                <c:pt idx="4659">
                  <c:v>388.24999999998198</c:v>
                </c:pt>
                <c:pt idx="4660">
                  <c:v>388.33333333331598</c:v>
                </c:pt>
                <c:pt idx="4661">
                  <c:v>388.41666666664895</c:v>
                </c:pt>
                <c:pt idx="4662">
                  <c:v>388.49999999998164</c:v>
                </c:pt>
                <c:pt idx="4663">
                  <c:v>388.58333333331598</c:v>
                </c:pt>
                <c:pt idx="4664">
                  <c:v>388.66666666664901</c:v>
                </c:pt>
                <c:pt idx="4665">
                  <c:v>388.74999999998198</c:v>
                </c:pt>
                <c:pt idx="4666">
                  <c:v>388.83333333331501</c:v>
                </c:pt>
                <c:pt idx="4667">
                  <c:v>388.91666666664895</c:v>
                </c:pt>
                <c:pt idx="4668">
                  <c:v>388.99999999998164</c:v>
                </c:pt>
                <c:pt idx="4669">
                  <c:v>389.08333333331501</c:v>
                </c:pt>
                <c:pt idx="4670">
                  <c:v>389.16666666664901</c:v>
                </c:pt>
                <c:pt idx="4671">
                  <c:v>389.24999999998198</c:v>
                </c:pt>
                <c:pt idx="4672">
                  <c:v>389.33333333331501</c:v>
                </c:pt>
                <c:pt idx="4673">
                  <c:v>389.41666666664895</c:v>
                </c:pt>
                <c:pt idx="4674">
                  <c:v>389.49999999998164</c:v>
                </c:pt>
                <c:pt idx="4675">
                  <c:v>389.58333333331501</c:v>
                </c:pt>
                <c:pt idx="4676">
                  <c:v>389.66666666664901</c:v>
                </c:pt>
                <c:pt idx="4677">
                  <c:v>389.74999999998198</c:v>
                </c:pt>
                <c:pt idx="4678">
                  <c:v>389.83333333331501</c:v>
                </c:pt>
                <c:pt idx="4679">
                  <c:v>389.91666666664793</c:v>
                </c:pt>
                <c:pt idx="4680">
                  <c:v>389.99999999998164</c:v>
                </c:pt>
                <c:pt idx="4681">
                  <c:v>390.08333333331501</c:v>
                </c:pt>
                <c:pt idx="4682">
                  <c:v>390.16666666664798</c:v>
                </c:pt>
                <c:pt idx="4683">
                  <c:v>390.24999999998198</c:v>
                </c:pt>
                <c:pt idx="4684">
                  <c:v>390.33333333331501</c:v>
                </c:pt>
                <c:pt idx="4685">
                  <c:v>390.41666666664793</c:v>
                </c:pt>
                <c:pt idx="4686">
                  <c:v>390.49999999998164</c:v>
                </c:pt>
                <c:pt idx="4687">
                  <c:v>390.58333333331501</c:v>
                </c:pt>
                <c:pt idx="4688">
                  <c:v>390.66666666664798</c:v>
                </c:pt>
                <c:pt idx="4689">
                  <c:v>390.74999999998198</c:v>
                </c:pt>
                <c:pt idx="4690">
                  <c:v>390.83333333331501</c:v>
                </c:pt>
                <c:pt idx="4691">
                  <c:v>390.91666666664793</c:v>
                </c:pt>
                <c:pt idx="4692">
                  <c:v>390.99999999998164</c:v>
                </c:pt>
                <c:pt idx="4693">
                  <c:v>391.08333333331501</c:v>
                </c:pt>
                <c:pt idx="4694">
                  <c:v>391.16666666664798</c:v>
                </c:pt>
                <c:pt idx="4695">
                  <c:v>391.24999999998101</c:v>
                </c:pt>
                <c:pt idx="4696">
                  <c:v>391.33333333331501</c:v>
                </c:pt>
                <c:pt idx="4697">
                  <c:v>391.41666666664793</c:v>
                </c:pt>
                <c:pt idx="4698">
                  <c:v>391.49999999998022</c:v>
                </c:pt>
                <c:pt idx="4699">
                  <c:v>391.58333333331501</c:v>
                </c:pt>
                <c:pt idx="4700">
                  <c:v>391.66666666664798</c:v>
                </c:pt>
                <c:pt idx="4701">
                  <c:v>391.74999999998101</c:v>
                </c:pt>
                <c:pt idx="4702">
                  <c:v>391.83333333331501</c:v>
                </c:pt>
                <c:pt idx="4703">
                  <c:v>391.91666666664793</c:v>
                </c:pt>
                <c:pt idx="4704">
                  <c:v>391.99999999998022</c:v>
                </c:pt>
                <c:pt idx="4705">
                  <c:v>392.08333333331501</c:v>
                </c:pt>
                <c:pt idx="4706">
                  <c:v>392.16666666664798</c:v>
                </c:pt>
                <c:pt idx="4707">
                  <c:v>392.24999999998101</c:v>
                </c:pt>
                <c:pt idx="4708">
                  <c:v>392.33333333331501</c:v>
                </c:pt>
                <c:pt idx="4709">
                  <c:v>392.41666666664793</c:v>
                </c:pt>
                <c:pt idx="4710">
                  <c:v>392.49999999998022</c:v>
                </c:pt>
                <c:pt idx="4711">
                  <c:v>392.58333333331501</c:v>
                </c:pt>
                <c:pt idx="4712">
                  <c:v>392.66666666664798</c:v>
                </c:pt>
                <c:pt idx="4713">
                  <c:v>392.74999999998101</c:v>
                </c:pt>
                <c:pt idx="4714">
                  <c:v>392.83333333331404</c:v>
                </c:pt>
                <c:pt idx="4715">
                  <c:v>392.91666666664793</c:v>
                </c:pt>
                <c:pt idx="4716">
                  <c:v>392.99999999998022</c:v>
                </c:pt>
                <c:pt idx="4717">
                  <c:v>393.08333333331404</c:v>
                </c:pt>
                <c:pt idx="4718">
                  <c:v>393.16666666664798</c:v>
                </c:pt>
                <c:pt idx="4719">
                  <c:v>393.24999999998101</c:v>
                </c:pt>
                <c:pt idx="4720">
                  <c:v>393.33333333331404</c:v>
                </c:pt>
                <c:pt idx="4721">
                  <c:v>393.41666666664793</c:v>
                </c:pt>
                <c:pt idx="4722">
                  <c:v>393.49999999998022</c:v>
                </c:pt>
                <c:pt idx="4723">
                  <c:v>393.58333333331404</c:v>
                </c:pt>
                <c:pt idx="4724">
                  <c:v>393.66666666664798</c:v>
                </c:pt>
                <c:pt idx="4725">
                  <c:v>393.74999999998101</c:v>
                </c:pt>
                <c:pt idx="4726">
                  <c:v>393.83333333331404</c:v>
                </c:pt>
                <c:pt idx="4727">
                  <c:v>393.91666666664793</c:v>
                </c:pt>
                <c:pt idx="4728">
                  <c:v>393.99999999998022</c:v>
                </c:pt>
                <c:pt idx="4729">
                  <c:v>394.08333333331404</c:v>
                </c:pt>
                <c:pt idx="4730">
                  <c:v>394.16666666664798</c:v>
                </c:pt>
                <c:pt idx="4731">
                  <c:v>394.24999999998101</c:v>
                </c:pt>
                <c:pt idx="4732">
                  <c:v>394.33333333331404</c:v>
                </c:pt>
                <c:pt idx="4733">
                  <c:v>394.41666666664793</c:v>
                </c:pt>
                <c:pt idx="4734">
                  <c:v>394.49999999998022</c:v>
                </c:pt>
                <c:pt idx="4735">
                  <c:v>394.58333333331404</c:v>
                </c:pt>
                <c:pt idx="4736">
                  <c:v>394.66666666664702</c:v>
                </c:pt>
                <c:pt idx="4737">
                  <c:v>394.74999999998101</c:v>
                </c:pt>
                <c:pt idx="4738">
                  <c:v>394.83333333331404</c:v>
                </c:pt>
                <c:pt idx="4739">
                  <c:v>394.91666666664696</c:v>
                </c:pt>
                <c:pt idx="4740">
                  <c:v>394.99999999998022</c:v>
                </c:pt>
                <c:pt idx="4741">
                  <c:v>395.08333333331404</c:v>
                </c:pt>
                <c:pt idx="4742">
                  <c:v>395.16666666664702</c:v>
                </c:pt>
                <c:pt idx="4743">
                  <c:v>395.24999999998101</c:v>
                </c:pt>
                <c:pt idx="4744">
                  <c:v>395.33333333331404</c:v>
                </c:pt>
                <c:pt idx="4745">
                  <c:v>395.41666666664696</c:v>
                </c:pt>
                <c:pt idx="4746">
                  <c:v>395.49999999998022</c:v>
                </c:pt>
                <c:pt idx="4747">
                  <c:v>395.58333333331404</c:v>
                </c:pt>
                <c:pt idx="4748">
                  <c:v>395.66666666664702</c:v>
                </c:pt>
                <c:pt idx="4749">
                  <c:v>395.74999999998101</c:v>
                </c:pt>
                <c:pt idx="4750">
                  <c:v>395.83333333331404</c:v>
                </c:pt>
                <c:pt idx="4751">
                  <c:v>395.91666666664696</c:v>
                </c:pt>
                <c:pt idx="4752">
                  <c:v>395.99999999997891</c:v>
                </c:pt>
                <c:pt idx="4753">
                  <c:v>396.08333333331404</c:v>
                </c:pt>
                <c:pt idx="4754">
                  <c:v>396.16666666664702</c:v>
                </c:pt>
                <c:pt idx="4755">
                  <c:v>396.24999999997999</c:v>
                </c:pt>
                <c:pt idx="4756">
                  <c:v>396.33333333331404</c:v>
                </c:pt>
                <c:pt idx="4757">
                  <c:v>396.41666666664696</c:v>
                </c:pt>
                <c:pt idx="4758">
                  <c:v>396.49999999997891</c:v>
                </c:pt>
                <c:pt idx="4759">
                  <c:v>396.58333333331404</c:v>
                </c:pt>
                <c:pt idx="4760">
                  <c:v>396.66666666664702</c:v>
                </c:pt>
                <c:pt idx="4761">
                  <c:v>396.74999999997999</c:v>
                </c:pt>
                <c:pt idx="4762">
                  <c:v>396.83333333331404</c:v>
                </c:pt>
                <c:pt idx="4763">
                  <c:v>396.91666666664696</c:v>
                </c:pt>
                <c:pt idx="4764">
                  <c:v>396.99999999997891</c:v>
                </c:pt>
                <c:pt idx="4765">
                  <c:v>397.08333333331302</c:v>
                </c:pt>
                <c:pt idx="4766">
                  <c:v>397.16666666664702</c:v>
                </c:pt>
                <c:pt idx="4767">
                  <c:v>397.24999999997999</c:v>
                </c:pt>
                <c:pt idx="4768">
                  <c:v>397.33333333331302</c:v>
                </c:pt>
                <c:pt idx="4769">
                  <c:v>397.41666666664696</c:v>
                </c:pt>
                <c:pt idx="4770">
                  <c:v>397.49999999997891</c:v>
                </c:pt>
                <c:pt idx="4771">
                  <c:v>397.58333333331302</c:v>
                </c:pt>
                <c:pt idx="4772">
                  <c:v>397.66666666664702</c:v>
                </c:pt>
                <c:pt idx="4773">
                  <c:v>397.74999999997999</c:v>
                </c:pt>
                <c:pt idx="4774">
                  <c:v>397.83333333331302</c:v>
                </c:pt>
                <c:pt idx="4775">
                  <c:v>397.91666666664696</c:v>
                </c:pt>
                <c:pt idx="4776">
                  <c:v>397.99999999997891</c:v>
                </c:pt>
                <c:pt idx="4777">
                  <c:v>398.08333333331302</c:v>
                </c:pt>
                <c:pt idx="4778">
                  <c:v>398.16666666664702</c:v>
                </c:pt>
                <c:pt idx="4779">
                  <c:v>398.24999999997999</c:v>
                </c:pt>
                <c:pt idx="4780">
                  <c:v>398.33333333331302</c:v>
                </c:pt>
                <c:pt idx="4781">
                  <c:v>398.41666666664696</c:v>
                </c:pt>
                <c:pt idx="4782">
                  <c:v>398.49999999997891</c:v>
                </c:pt>
                <c:pt idx="4783">
                  <c:v>398.58333333331302</c:v>
                </c:pt>
                <c:pt idx="4784">
                  <c:v>398.66666666664702</c:v>
                </c:pt>
                <c:pt idx="4785">
                  <c:v>398.74999999997999</c:v>
                </c:pt>
                <c:pt idx="4786">
                  <c:v>398.83333333331302</c:v>
                </c:pt>
                <c:pt idx="4787">
                  <c:v>398.91666666664599</c:v>
                </c:pt>
                <c:pt idx="4788">
                  <c:v>398.99999999997891</c:v>
                </c:pt>
                <c:pt idx="4789">
                  <c:v>399.08333333331302</c:v>
                </c:pt>
                <c:pt idx="4790">
                  <c:v>399.16666666664679</c:v>
                </c:pt>
                <c:pt idx="4791">
                  <c:v>399.24999999997999</c:v>
                </c:pt>
                <c:pt idx="4792">
                  <c:v>399.33333333331302</c:v>
                </c:pt>
                <c:pt idx="4793">
                  <c:v>399.41666666664599</c:v>
                </c:pt>
                <c:pt idx="4794">
                  <c:v>399.49999999997891</c:v>
                </c:pt>
                <c:pt idx="4795">
                  <c:v>399.58333333331302</c:v>
                </c:pt>
                <c:pt idx="4796">
                  <c:v>399.66666666664679</c:v>
                </c:pt>
                <c:pt idx="4797">
                  <c:v>399.74999999997999</c:v>
                </c:pt>
                <c:pt idx="4798">
                  <c:v>399.83333333331302</c:v>
                </c:pt>
                <c:pt idx="4799">
                  <c:v>399.91666666664599</c:v>
                </c:pt>
                <c:pt idx="4800">
                  <c:v>399.99999999997863</c:v>
                </c:pt>
                <c:pt idx="4801">
                  <c:v>400.08333333331302</c:v>
                </c:pt>
                <c:pt idx="4802">
                  <c:v>400.16666666664679</c:v>
                </c:pt>
                <c:pt idx="4803">
                  <c:v>400.24999999997897</c:v>
                </c:pt>
                <c:pt idx="4804">
                  <c:v>400.33333333331302</c:v>
                </c:pt>
                <c:pt idx="4805">
                  <c:v>400.41666666664503</c:v>
                </c:pt>
                <c:pt idx="4806">
                  <c:v>400.49999999997709</c:v>
                </c:pt>
                <c:pt idx="4807">
                  <c:v>400.58333333331097</c:v>
                </c:pt>
                <c:pt idx="4808">
                  <c:v>400.66666666664401</c:v>
                </c:pt>
                <c:pt idx="4809">
                  <c:v>400.74999999997698</c:v>
                </c:pt>
                <c:pt idx="4810">
                  <c:v>400.83333333331001</c:v>
                </c:pt>
                <c:pt idx="4811">
                  <c:v>400.91666666664293</c:v>
                </c:pt>
                <c:pt idx="4812">
                  <c:v>400.99999999997516</c:v>
                </c:pt>
                <c:pt idx="4813">
                  <c:v>401.08333333330904</c:v>
                </c:pt>
                <c:pt idx="4814">
                  <c:v>401.16666666664202</c:v>
                </c:pt>
                <c:pt idx="4815">
                  <c:v>401.24999999997499</c:v>
                </c:pt>
                <c:pt idx="4816">
                  <c:v>401.33333333330802</c:v>
                </c:pt>
                <c:pt idx="4817">
                  <c:v>401.41666666664099</c:v>
                </c:pt>
                <c:pt idx="4818">
                  <c:v>401.49999999997323</c:v>
                </c:pt>
                <c:pt idx="4819">
                  <c:v>401.583333333307</c:v>
                </c:pt>
                <c:pt idx="4820">
                  <c:v>401.66666666664008</c:v>
                </c:pt>
                <c:pt idx="4821">
                  <c:v>401.74999999997198</c:v>
                </c:pt>
                <c:pt idx="4822">
                  <c:v>401.83333333330501</c:v>
                </c:pt>
                <c:pt idx="4823">
                  <c:v>401.91666666663764</c:v>
                </c:pt>
                <c:pt idx="4824">
                  <c:v>401.9999999999701</c:v>
                </c:pt>
                <c:pt idx="4825">
                  <c:v>402.08333333330398</c:v>
                </c:pt>
                <c:pt idx="4826">
                  <c:v>402.16666666663701</c:v>
                </c:pt>
                <c:pt idx="4827">
                  <c:v>402.24999999997004</c:v>
                </c:pt>
                <c:pt idx="4828">
                  <c:v>402.33333333330302</c:v>
                </c:pt>
                <c:pt idx="4829">
                  <c:v>402.41666666663599</c:v>
                </c:pt>
                <c:pt idx="4830">
                  <c:v>402.49999999996896</c:v>
                </c:pt>
                <c:pt idx="4831">
                  <c:v>402.58333333330205</c:v>
                </c:pt>
                <c:pt idx="4832">
                  <c:v>402.66666666663502</c:v>
                </c:pt>
                <c:pt idx="4833">
                  <c:v>402.74999999996879</c:v>
                </c:pt>
                <c:pt idx="4834">
                  <c:v>402.83333333330108</c:v>
                </c:pt>
                <c:pt idx="4835">
                  <c:v>402.91666666663394</c:v>
                </c:pt>
                <c:pt idx="4836">
                  <c:v>402.99999999996697</c:v>
                </c:pt>
                <c:pt idx="4837">
                  <c:v>403.0833333333</c:v>
                </c:pt>
                <c:pt idx="4838">
                  <c:v>403.16666666663298</c:v>
                </c:pt>
                <c:pt idx="4839">
                  <c:v>403.24999999996692</c:v>
                </c:pt>
                <c:pt idx="4840">
                  <c:v>403.33333333329864</c:v>
                </c:pt>
                <c:pt idx="4841">
                  <c:v>403.41666666663195</c:v>
                </c:pt>
                <c:pt idx="4842">
                  <c:v>403.49999999996493</c:v>
                </c:pt>
                <c:pt idx="4843">
                  <c:v>403.58333333329722</c:v>
                </c:pt>
                <c:pt idx="4844">
                  <c:v>403.66666666663178</c:v>
                </c:pt>
                <c:pt idx="4845">
                  <c:v>403.74999999996402</c:v>
                </c:pt>
                <c:pt idx="4846">
                  <c:v>403.83333333329699</c:v>
                </c:pt>
                <c:pt idx="4847">
                  <c:v>403.91666666662923</c:v>
                </c:pt>
                <c:pt idx="4848">
                  <c:v>403.99999999996299</c:v>
                </c:pt>
                <c:pt idx="4849">
                  <c:v>404.08333333329603</c:v>
                </c:pt>
                <c:pt idx="4850">
                  <c:v>404.166666666629</c:v>
                </c:pt>
                <c:pt idx="4851">
                  <c:v>404.24999999996231</c:v>
                </c:pt>
                <c:pt idx="4852">
                  <c:v>404.33333333329409</c:v>
                </c:pt>
                <c:pt idx="4853">
                  <c:v>404.41666666662769</c:v>
                </c:pt>
                <c:pt idx="4854">
                  <c:v>404.49999999996101</c:v>
                </c:pt>
                <c:pt idx="4855">
                  <c:v>404.58333333329369</c:v>
                </c:pt>
                <c:pt idx="4856">
                  <c:v>404.66666666662701</c:v>
                </c:pt>
                <c:pt idx="4857">
                  <c:v>404.74999999995998</c:v>
                </c:pt>
                <c:pt idx="4858">
                  <c:v>404.83333333329222</c:v>
                </c:pt>
                <c:pt idx="4859">
                  <c:v>404.91666666662422</c:v>
                </c:pt>
                <c:pt idx="4860">
                  <c:v>404.99999999995799</c:v>
                </c:pt>
                <c:pt idx="4861">
                  <c:v>405.08333333329023</c:v>
                </c:pt>
                <c:pt idx="4862">
                  <c:v>405.166666666624</c:v>
                </c:pt>
                <c:pt idx="4863">
                  <c:v>405.24999999995708</c:v>
                </c:pt>
                <c:pt idx="4864">
                  <c:v>405.33333333328909</c:v>
                </c:pt>
                <c:pt idx="4865">
                  <c:v>405.41666666662269</c:v>
                </c:pt>
                <c:pt idx="4866">
                  <c:v>405.499999999956</c:v>
                </c:pt>
                <c:pt idx="4867">
                  <c:v>405.58333333328869</c:v>
                </c:pt>
                <c:pt idx="4868">
                  <c:v>405.66666666662201</c:v>
                </c:pt>
                <c:pt idx="4869">
                  <c:v>405.74999999995498</c:v>
                </c:pt>
                <c:pt idx="4870">
                  <c:v>405.8333333332871</c:v>
                </c:pt>
                <c:pt idx="4871">
                  <c:v>405.91666666662093</c:v>
                </c:pt>
                <c:pt idx="4872">
                  <c:v>405.99999999995396</c:v>
                </c:pt>
                <c:pt idx="4873">
                  <c:v>406.08333333328699</c:v>
                </c:pt>
                <c:pt idx="4874">
                  <c:v>406.16666666662002</c:v>
                </c:pt>
                <c:pt idx="4875">
                  <c:v>406.24999999995379</c:v>
                </c:pt>
                <c:pt idx="4876">
                  <c:v>406.33333333328522</c:v>
                </c:pt>
                <c:pt idx="4877">
                  <c:v>406.41666666661899</c:v>
                </c:pt>
                <c:pt idx="4878">
                  <c:v>406.49999999995197</c:v>
                </c:pt>
                <c:pt idx="4879">
                  <c:v>406.58333333328403</c:v>
                </c:pt>
                <c:pt idx="4880">
                  <c:v>406.66666666661808</c:v>
                </c:pt>
                <c:pt idx="4881">
                  <c:v>406.74999999995191</c:v>
                </c:pt>
                <c:pt idx="4882">
                  <c:v>406.83333333328369</c:v>
                </c:pt>
                <c:pt idx="4883">
                  <c:v>406.91666666661695</c:v>
                </c:pt>
                <c:pt idx="4884">
                  <c:v>406.99999999994969</c:v>
                </c:pt>
                <c:pt idx="4885">
                  <c:v>407.0833333332821</c:v>
                </c:pt>
                <c:pt idx="4886">
                  <c:v>407.16666666661598</c:v>
                </c:pt>
                <c:pt idx="4887">
                  <c:v>407.24999999994901</c:v>
                </c:pt>
                <c:pt idx="4888">
                  <c:v>407.33333333328193</c:v>
                </c:pt>
                <c:pt idx="4889">
                  <c:v>407.41666666661422</c:v>
                </c:pt>
                <c:pt idx="4890">
                  <c:v>407.49999999994799</c:v>
                </c:pt>
                <c:pt idx="4891">
                  <c:v>407.58333333328022</c:v>
                </c:pt>
                <c:pt idx="4892">
                  <c:v>407.66666666661405</c:v>
                </c:pt>
                <c:pt idx="4893">
                  <c:v>407.74999999994702</c:v>
                </c:pt>
                <c:pt idx="4894">
                  <c:v>407.83333333327897</c:v>
                </c:pt>
                <c:pt idx="4895">
                  <c:v>407.91666666661303</c:v>
                </c:pt>
                <c:pt idx="4896">
                  <c:v>407.99999999994469</c:v>
                </c:pt>
                <c:pt idx="4897">
                  <c:v>408.0833333332771</c:v>
                </c:pt>
                <c:pt idx="4898">
                  <c:v>408.16666666661098</c:v>
                </c:pt>
                <c:pt idx="4899">
                  <c:v>408.24999999994401</c:v>
                </c:pt>
                <c:pt idx="4900">
                  <c:v>408.33333333327693</c:v>
                </c:pt>
                <c:pt idx="4901">
                  <c:v>408.41666666660922</c:v>
                </c:pt>
                <c:pt idx="4902">
                  <c:v>408.49999999994299</c:v>
                </c:pt>
                <c:pt idx="4903">
                  <c:v>408.58333333327522</c:v>
                </c:pt>
                <c:pt idx="4904">
                  <c:v>408.66666666660905</c:v>
                </c:pt>
                <c:pt idx="4905">
                  <c:v>408.74999999994202</c:v>
                </c:pt>
                <c:pt idx="4906">
                  <c:v>408.83333333327391</c:v>
                </c:pt>
                <c:pt idx="4907">
                  <c:v>408.91666666660763</c:v>
                </c:pt>
                <c:pt idx="4908">
                  <c:v>408.999999999941</c:v>
                </c:pt>
                <c:pt idx="4909">
                  <c:v>409.08333333327369</c:v>
                </c:pt>
                <c:pt idx="4910">
                  <c:v>409.166666666607</c:v>
                </c:pt>
                <c:pt idx="4911">
                  <c:v>409.24999999993997</c:v>
                </c:pt>
                <c:pt idx="4912">
                  <c:v>409.33333333327209</c:v>
                </c:pt>
                <c:pt idx="4913">
                  <c:v>409.41666666660569</c:v>
                </c:pt>
                <c:pt idx="4914">
                  <c:v>409.49999999993895</c:v>
                </c:pt>
                <c:pt idx="4915">
                  <c:v>409.58333333327164</c:v>
                </c:pt>
                <c:pt idx="4916">
                  <c:v>409.66666666660501</c:v>
                </c:pt>
                <c:pt idx="4917">
                  <c:v>409.74999999993798</c:v>
                </c:pt>
                <c:pt idx="4918">
                  <c:v>409.83333333327022</c:v>
                </c:pt>
                <c:pt idx="4919">
                  <c:v>409.91666666660399</c:v>
                </c:pt>
                <c:pt idx="4920">
                  <c:v>409.99999999993696</c:v>
                </c:pt>
                <c:pt idx="4921">
                  <c:v>410.08333333326999</c:v>
                </c:pt>
                <c:pt idx="4922">
                  <c:v>410.16666666660302</c:v>
                </c:pt>
                <c:pt idx="4923">
                  <c:v>410.24999999993679</c:v>
                </c:pt>
                <c:pt idx="4924">
                  <c:v>410.33333333326897</c:v>
                </c:pt>
                <c:pt idx="4925">
                  <c:v>410.41666666660194</c:v>
                </c:pt>
                <c:pt idx="4926">
                  <c:v>410.49999999993503</c:v>
                </c:pt>
                <c:pt idx="4927">
                  <c:v>410.583333333268</c:v>
                </c:pt>
                <c:pt idx="4928">
                  <c:v>410.66666666660097</c:v>
                </c:pt>
                <c:pt idx="4929">
                  <c:v>410.749999999934</c:v>
                </c:pt>
                <c:pt idx="4930">
                  <c:v>410.83333333326698</c:v>
                </c:pt>
                <c:pt idx="4931">
                  <c:v>410.91666666659899</c:v>
                </c:pt>
                <c:pt idx="4932">
                  <c:v>410.99999999993264</c:v>
                </c:pt>
                <c:pt idx="4933">
                  <c:v>411.08333333326601</c:v>
                </c:pt>
                <c:pt idx="4934">
                  <c:v>411.16666666659904</c:v>
                </c:pt>
                <c:pt idx="4935">
                  <c:v>411.24999999993179</c:v>
                </c:pt>
                <c:pt idx="4936">
                  <c:v>411.33333333326397</c:v>
                </c:pt>
                <c:pt idx="4937">
                  <c:v>411.41666666659694</c:v>
                </c:pt>
                <c:pt idx="4938">
                  <c:v>411.49999999993003</c:v>
                </c:pt>
                <c:pt idx="4939">
                  <c:v>411.583333333263</c:v>
                </c:pt>
                <c:pt idx="4940">
                  <c:v>411.66666666659597</c:v>
                </c:pt>
                <c:pt idx="4941">
                  <c:v>411.749999999929</c:v>
                </c:pt>
                <c:pt idx="4942">
                  <c:v>411.83333333326198</c:v>
                </c:pt>
                <c:pt idx="4943">
                  <c:v>411.9166666665941</c:v>
                </c:pt>
                <c:pt idx="4944">
                  <c:v>411.99999999992764</c:v>
                </c:pt>
                <c:pt idx="4945">
                  <c:v>412.08333333326101</c:v>
                </c:pt>
                <c:pt idx="4946">
                  <c:v>412.16666666659398</c:v>
                </c:pt>
                <c:pt idx="4947">
                  <c:v>412.24999999992701</c:v>
                </c:pt>
                <c:pt idx="4948">
                  <c:v>412.33333333325999</c:v>
                </c:pt>
                <c:pt idx="4949">
                  <c:v>412.41666666659222</c:v>
                </c:pt>
                <c:pt idx="4950">
                  <c:v>412.49999999992599</c:v>
                </c:pt>
                <c:pt idx="4951">
                  <c:v>412.58333333325896</c:v>
                </c:pt>
                <c:pt idx="4952">
                  <c:v>412.66666666659205</c:v>
                </c:pt>
                <c:pt idx="4953">
                  <c:v>412.74999999992502</c:v>
                </c:pt>
                <c:pt idx="4954">
                  <c:v>412.833333333258</c:v>
                </c:pt>
                <c:pt idx="4955">
                  <c:v>412.91666666659103</c:v>
                </c:pt>
                <c:pt idx="4956">
                  <c:v>412.99999999992394</c:v>
                </c:pt>
                <c:pt idx="4957">
                  <c:v>413.08333333325697</c:v>
                </c:pt>
                <c:pt idx="4958">
                  <c:v>413.16666666659</c:v>
                </c:pt>
                <c:pt idx="4959">
                  <c:v>413.24999999992298</c:v>
                </c:pt>
                <c:pt idx="4960">
                  <c:v>413.33333333325601</c:v>
                </c:pt>
                <c:pt idx="4961">
                  <c:v>413.41666666658864</c:v>
                </c:pt>
                <c:pt idx="4962">
                  <c:v>413.49999999992195</c:v>
                </c:pt>
                <c:pt idx="4963">
                  <c:v>413.58333333325493</c:v>
                </c:pt>
                <c:pt idx="4964">
                  <c:v>413.66666666658801</c:v>
                </c:pt>
                <c:pt idx="4965">
                  <c:v>413.74999999992178</c:v>
                </c:pt>
                <c:pt idx="4966">
                  <c:v>413.83333333325396</c:v>
                </c:pt>
                <c:pt idx="4967">
                  <c:v>413.91666666658699</c:v>
                </c:pt>
                <c:pt idx="4968">
                  <c:v>413.99999999991923</c:v>
                </c:pt>
                <c:pt idx="4969">
                  <c:v>414.08333333325299</c:v>
                </c:pt>
                <c:pt idx="4970">
                  <c:v>414.16666666658602</c:v>
                </c:pt>
                <c:pt idx="4971">
                  <c:v>414.249999999919</c:v>
                </c:pt>
                <c:pt idx="4972">
                  <c:v>414.33333333325101</c:v>
                </c:pt>
                <c:pt idx="4973">
                  <c:v>414.41666666658369</c:v>
                </c:pt>
                <c:pt idx="4974">
                  <c:v>414.49999999991695</c:v>
                </c:pt>
                <c:pt idx="4975">
                  <c:v>414.58333333324993</c:v>
                </c:pt>
                <c:pt idx="4976">
                  <c:v>414.66666666658301</c:v>
                </c:pt>
                <c:pt idx="4977">
                  <c:v>414.74999999991638</c:v>
                </c:pt>
                <c:pt idx="4978">
                  <c:v>414.83333333324896</c:v>
                </c:pt>
                <c:pt idx="4979">
                  <c:v>414.91666666658199</c:v>
                </c:pt>
                <c:pt idx="4980">
                  <c:v>414.99999999991422</c:v>
                </c:pt>
                <c:pt idx="4981">
                  <c:v>415.08333333324799</c:v>
                </c:pt>
                <c:pt idx="4982">
                  <c:v>415.16666666658102</c:v>
                </c:pt>
                <c:pt idx="4983">
                  <c:v>415.249999999914</c:v>
                </c:pt>
                <c:pt idx="4984">
                  <c:v>415.33333333324703</c:v>
                </c:pt>
                <c:pt idx="4985">
                  <c:v>415.41666666657909</c:v>
                </c:pt>
                <c:pt idx="4986">
                  <c:v>415.49999999991269</c:v>
                </c:pt>
                <c:pt idx="4987">
                  <c:v>415.583333333246</c:v>
                </c:pt>
                <c:pt idx="4988">
                  <c:v>415.66666666657898</c:v>
                </c:pt>
                <c:pt idx="4989">
                  <c:v>415.74999999991201</c:v>
                </c:pt>
                <c:pt idx="4990">
                  <c:v>415.83333333324464</c:v>
                </c:pt>
                <c:pt idx="4991">
                  <c:v>415.9166666665771</c:v>
                </c:pt>
                <c:pt idx="4992">
                  <c:v>415.99999999991093</c:v>
                </c:pt>
                <c:pt idx="4993">
                  <c:v>416.08333333324396</c:v>
                </c:pt>
                <c:pt idx="4994">
                  <c:v>416.16666666657704</c:v>
                </c:pt>
                <c:pt idx="4995">
                  <c:v>416.24999999991002</c:v>
                </c:pt>
                <c:pt idx="4996">
                  <c:v>416.33333333324299</c:v>
                </c:pt>
                <c:pt idx="4997">
                  <c:v>416.41666666657522</c:v>
                </c:pt>
                <c:pt idx="4998">
                  <c:v>416.49999999990899</c:v>
                </c:pt>
                <c:pt idx="4999">
                  <c:v>416.58333333324197</c:v>
                </c:pt>
                <c:pt idx="5000">
                  <c:v>416.666666666575</c:v>
                </c:pt>
                <c:pt idx="5001">
                  <c:v>416.74999999990808</c:v>
                </c:pt>
                <c:pt idx="5002">
                  <c:v>416.833333333241</c:v>
                </c:pt>
                <c:pt idx="5003">
                  <c:v>416.91666666657369</c:v>
                </c:pt>
                <c:pt idx="5004">
                  <c:v>416.99999999990695</c:v>
                </c:pt>
                <c:pt idx="5005">
                  <c:v>417.08333333323969</c:v>
                </c:pt>
                <c:pt idx="5006">
                  <c:v>417.16666666657198</c:v>
                </c:pt>
                <c:pt idx="5007">
                  <c:v>417.24999999990598</c:v>
                </c:pt>
                <c:pt idx="5008">
                  <c:v>417.33333333323799</c:v>
                </c:pt>
                <c:pt idx="5009">
                  <c:v>417.41666666657193</c:v>
                </c:pt>
                <c:pt idx="5010">
                  <c:v>417.49999999990399</c:v>
                </c:pt>
                <c:pt idx="5011">
                  <c:v>417.58333333323696</c:v>
                </c:pt>
                <c:pt idx="5012">
                  <c:v>417.66666666657005</c:v>
                </c:pt>
                <c:pt idx="5013">
                  <c:v>417.74999999990308</c:v>
                </c:pt>
                <c:pt idx="5014">
                  <c:v>417.833333333236</c:v>
                </c:pt>
                <c:pt idx="5015">
                  <c:v>417.91666666656897</c:v>
                </c:pt>
                <c:pt idx="5016">
                  <c:v>417.99999999990195</c:v>
                </c:pt>
                <c:pt idx="5017">
                  <c:v>418.08333333323469</c:v>
                </c:pt>
                <c:pt idx="5018">
                  <c:v>418.16666666656891</c:v>
                </c:pt>
                <c:pt idx="5019">
                  <c:v>418.24999999990098</c:v>
                </c:pt>
                <c:pt idx="5020">
                  <c:v>418.33333333323395</c:v>
                </c:pt>
                <c:pt idx="5021">
                  <c:v>418.41666666656698</c:v>
                </c:pt>
                <c:pt idx="5022">
                  <c:v>418.49999999989922</c:v>
                </c:pt>
                <c:pt idx="5023">
                  <c:v>418.58333333323299</c:v>
                </c:pt>
                <c:pt idx="5024">
                  <c:v>418.6666666665671</c:v>
                </c:pt>
                <c:pt idx="5025">
                  <c:v>418.74999999989905</c:v>
                </c:pt>
                <c:pt idx="5026">
                  <c:v>418.83333333323196</c:v>
                </c:pt>
                <c:pt idx="5027">
                  <c:v>418.91666666656499</c:v>
                </c:pt>
                <c:pt idx="5028">
                  <c:v>418.99999999989763</c:v>
                </c:pt>
                <c:pt idx="5029">
                  <c:v>419.083333333231</c:v>
                </c:pt>
                <c:pt idx="5030">
                  <c:v>419.16666666656408</c:v>
                </c:pt>
                <c:pt idx="5031">
                  <c:v>419.249999999897</c:v>
                </c:pt>
                <c:pt idx="5032">
                  <c:v>419.33333333322969</c:v>
                </c:pt>
                <c:pt idx="5033">
                  <c:v>419.416666666563</c:v>
                </c:pt>
                <c:pt idx="5034">
                  <c:v>419.49999999989569</c:v>
                </c:pt>
                <c:pt idx="5035">
                  <c:v>419.58333333322895</c:v>
                </c:pt>
                <c:pt idx="5036">
                  <c:v>419.66666666656232</c:v>
                </c:pt>
                <c:pt idx="5037">
                  <c:v>419.74999999989501</c:v>
                </c:pt>
                <c:pt idx="5038">
                  <c:v>419.83333333322793</c:v>
                </c:pt>
                <c:pt idx="5039">
                  <c:v>419.91666666656101</c:v>
                </c:pt>
                <c:pt idx="5040">
                  <c:v>419.99999999989399</c:v>
                </c:pt>
                <c:pt idx="5041">
                  <c:v>420.08333333322696</c:v>
                </c:pt>
                <c:pt idx="5042">
                  <c:v>420.16666666656079</c:v>
                </c:pt>
                <c:pt idx="5043">
                  <c:v>420.24999999989302</c:v>
                </c:pt>
                <c:pt idx="5044">
                  <c:v>420.33333333322599</c:v>
                </c:pt>
                <c:pt idx="5045">
                  <c:v>420.41666666655897</c:v>
                </c:pt>
                <c:pt idx="5046">
                  <c:v>420.49999999989194</c:v>
                </c:pt>
                <c:pt idx="5047">
                  <c:v>420.58333333322395</c:v>
                </c:pt>
                <c:pt idx="5048">
                  <c:v>420.66666666655732</c:v>
                </c:pt>
                <c:pt idx="5049">
                  <c:v>420.74999999989001</c:v>
                </c:pt>
                <c:pt idx="5050">
                  <c:v>420.83333333322264</c:v>
                </c:pt>
                <c:pt idx="5051">
                  <c:v>420.91666666655601</c:v>
                </c:pt>
                <c:pt idx="5052">
                  <c:v>420.99999999988893</c:v>
                </c:pt>
                <c:pt idx="5053">
                  <c:v>421.08333333322196</c:v>
                </c:pt>
                <c:pt idx="5054">
                  <c:v>421.16666666655578</c:v>
                </c:pt>
                <c:pt idx="5055">
                  <c:v>421.24999999988802</c:v>
                </c:pt>
                <c:pt idx="5056">
                  <c:v>421.33333333322099</c:v>
                </c:pt>
                <c:pt idx="5057">
                  <c:v>421.41666666655397</c:v>
                </c:pt>
                <c:pt idx="5058">
                  <c:v>421.49999999988694</c:v>
                </c:pt>
                <c:pt idx="5059">
                  <c:v>421.58333333322003</c:v>
                </c:pt>
                <c:pt idx="5060">
                  <c:v>421.66666666655385</c:v>
                </c:pt>
                <c:pt idx="5061">
                  <c:v>421.74999999988597</c:v>
                </c:pt>
                <c:pt idx="5062">
                  <c:v>421.83333333321895</c:v>
                </c:pt>
                <c:pt idx="5063">
                  <c:v>421.91666666655198</c:v>
                </c:pt>
                <c:pt idx="5064">
                  <c:v>421.9999999998841</c:v>
                </c:pt>
                <c:pt idx="5065">
                  <c:v>422.08333333321769</c:v>
                </c:pt>
                <c:pt idx="5066">
                  <c:v>422.16666666655192</c:v>
                </c:pt>
                <c:pt idx="5067">
                  <c:v>422.24999999988398</c:v>
                </c:pt>
                <c:pt idx="5068">
                  <c:v>422.33333333321696</c:v>
                </c:pt>
                <c:pt idx="5069">
                  <c:v>422.41666666654999</c:v>
                </c:pt>
                <c:pt idx="5070">
                  <c:v>422.49999999988222</c:v>
                </c:pt>
                <c:pt idx="5071">
                  <c:v>422.58333333321599</c:v>
                </c:pt>
                <c:pt idx="5072">
                  <c:v>422.66666666654902</c:v>
                </c:pt>
                <c:pt idx="5073">
                  <c:v>422.74999999988205</c:v>
                </c:pt>
                <c:pt idx="5074">
                  <c:v>422.83333333321463</c:v>
                </c:pt>
                <c:pt idx="5075">
                  <c:v>422.916666666548</c:v>
                </c:pt>
                <c:pt idx="5076">
                  <c:v>422.99999999988103</c:v>
                </c:pt>
                <c:pt idx="5077">
                  <c:v>423.08333333321394</c:v>
                </c:pt>
                <c:pt idx="5078">
                  <c:v>423.16666666654731</c:v>
                </c:pt>
                <c:pt idx="5079">
                  <c:v>423.24999999988</c:v>
                </c:pt>
                <c:pt idx="5080">
                  <c:v>423.33333333321269</c:v>
                </c:pt>
                <c:pt idx="5081">
                  <c:v>423.41666666654493</c:v>
                </c:pt>
                <c:pt idx="5082">
                  <c:v>423.49999999987864</c:v>
                </c:pt>
                <c:pt idx="5083">
                  <c:v>423.58333333321099</c:v>
                </c:pt>
                <c:pt idx="5084">
                  <c:v>423.66666666654498</c:v>
                </c:pt>
                <c:pt idx="5085">
                  <c:v>423.74999999987705</c:v>
                </c:pt>
                <c:pt idx="5086">
                  <c:v>423.83333333320923</c:v>
                </c:pt>
                <c:pt idx="5087">
                  <c:v>423.91666666654299</c:v>
                </c:pt>
                <c:pt idx="5088">
                  <c:v>423.99999999987563</c:v>
                </c:pt>
                <c:pt idx="5089">
                  <c:v>424.08333333320894</c:v>
                </c:pt>
                <c:pt idx="5090">
                  <c:v>424.16666666654208</c:v>
                </c:pt>
                <c:pt idx="5091">
                  <c:v>424.249999999875</c:v>
                </c:pt>
                <c:pt idx="5092">
                  <c:v>424.33333333320769</c:v>
                </c:pt>
                <c:pt idx="5093">
                  <c:v>424.416666666541</c:v>
                </c:pt>
                <c:pt idx="5094">
                  <c:v>424.49999999987369</c:v>
                </c:pt>
                <c:pt idx="5095">
                  <c:v>424.58333333320695</c:v>
                </c:pt>
                <c:pt idx="5096">
                  <c:v>424.66666666653998</c:v>
                </c:pt>
                <c:pt idx="5097">
                  <c:v>424.74999999987301</c:v>
                </c:pt>
                <c:pt idx="5098">
                  <c:v>424.83333333320599</c:v>
                </c:pt>
                <c:pt idx="5099">
                  <c:v>424.91666666653896</c:v>
                </c:pt>
                <c:pt idx="5100">
                  <c:v>424.99999999987199</c:v>
                </c:pt>
                <c:pt idx="5101">
                  <c:v>425.08333333320422</c:v>
                </c:pt>
                <c:pt idx="5102">
                  <c:v>425.16666666653879</c:v>
                </c:pt>
                <c:pt idx="5103">
                  <c:v>425.24999999987102</c:v>
                </c:pt>
                <c:pt idx="5104">
                  <c:v>425.33333333320394</c:v>
                </c:pt>
                <c:pt idx="5105">
                  <c:v>425.41666666653703</c:v>
                </c:pt>
                <c:pt idx="5106">
                  <c:v>425.49999999986994</c:v>
                </c:pt>
                <c:pt idx="5107">
                  <c:v>425.58333333320269</c:v>
                </c:pt>
                <c:pt idx="5108">
                  <c:v>425.66666666653691</c:v>
                </c:pt>
                <c:pt idx="5109">
                  <c:v>425.74999999986932</c:v>
                </c:pt>
                <c:pt idx="5110">
                  <c:v>425.83333333320195</c:v>
                </c:pt>
                <c:pt idx="5111">
                  <c:v>425.91666666653464</c:v>
                </c:pt>
                <c:pt idx="5112">
                  <c:v>425.99999999986801</c:v>
                </c:pt>
                <c:pt idx="5113">
                  <c:v>426.08333333320093</c:v>
                </c:pt>
                <c:pt idx="5114">
                  <c:v>426.16666666653401</c:v>
                </c:pt>
                <c:pt idx="5115">
                  <c:v>426.24999999986738</c:v>
                </c:pt>
                <c:pt idx="5116">
                  <c:v>426.33333333319922</c:v>
                </c:pt>
                <c:pt idx="5117">
                  <c:v>426.41666666653299</c:v>
                </c:pt>
                <c:pt idx="5118">
                  <c:v>426.49999999986602</c:v>
                </c:pt>
                <c:pt idx="5119">
                  <c:v>426.58333333319899</c:v>
                </c:pt>
                <c:pt idx="5120">
                  <c:v>426.66666666653202</c:v>
                </c:pt>
                <c:pt idx="5121">
                  <c:v>426.74999999986579</c:v>
                </c:pt>
                <c:pt idx="5122">
                  <c:v>426.83333333319695</c:v>
                </c:pt>
                <c:pt idx="5123">
                  <c:v>426.91666666652969</c:v>
                </c:pt>
                <c:pt idx="5124">
                  <c:v>426.99999999986301</c:v>
                </c:pt>
                <c:pt idx="5125">
                  <c:v>427.08333333319564</c:v>
                </c:pt>
                <c:pt idx="5126">
                  <c:v>427.16666666652901</c:v>
                </c:pt>
                <c:pt idx="5127">
                  <c:v>427.24999999986238</c:v>
                </c:pt>
                <c:pt idx="5128">
                  <c:v>427.33333333319422</c:v>
                </c:pt>
                <c:pt idx="5129">
                  <c:v>427.41666666652799</c:v>
                </c:pt>
                <c:pt idx="5130">
                  <c:v>427.49999999986102</c:v>
                </c:pt>
                <c:pt idx="5131">
                  <c:v>427.58333333319399</c:v>
                </c:pt>
                <c:pt idx="5132">
                  <c:v>427.66666666652702</c:v>
                </c:pt>
                <c:pt idx="5133">
                  <c:v>427.74999999986079</c:v>
                </c:pt>
                <c:pt idx="5134">
                  <c:v>427.83333333319263</c:v>
                </c:pt>
                <c:pt idx="5135">
                  <c:v>427.916666666526</c:v>
                </c:pt>
                <c:pt idx="5136">
                  <c:v>427.99999999985903</c:v>
                </c:pt>
                <c:pt idx="5137">
                  <c:v>428.08333333319194</c:v>
                </c:pt>
                <c:pt idx="5138">
                  <c:v>428.16666666652497</c:v>
                </c:pt>
                <c:pt idx="5139">
                  <c:v>428.24999999985891</c:v>
                </c:pt>
                <c:pt idx="5140">
                  <c:v>428.33333333319069</c:v>
                </c:pt>
                <c:pt idx="5141">
                  <c:v>428.41666666652395</c:v>
                </c:pt>
                <c:pt idx="5142">
                  <c:v>428.49999999985698</c:v>
                </c:pt>
                <c:pt idx="5143">
                  <c:v>428.58333333318916</c:v>
                </c:pt>
                <c:pt idx="5144">
                  <c:v>428.66666666652338</c:v>
                </c:pt>
                <c:pt idx="5145">
                  <c:v>428.7499999998571</c:v>
                </c:pt>
                <c:pt idx="5146">
                  <c:v>428.83333333318899</c:v>
                </c:pt>
                <c:pt idx="5147">
                  <c:v>428.91666666652196</c:v>
                </c:pt>
                <c:pt idx="5148">
                  <c:v>428.99999999985499</c:v>
                </c:pt>
                <c:pt idx="5149">
                  <c:v>429.08333333318723</c:v>
                </c:pt>
                <c:pt idx="5150">
                  <c:v>429.16666666652179</c:v>
                </c:pt>
                <c:pt idx="5151">
                  <c:v>429.24999999985408</c:v>
                </c:pt>
                <c:pt idx="5152">
                  <c:v>429.33333333318694</c:v>
                </c:pt>
                <c:pt idx="5153">
                  <c:v>429.41666666651969</c:v>
                </c:pt>
                <c:pt idx="5154">
                  <c:v>429.499999999853</c:v>
                </c:pt>
                <c:pt idx="5155">
                  <c:v>429.58333333318569</c:v>
                </c:pt>
                <c:pt idx="5156">
                  <c:v>429.66666666651798</c:v>
                </c:pt>
                <c:pt idx="5157">
                  <c:v>429.74999999985232</c:v>
                </c:pt>
                <c:pt idx="5158">
                  <c:v>429.83333333318399</c:v>
                </c:pt>
                <c:pt idx="5159">
                  <c:v>429.91666666651793</c:v>
                </c:pt>
                <c:pt idx="5160">
                  <c:v>429.99999999984999</c:v>
                </c:pt>
                <c:pt idx="5161">
                  <c:v>430.08333333318222</c:v>
                </c:pt>
                <c:pt idx="5162">
                  <c:v>430.16666666651679</c:v>
                </c:pt>
                <c:pt idx="5163">
                  <c:v>430.24999999984902</c:v>
                </c:pt>
                <c:pt idx="5164">
                  <c:v>430.33333333318194</c:v>
                </c:pt>
                <c:pt idx="5165">
                  <c:v>430.41666666651503</c:v>
                </c:pt>
                <c:pt idx="5166">
                  <c:v>430.499999999848</c:v>
                </c:pt>
                <c:pt idx="5167">
                  <c:v>430.58333333318069</c:v>
                </c:pt>
                <c:pt idx="5168">
                  <c:v>430.666666666514</c:v>
                </c:pt>
                <c:pt idx="5169">
                  <c:v>430.74999999984732</c:v>
                </c:pt>
                <c:pt idx="5170">
                  <c:v>430.8333333331791</c:v>
                </c:pt>
                <c:pt idx="5171">
                  <c:v>430.91666666651264</c:v>
                </c:pt>
                <c:pt idx="5172">
                  <c:v>430.99999999984601</c:v>
                </c:pt>
                <c:pt idx="5173">
                  <c:v>431.08333333317893</c:v>
                </c:pt>
                <c:pt idx="5174">
                  <c:v>431.16666666651201</c:v>
                </c:pt>
                <c:pt idx="5175">
                  <c:v>431.24999999984578</c:v>
                </c:pt>
                <c:pt idx="5176">
                  <c:v>431.33333333317722</c:v>
                </c:pt>
                <c:pt idx="5177">
                  <c:v>431.41666666651099</c:v>
                </c:pt>
                <c:pt idx="5178">
                  <c:v>431.49999999984396</c:v>
                </c:pt>
                <c:pt idx="5179">
                  <c:v>431.58333333317699</c:v>
                </c:pt>
                <c:pt idx="5180">
                  <c:v>431.66666666651008</c:v>
                </c:pt>
                <c:pt idx="5181">
                  <c:v>431.74999999984385</c:v>
                </c:pt>
                <c:pt idx="5182">
                  <c:v>431.83333333317569</c:v>
                </c:pt>
                <c:pt idx="5183">
                  <c:v>431.91666666650895</c:v>
                </c:pt>
                <c:pt idx="5184">
                  <c:v>431.99999999984198</c:v>
                </c:pt>
                <c:pt idx="5185">
                  <c:v>432.0833333331741</c:v>
                </c:pt>
                <c:pt idx="5186">
                  <c:v>432.16666666650798</c:v>
                </c:pt>
                <c:pt idx="5187">
                  <c:v>432.24999999984192</c:v>
                </c:pt>
                <c:pt idx="5188">
                  <c:v>432.33333333317393</c:v>
                </c:pt>
                <c:pt idx="5189">
                  <c:v>432.41666666650696</c:v>
                </c:pt>
                <c:pt idx="5190">
                  <c:v>432.49999999983999</c:v>
                </c:pt>
                <c:pt idx="5191">
                  <c:v>432.58333333317222</c:v>
                </c:pt>
                <c:pt idx="5192">
                  <c:v>432.66666666650679</c:v>
                </c:pt>
                <c:pt idx="5193">
                  <c:v>432.74999999983902</c:v>
                </c:pt>
                <c:pt idx="5194">
                  <c:v>432.83333333317199</c:v>
                </c:pt>
                <c:pt idx="5195">
                  <c:v>432.91666666650463</c:v>
                </c:pt>
                <c:pt idx="5196">
                  <c:v>432.999999999838</c:v>
                </c:pt>
                <c:pt idx="5197">
                  <c:v>433.08333333316995</c:v>
                </c:pt>
                <c:pt idx="5198">
                  <c:v>433.16666666650298</c:v>
                </c:pt>
                <c:pt idx="5199">
                  <c:v>433.24999999983692</c:v>
                </c:pt>
                <c:pt idx="5200">
                  <c:v>433.33333333316898</c:v>
                </c:pt>
                <c:pt idx="5201">
                  <c:v>433.41666666650195</c:v>
                </c:pt>
                <c:pt idx="5202">
                  <c:v>433.49999999983493</c:v>
                </c:pt>
                <c:pt idx="5203">
                  <c:v>433.58333333316801</c:v>
                </c:pt>
                <c:pt idx="5204">
                  <c:v>433.66666666650138</c:v>
                </c:pt>
                <c:pt idx="5205">
                  <c:v>433.74999999983402</c:v>
                </c:pt>
                <c:pt idx="5206">
                  <c:v>433.83333333316705</c:v>
                </c:pt>
                <c:pt idx="5207">
                  <c:v>433.91666666649922</c:v>
                </c:pt>
                <c:pt idx="5208">
                  <c:v>433.99999999983299</c:v>
                </c:pt>
                <c:pt idx="5209">
                  <c:v>434.08333333316602</c:v>
                </c:pt>
                <c:pt idx="5210">
                  <c:v>434.166666666499</c:v>
                </c:pt>
                <c:pt idx="5211">
                  <c:v>434.24999999983208</c:v>
                </c:pt>
                <c:pt idx="5212">
                  <c:v>434.333333333165</c:v>
                </c:pt>
                <c:pt idx="5213">
                  <c:v>434.41666666649769</c:v>
                </c:pt>
                <c:pt idx="5214">
                  <c:v>434.499999999831</c:v>
                </c:pt>
                <c:pt idx="5215">
                  <c:v>434.58333333316398</c:v>
                </c:pt>
                <c:pt idx="5216">
                  <c:v>434.66666666649701</c:v>
                </c:pt>
                <c:pt idx="5217">
                  <c:v>434.74999999982998</c:v>
                </c:pt>
                <c:pt idx="5218">
                  <c:v>434.83333333316301</c:v>
                </c:pt>
                <c:pt idx="5219">
                  <c:v>434.91666666649593</c:v>
                </c:pt>
                <c:pt idx="5220">
                  <c:v>434.99999999982896</c:v>
                </c:pt>
                <c:pt idx="5221">
                  <c:v>435.08333333316205</c:v>
                </c:pt>
                <c:pt idx="5222">
                  <c:v>435.16666666649502</c:v>
                </c:pt>
                <c:pt idx="5223">
                  <c:v>435.24999999982879</c:v>
                </c:pt>
                <c:pt idx="5224">
                  <c:v>435.33333333316102</c:v>
                </c:pt>
                <c:pt idx="5225">
                  <c:v>435.41666666649394</c:v>
                </c:pt>
                <c:pt idx="5226">
                  <c:v>435.49999999982703</c:v>
                </c:pt>
                <c:pt idx="5227">
                  <c:v>435.58333333316</c:v>
                </c:pt>
                <c:pt idx="5228">
                  <c:v>435.66666666649297</c:v>
                </c:pt>
                <c:pt idx="5229">
                  <c:v>435.74999999982691</c:v>
                </c:pt>
                <c:pt idx="5230">
                  <c:v>435.83333333315898</c:v>
                </c:pt>
                <c:pt idx="5231">
                  <c:v>435.91666666649195</c:v>
                </c:pt>
                <c:pt idx="5232">
                  <c:v>435.99999999982469</c:v>
                </c:pt>
                <c:pt idx="5233">
                  <c:v>436.08333333315704</c:v>
                </c:pt>
                <c:pt idx="5234">
                  <c:v>436.16666666649002</c:v>
                </c:pt>
                <c:pt idx="5235">
                  <c:v>436.24999999982379</c:v>
                </c:pt>
                <c:pt idx="5236">
                  <c:v>436.33333333315602</c:v>
                </c:pt>
                <c:pt idx="5237">
                  <c:v>436.41666666648899</c:v>
                </c:pt>
                <c:pt idx="5238">
                  <c:v>436.49999999982197</c:v>
                </c:pt>
                <c:pt idx="5239">
                  <c:v>436.583333333155</c:v>
                </c:pt>
                <c:pt idx="5240">
                  <c:v>436.66666666648808</c:v>
                </c:pt>
                <c:pt idx="5241">
                  <c:v>436.74999999982191</c:v>
                </c:pt>
                <c:pt idx="5242">
                  <c:v>436.83333333315397</c:v>
                </c:pt>
                <c:pt idx="5243">
                  <c:v>436.91666666648695</c:v>
                </c:pt>
                <c:pt idx="5244">
                  <c:v>436.99999999981969</c:v>
                </c:pt>
                <c:pt idx="5245">
                  <c:v>437.08333333315301</c:v>
                </c:pt>
                <c:pt idx="5246">
                  <c:v>437.16666666648598</c:v>
                </c:pt>
                <c:pt idx="5247">
                  <c:v>437.24999999981901</c:v>
                </c:pt>
                <c:pt idx="5248">
                  <c:v>437.33333333315198</c:v>
                </c:pt>
                <c:pt idx="5249">
                  <c:v>437.41666666648422</c:v>
                </c:pt>
                <c:pt idx="5250">
                  <c:v>437.49999999981799</c:v>
                </c:pt>
                <c:pt idx="5251">
                  <c:v>437.58333333315102</c:v>
                </c:pt>
                <c:pt idx="5252">
                  <c:v>437.66666666648405</c:v>
                </c:pt>
                <c:pt idx="5253">
                  <c:v>437.74999999981702</c:v>
                </c:pt>
                <c:pt idx="5254">
                  <c:v>437.83333333314999</c:v>
                </c:pt>
                <c:pt idx="5255">
                  <c:v>437.91666666648263</c:v>
                </c:pt>
                <c:pt idx="5256">
                  <c:v>437.999999999816</c:v>
                </c:pt>
                <c:pt idx="5257">
                  <c:v>438.08333333314903</c:v>
                </c:pt>
                <c:pt idx="5258">
                  <c:v>438.166666666482</c:v>
                </c:pt>
                <c:pt idx="5259">
                  <c:v>438.24999999981497</c:v>
                </c:pt>
                <c:pt idx="5260">
                  <c:v>438.333333333148</c:v>
                </c:pt>
                <c:pt idx="5261">
                  <c:v>438.41666666648069</c:v>
                </c:pt>
                <c:pt idx="5262">
                  <c:v>438.49999999981395</c:v>
                </c:pt>
                <c:pt idx="5263">
                  <c:v>438.58333333314698</c:v>
                </c:pt>
                <c:pt idx="5264">
                  <c:v>438.66666666648001</c:v>
                </c:pt>
                <c:pt idx="5265">
                  <c:v>438.74999999981338</c:v>
                </c:pt>
                <c:pt idx="5266">
                  <c:v>438.83333333314602</c:v>
                </c:pt>
                <c:pt idx="5267">
                  <c:v>438.91666666647899</c:v>
                </c:pt>
                <c:pt idx="5268">
                  <c:v>438.99999999981196</c:v>
                </c:pt>
                <c:pt idx="5269">
                  <c:v>439.08333333314499</c:v>
                </c:pt>
                <c:pt idx="5270">
                  <c:v>439.16666666647802</c:v>
                </c:pt>
                <c:pt idx="5271">
                  <c:v>439.24999999981179</c:v>
                </c:pt>
                <c:pt idx="5272">
                  <c:v>439.333333333143</c:v>
                </c:pt>
                <c:pt idx="5273">
                  <c:v>439.41666666647569</c:v>
                </c:pt>
                <c:pt idx="5274">
                  <c:v>439.49999999980895</c:v>
                </c:pt>
                <c:pt idx="5275">
                  <c:v>439.58333333314198</c:v>
                </c:pt>
                <c:pt idx="5276">
                  <c:v>439.66666666647501</c:v>
                </c:pt>
                <c:pt idx="5277">
                  <c:v>439.74999999980798</c:v>
                </c:pt>
                <c:pt idx="5278">
                  <c:v>439.83333333314101</c:v>
                </c:pt>
                <c:pt idx="5279">
                  <c:v>439.91666666647399</c:v>
                </c:pt>
                <c:pt idx="5280">
                  <c:v>439.99999999980696</c:v>
                </c:pt>
                <c:pt idx="5281">
                  <c:v>440.08333333313999</c:v>
                </c:pt>
                <c:pt idx="5282">
                  <c:v>440.16666666647302</c:v>
                </c:pt>
                <c:pt idx="5283">
                  <c:v>440.24999999980679</c:v>
                </c:pt>
                <c:pt idx="5284">
                  <c:v>440.33333333313897</c:v>
                </c:pt>
                <c:pt idx="5285">
                  <c:v>440.41666666647194</c:v>
                </c:pt>
                <c:pt idx="5286">
                  <c:v>440.49999999980503</c:v>
                </c:pt>
                <c:pt idx="5287">
                  <c:v>440.583333333138</c:v>
                </c:pt>
                <c:pt idx="5288">
                  <c:v>440.66666666647097</c:v>
                </c:pt>
                <c:pt idx="5289">
                  <c:v>440.749999999804</c:v>
                </c:pt>
                <c:pt idx="5290">
                  <c:v>440.83333333313698</c:v>
                </c:pt>
                <c:pt idx="5291">
                  <c:v>440.91666666646995</c:v>
                </c:pt>
                <c:pt idx="5292">
                  <c:v>440.99999999980264</c:v>
                </c:pt>
                <c:pt idx="5293">
                  <c:v>441.08333333313601</c:v>
                </c:pt>
                <c:pt idx="5294">
                  <c:v>441.16666666646938</c:v>
                </c:pt>
                <c:pt idx="5295">
                  <c:v>441.24999999980201</c:v>
                </c:pt>
                <c:pt idx="5296">
                  <c:v>441.33333333313499</c:v>
                </c:pt>
                <c:pt idx="5297">
                  <c:v>441.41666666646802</c:v>
                </c:pt>
                <c:pt idx="5298">
                  <c:v>441.49999999980099</c:v>
                </c:pt>
                <c:pt idx="5299">
                  <c:v>441.58333333313396</c:v>
                </c:pt>
                <c:pt idx="5300">
                  <c:v>441.66666666646785</c:v>
                </c:pt>
                <c:pt idx="5301">
                  <c:v>441.74999999980002</c:v>
                </c:pt>
                <c:pt idx="5302">
                  <c:v>441.833333333133</c:v>
                </c:pt>
                <c:pt idx="5303">
                  <c:v>441.91666666646631</c:v>
                </c:pt>
                <c:pt idx="5304">
                  <c:v>441.99999999979894</c:v>
                </c:pt>
                <c:pt idx="5305">
                  <c:v>442.08333333313197</c:v>
                </c:pt>
                <c:pt idx="5306">
                  <c:v>442.16666666646432</c:v>
                </c:pt>
                <c:pt idx="5307">
                  <c:v>442.24999999979798</c:v>
                </c:pt>
                <c:pt idx="5308">
                  <c:v>442.33333333312999</c:v>
                </c:pt>
                <c:pt idx="5309">
                  <c:v>442.41666666646302</c:v>
                </c:pt>
                <c:pt idx="5310">
                  <c:v>442.49999999979599</c:v>
                </c:pt>
                <c:pt idx="5311">
                  <c:v>442.58333333312896</c:v>
                </c:pt>
                <c:pt idx="5312">
                  <c:v>442.66666666646285</c:v>
                </c:pt>
                <c:pt idx="5313">
                  <c:v>442.74999999979502</c:v>
                </c:pt>
                <c:pt idx="5314">
                  <c:v>442.833333333128</c:v>
                </c:pt>
                <c:pt idx="5315">
                  <c:v>442.91666666646108</c:v>
                </c:pt>
                <c:pt idx="5316">
                  <c:v>442.99999999979394</c:v>
                </c:pt>
                <c:pt idx="5317">
                  <c:v>443.08333333312697</c:v>
                </c:pt>
                <c:pt idx="5318">
                  <c:v>443.16666666646091</c:v>
                </c:pt>
                <c:pt idx="5319">
                  <c:v>443.24999999979298</c:v>
                </c:pt>
                <c:pt idx="5320">
                  <c:v>443.33333333312601</c:v>
                </c:pt>
                <c:pt idx="5321">
                  <c:v>443.41666666645898</c:v>
                </c:pt>
                <c:pt idx="5322">
                  <c:v>443.49999999979195</c:v>
                </c:pt>
                <c:pt idx="5323">
                  <c:v>443.58333333312493</c:v>
                </c:pt>
                <c:pt idx="5324">
                  <c:v>443.66666666645904</c:v>
                </c:pt>
                <c:pt idx="5325">
                  <c:v>443.74999999979138</c:v>
                </c:pt>
                <c:pt idx="5326">
                  <c:v>443.83333333312396</c:v>
                </c:pt>
                <c:pt idx="5327">
                  <c:v>443.91666666645705</c:v>
                </c:pt>
                <c:pt idx="5328">
                  <c:v>443.99999999978922</c:v>
                </c:pt>
                <c:pt idx="5329">
                  <c:v>444.08333333312299</c:v>
                </c:pt>
                <c:pt idx="5330">
                  <c:v>444.1666666664571</c:v>
                </c:pt>
                <c:pt idx="5331">
                  <c:v>444.249999999789</c:v>
                </c:pt>
                <c:pt idx="5332">
                  <c:v>444.33333333312203</c:v>
                </c:pt>
                <c:pt idx="5333">
                  <c:v>444.416666666455</c:v>
                </c:pt>
                <c:pt idx="5334">
                  <c:v>444.49999999978769</c:v>
                </c:pt>
                <c:pt idx="5335">
                  <c:v>444.583333333121</c:v>
                </c:pt>
                <c:pt idx="5336">
                  <c:v>444.66666666645432</c:v>
                </c:pt>
                <c:pt idx="5337">
                  <c:v>444.74999999978701</c:v>
                </c:pt>
                <c:pt idx="5338">
                  <c:v>444.83333333311964</c:v>
                </c:pt>
                <c:pt idx="5339">
                  <c:v>444.91666666645301</c:v>
                </c:pt>
                <c:pt idx="5340">
                  <c:v>444.99999999978593</c:v>
                </c:pt>
                <c:pt idx="5341">
                  <c:v>445.08333333311896</c:v>
                </c:pt>
                <c:pt idx="5342">
                  <c:v>445.16666666645278</c:v>
                </c:pt>
                <c:pt idx="5343">
                  <c:v>445.24999999978502</c:v>
                </c:pt>
                <c:pt idx="5344">
                  <c:v>445.33333333311799</c:v>
                </c:pt>
                <c:pt idx="5345">
                  <c:v>445.41666666645102</c:v>
                </c:pt>
                <c:pt idx="5346">
                  <c:v>445.49999999978394</c:v>
                </c:pt>
                <c:pt idx="5347">
                  <c:v>445.583333333116</c:v>
                </c:pt>
                <c:pt idx="5348">
                  <c:v>445.66666666644932</c:v>
                </c:pt>
                <c:pt idx="5349">
                  <c:v>445.74999999978201</c:v>
                </c:pt>
                <c:pt idx="5350">
                  <c:v>445.83333333311469</c:v>
                </c:pt>
                <c:pt idx="5351">
                  <c:v>445.91666666644801</c:v>
                </c:pt>
                <c:pt idx="5352">
                  <c:v>445.99999999978093</c:v>
                </c:pt>
                <c:pt idx="5353">
                  <c:v>446.08333333311396</c:v>
                </c:pt>
                <c:pt idx="5354">
                  <c:v>446.16666666644738</c:v>
                </c:pt>
                <c:pt idx="5355">
                  <c:v>446.24999999978002</c:v>
                </c:pt>
                <c:pt idx="5356">
                  <c:v>446.33333333311299</c:v>
                </c:pt>
                <c:pt idx="5357">
                  <c:v>446.41666666644602</c:v>
                </c:pt>
                <c:pt idx="5358">
                  <c:v>446.49999999977899</c:v>
                </c:pt>
                <c:pt idx="5359">
                  <c:v>446.58333333311197</c:v>
                </c:pt>
                <c:pt idx="5360">
                  <c:v>446.66666666644579</c:v>
                </c:pt>
                <c:pt idx="5361">
                  <c:v>446.74999999977808</c:v>
                </c:pt>
                <c:pt idx="5362">
                  <c:v>446.833333333111</c:v>
                </c:pt>
                <c:pt idx="5363">
                  <c:v>446.91666666644397</c:v>
                </c:pt>
                <c:pt idx="5364">
                  <c:v>446.99999999977695</c:v>
                </c:pt>
                <c:pt idx="5365">
                  <c:v>447.08333333310969</c:v>
                </c:pt>
                <c:pt idx="5366">
                  <c:v>447.16666666644392</c:v>
                </c:pt>
                <c:pt idx="5367">
                  <c:v>447.24999999977598</c:v>
                </c:pt>
                <c:pt idx="5368">
                  <c:v>447.33333333310895</c:v>
                </c:pt>
                <c:pt idx="5369">
                  <c:v>447.41666666644198</c:v>
                </c:pt>
                <c:pt idx="5370">
                  <c:v>447.49999999977422</c:v>
                </c:pt>
                <c:pt idx="5371">
                  <c:v>447.58333333310799</c:v>
                </c:pt>
                <c:pt idx="5372">
                  <c:v>447.6666666664421</c:v>
                </c:pt>
                <c:pt idx="5373">
                  <c:v>447.74999999977405</c:v>
                </c:pt>
                <c:pt idx="5374">
                  <c:v>447.83333333310696</c:v>
                </c:pt>
                <c:pt idx="5375">
                  <c:v>447.91666666643999</c:v>
                </c:pt>
                <c:pt idx="5376">
                  <c:v>447.99999999977263</c:v>
                </c:pt>
                <c:pt idx="5377">
                  <c:v>448.083333333106</c:v>
                </c:pt>
                <c:pt idx="5378">
                  <c:v>448.16666666643908</c:v>
                </c:pt>
                <c:pt idx="5379">
                  <c:v>448.249999999772</c:v>
                </c:pt>
                <c:pt idx="5380">
                  <c:v>448.33333333310469</c:v>
                </c:pt>
                <c:pt idx="5381">
                  <c:v>448.416666666438</c:v>
                </c:pt>
                <c:pt idx="5382">
                  <c:v>448.49999999977069</c:v>
                </c:pt>
                <c:pt idx="5383">
                  <c:v>448.58333333310293</c:v>
                </c:pt>
                <c:pt idx="5384">
                  <c:v>448.66666666643704</c:v>
                </c:pt>
                <c:pt idx="5385">
                  <c:v>448.74999999976978</c:v>
                </c:pt>
                <c:pt idx="5386">
                  <c:v>448.83333333310196</c:v>
                </c:pt>
                <c:pt idx="5387">
                  <c:v>448.91666666643499</c:v>
                </c:pt>
                <c:pt idx="5388">
                  <c:v>448.99999999976802</c:v>
                </c:pt>
                <c:pt idx="5389">
                  <c:v>449.083333333101</c:v>
                </c:pt>
                <c:pt idx="5390">
                  <c:v>449.16666666643408</c:v>
                </c:pt>
                <c:pt idx="5391">
                  <c:v>449.24999999976785</c:v>
                </c:pt>
                <c:pt idx="5392">
                  <c:v>449.33333333309969</c:v>
                </c:pt>
                <c:pt idx="5393">
                  <c:v>449.416666666433</c:v>
                </c:pt>
                <c:pt idx="5394">
                  <c:v>449.49999999976598</c:v>
                </c:pt>
                <c:pt idx="5395">
                  <c:v>449.58333333309895</c:v>
                </c:pt>
                <c:pt idx="5396">
                  <c:v>449.66666666643232</c:v>
                </c:pt>
                <c:pt idx="5397">
                  <c:v>449.74999999976592</c:v>
                </c:pt>
                <c:pt idx="5398">
                  <c:v>449.83333333309793</c:v>
                </c:pt>
                <c:pt idx="5399">
                  <c:v>449.91666666643101</c:v>
                </c:pt>
                <c:pt idx="5400">
                  <c:v>449.99999999976404</c:v>
                </c:pt>
                <c:pt idx="5401">
                  <c:v>450.08333333309696</c:v>
                </c:pt>
                <c:pt idx="5402">
                  <c:v>450.16666666643079</c:v>
                </c:pt>
                <c:pt idx="5403">
                  <c:v>450.2499999997641</c:v>
                </c:pt>
                <c:pt idx="5404">
                  <c:v>450.33333333309599</c:v>
                </c:pt>
                <c:pt idx="5405">
                  <c:v>450.41666666642897</c:v>
                </c:pt>
                <c:pt idx="5406">
                  <c:v>450.499999999762</c:v>
                </c:pt>
                <c:pt idx="5407">
                  <c:v>450.58333333309503</c:v>
                </c:pt>
                <c:pt idx="5408">
                  <c:v>450.66666666642891</c:v>
                </c:pt>
                <c:pt idx="5409">
                  <c:v>450.74999999976222</c:v>
                </c:pt>
                <c:pt idx="5410">
                  <c:v>450.83333333309395</c:v>
                </c:pt>
                <c:pt idx="5411">
                  <c:v>450.91666666642698</c:v>
                </c:pt>
                <c:pt idx="5412">
                  <c:v>450.99999999976001</c:v>
                </c:pt>
                <c:pt idx="5413">
                  <c:v>451.08333333309264</c:v>
                </c:pt>
                <c:pt idx="5414">
                  <c:v>451.16666666642692</c:v>
                </c:pt>
                <c:pt idx="5415">
                  <c:v>451.24999999975932</c:v>
                </c:pt>
                <c:pt idx="5416">
                  <c:v>451.33333333309196</c:v>
                </c:pt>
                <c:pt idx="5417">
                  <c:v>451.41666666642499</c:v>
                </c:pt>
                <c:pt idx="5418">
                  <c:v>451.49999999975802</c:v>
                </c:pt>
                <c:pt idx="5419">
                  <c:v>451.58333333309099</c:v>
                </c:pt>
                <c:pt idx="5420">
                  <c:v>451.66666666642402</c:v>
                </c:pt>
                <c:pt idx="5421">
                  <c:v>451.74999999975785</c:v>
                </c:pt>
                <c:pt idx="5422">
                  <c:v>451.83333333308894</c:v>
                </c:pt>
                <c:pt idx="5423">
                  <c:v>451.91666666642197</c:v>
                </c:pt>
                <c:pt idx="5424">
                  <c:v>451.999999999755</c:v>
                </c:pt>
                <c:pt idx="5425">
                  <c:v>452.08333333308769</c:v>
                </c:pt>
                <c:pt idx="5426">
                  <c:v>452.16666666642192</c:v>
                </c:pt>
                <c:pt idx="5427">
                  <c:v>452.24999999975432</c:v>
                </c:pt>
                <c:pt idx="5428">
                  <c:v>452.33333333308696</c:v>
                </c:pt>
                <c:pt idx="5429">
                  <c:v>452.41666666641999</c:v>
                </c:pt>
                <c:pt idx="5430">
                  <c:v>452.49999999975302</c:v>
                </c:pt>
                <c:pt idx="5431">
                  <c:v>452.58333333308599</c:v>
                </c:pt>
                <c:pt idx="5432">
                  <c:v>452.66666666641902</c:v>
                </c:pt>
                <c:pt idx="5433">
                  <c:v>452.74999999975284</c:v>
                </c:pt>
                <c:pt idx="5434">
                  <c:v>452.83333333308423</c:v>
                </c:pt>
                <c:pt idx="5435">
                  <c:v>452.916666666418</c:v>
                </c:pt>
                <c:pt idx="5436">
                  <c:v>452.99999999975108</c:v>
                </c:pt>
                <c:pt idx="5437">
                  <c:v>453.08333333308394</c:v>
                </c:pt>
                <c:pt idx="5438">
                  <c:v>453.16666666641731</c:v>
                </c:pt>
                <c:pt idx="5439">
                  <c:v>453.24999999975091</c:v>
                </c:pt>
                <c:pt idx="5440">
                  <c:v>453.33333333308269</c:v>
                </c:pt>
                <c:pt idx="5441">
                  <c:v>453.41666666641601</c:v>
                </c:pt>
                <c:pt idx="5442">
                  <c:v>453.49999999974898</c:v>
                </c:pt>
                <c:pt idx="5443">
                  <c:v>453.58333333308195</c:v>
                </c:pt>
                <c:pt idx="5444">
                  <c:v>453.66666666641498</c:v>
                </c:pt>
                <c:pt idx="5445">
                  <c:v>453.74999999974898</c:v>
                </c:pt>
                <c:pt idx="5446">
                  <c:v>453.83333333308099</c:v>
                </c:pt>
                <c:pt idx="5447">
                  <c:v>453.91666666641396</c:v>
                </c:pt>
                <c:pt idx="5448">
                  <c:v>453.99999999974705</c:v>
                </c:pt>
                <c:pt idx="5449">
                  <c:v>454.08333333307922</c:v>
                </c:pt>
                <c:pt idx="5450">
                  <c:v>454.16666666641379</c:v>
                </c:pt>
                <c:pt idx="5451">
                  <c:v>454.2499999997471</c:v>
                </c:pt>
                <c:pt idx="5452">
                  <c:v>454.33333333307894</c:v>
                </c:pt>
                <c:pt idx="5453">
                  <c:v>454.41666666641203</c:v>
                </c:pt>
                <c:pt idx="5454">
                  <c:v>454.499999999745</c:v>
                </c:pt>
                <c:pt idx="5455">
                  <c:v>454.58333333307769</c:v>
                </c:pt>
                <c:pt idx="5456">
                  <c:v>454.66666666640998</c:v>
                </c:pt>
                <c:pt idx="5457">
                  <c:v>454.74999999974432</c:v>
                </c:pt>
                <c:pt idx="5458">
                  <c:v>454.83333333307695</c:v>
                </c:pt>
                <c:pt idx="5459">
                  <c:v>454.91666666640896</c:v>
                </c:pt>
                <c:pt idx="5460">
                  <c:v>454.99999999974204</c:v>
                </c:pt>
                <c:pt idx="5461">
                  <c:v>455.08333333307422</c:v>
                </c:pt>
                <c:pt idx="5462">
                  <c:v>455.16666666640879</c:v>
                </c:pt>
                <c:pt idx="5463">
                  <c:v>455.2499999997421</c:v>
                </c:pt>
                <c:pt idx="5464">
                  <c:v>455.33333333307399</c:v>
                </c:pt>
                <c:pt idx="5465">
                  <c:v>455.41666666640697</c:v>
                </c:pt>
                <c:pt idx="5466">
                  <c:v>455.49999999974</c:v>
                </c:pt>
                <c:pt idx="5467">
                  <c:v>455.58333333307303</c:v>
                </c:pt>
                <c:pt idx="5468">
                  <c:v>455.66666666640691</c:v>
                </c:pt>
                <c:pt idx="5469">
                  <c:v>455.74999999973932</c:v>
                </c:pt>
                <c:pt idx="5470">
                  <c:v>455.83333333307195</c:v>
                </c:pt>
                <c:pt idx="5471">
                  <c:v>455.91666666640469</c:v>
                </c:pt>
                <c:pt idx="5472">
                  <c:v>455.99999999973801</c:v>
                </c:pt>
                <c:pt idx="5473">
                  <c:v>456.08333333307093</c:v>
                </c:pt>
                <c:pt idx="5474">
                  <c:v>456.16666666640401</c:v>
                </c:pt>
                <c:pt idx="5475">
                  <c:v>456.24999999973738</c:v>
                </c:pt>
                <c:pt idx="5476">
                  <c:v>456.33333333306996</c:v>
                </c:pt>
                <c:pt idx="5477">
                  <c:v>456.41666666640299</c:v>
                </c:pt>
                <c:pt idx="5478">
                  <c:v>456.49999999973602</c:v>
                </c:pt>
                <c:pt idx="5479">
                  <c:v>456.58333333306905</c:v>
                </c:pt>
                <c:pt idx="5480">
                  <c:v>456.66666666640202</c:v>
                </c:pt>
                <c:pt idx="5481">
                  <c:v>456.74999999973579</c:v>
                </c:pt>
                <c:pt idx="5482">
                  <c:v>456.83333333306808</c:v>
                </c:pt>
                <c:pt idx="5483">
                  <c:v>456.916666666401</c:v>
                </c:pt>
                <c:pt idx="5484">
                  <c:v>456.99999999973397</c:v>
                </c:pt>
                <c:pt idx="5485">
                  <c:v>457.083333333067</c:v>
                </c:pt>
                <c:pt idx="5486">
                  <c:v>457.16666666639998</c:v>
                </c:pt>
                <c:pt idx="5487">
                  <c:v>457.24999999973392</c:v>
                </c:pt>
                <c:pt idx="5488">
                  <c:v>457.33333333306598</c:v>
                </c:pt>
                <c:pt idx="5489">
                  <c:v>457.41666666639895</c:v>
                </c:pt>
                <c:pt idx="5490">
                  <c:v>457.49999999973198</c:v>
                </c:pt>
                <c:pt idx="5491">
                  <c:v>457.58333333306501</c:v>
                </c:pt>
                <c:pt idx="5492">
                  <c:v>457.66666666639838</c:v>
                </c:pt>
                <c:pt idx="5493">
                  <c:v>457.7499999997321</c:v>
                </c:pt>
                <c:pt idx="5494">
                  <c:v>457.83333333306405</c:v>
                </c:pt>
                <c:pt idx="5495">
                  <c:v>457.91666666639696</c:v>
                </c:pt>
                <c:pt idx="5496">
                  <c:v>457.99999999972999</c:v>
                </c:pt>
                <c:pt idx="5497">
                  <c:v>458.083333333062</c:v>
                </c:pt>
                <c:pt idx="5498">
                  <c:v>458.16666666639497</c:v>
                </c:pt>
                <c:pt idx="5499">
                  <c:v>458.24999999972891</c:v>
                </c:pt>
                <c:pt idx="5500">
                  <c:v>458.33333333306098</c:v>
                </c:pt>
                <c:pt idx="5501">
                  <c:v>458.41666666639395</c:v>
                </c:pt>
                <c:pt idx="5502">
                  <c:v>458.49999999972698</c:v>
                </c:pt>
                <c:pt idx="5503">
                  <c:v>458.58333333306001</c:v>
                </c:pt>
                <c:pt idx="5504">
                  <c:v>458.66666666639298</c:v>
                </c:pt>
                <c:pt idx="5505">
                  <c:v>458.74999999972704</c:v>
                </c:pt>
                <c:pt idx="5506">
                  <c:v>458.83333333305904</c:v>
                </c:pt>
                <c:pt idx="5507">
                  <c:v>458.91666666639196</c:v>
                </c:pt>
                <c:pt idx="5508">
                  <c:v>458.99999999972499</c:v>
                </c:pt>
                <c:pt idx="5509">
                  <c:v>459.08333333305802</c:v>
                </c:pt>
                <c:pt idx="5510">
                  <c:v>459.16666666639179</c:v>
                </c:pt>
                <c:pt idx="5511">
                  <c:v>459.24999999972408</c:v>
                </c:pt>
                <c:pt idx="5512">
                  <c:v>459.333333333057</c:v>
                </c:pt>
                <c:pt idx="5513">
                  <c:v>459.41666666638969</c:v>
                </c:pt>
                <c:pt idx="5514">
                  <c:v>459.499999999723</c:v>
                </c:pt>
                <c:pt idx="5515">
                  <c:v>459.58333333305598</c:v>
                </c:pt>
                <c:pt idx="5516">
                  <c:v>459.66666666638901</c:v>
                </c:pt>
                <c:pt idx="5517">
                  <c:v>459.74999999972232</c:v>
                </c:pt>
                <c:pt idx="5518">
                  <c:v>459.83333333305501</c:v>
                </c:pt>
                <c:pt idx="5519">
                  <c:v>459.91666666638793</c:v>
                </c:pt>
                <c:pt idx="5520">
                  <c:v>459.99999999972101</c:v>
                </c:pt>
                <c:pt idx="5521">
                  <c:v>460.08333333305404</c:v>
                </c:pt>
                <c:pt idx="5522">
                  <c:v>460.16666666638702</c:v>
                </c:pt>
                <c:pt idx="5523">
                  <c:v>460.24999999972079</c:v>
                </c:pt>
                <c:pt idx="5524">
                  <c:v>460.33333333305302</c:v>
                </c:pt>
                <c:pt idx="5525">
                  <c:v>460.41666666638599</c:v>
                </c:pt>
                <c:pt idx="5526">
                  <c:v>460.49999999971897</c:v>
                </c:pt>
                <c:pt idx="5527">
                  <c:v>460.583333333052</c:v>
                </c:pt>
                <c:pt idx="5528">
                  <c:v>460.66666666638508</c:v>
                </c:pt>
                <c:pt idx="5529">
                  <c:v>460.74999999971891</c:v>
                </c:pt>
                <c:pt idx="5530">
                  <c:v>460.83333333305097</c:v>
                </c:pt>
                <c:pt idx="5531">
                  <c:v>460.91666666638395</c:v>
                </c:pt>
                <c:pt idx="5532">
                  <c:v>460.99999999971698</c:v>
                </c:pt>
                <c:pt idx="5533">
                  <c:v>461.08333333304898</c:v>
                </c:pt>
                <c:pt idx="5534">
                  <c:v>461.16666666638201</c:v>
                </c:pt>
                <c:pt idx="5535">
                  <c:v>461.24999999971578</c:v>
                </c:pt>
                <c:pt idx="5536">
                  <c:v>461.33333333304802</c:v>
                </c:pt>
                <c:pt idx="5537">
                  <c:v>461.41666666638099</c:v>
                </c:pt>
                <c:pt idx="5538">
                  <c:v>461.49999999971396</c:v>
                </c:pt>
                <c:pt idx="5539">
                  <c:v>461.58333333304705</c:v>
                </c:pt>
                <c:pt idx="5540">
                  <c:v>461.66666666638002</c:v>
                </c:pt>
                <c:pt idx="5541">
                  <c:v>461.74999999971379</c:v>
                </c:pt>
                <c:pt idx="5542">
                  <c:v>461.83333333304608</c:v>
                </c:pt>
                <c:pt idx="5543">
                  <c:v>461.91666666637894</c:v>
                </c:pt>
                <c:pt idx="5544">
                  <c:v>461.99999999971197</c:v>
                </c:pt>
                <c:pt idx="5545">
                  <c:v>462.083333333045</c:v>
                </c:pt>
                <c:pt idx="5546">
                  <c:v>462.16666666637798</c:v>
                </c:pt>
                <c:pt idx="5547">
                  <c:v>462.24999999971192</c:v>
                </c:pt>
                <c:pt idx="5548">
                  <c:v>462.33333333304398</c:v>
                </c:pt>
                <c:pt idx="5549">
                  <c:v>462.41666666637695</c:v>
                </c:pt>
                <c:pt idx="5550">
                  <c:v>462.49999999970993</c:v>
                </c:pt>
                <c:pt idx="5551">
                  <c:v>462.58333333304302</c:v>
                </c:pt>
                <c:pt idx="5552">
                  <c:v>462.66666666637678</c:v>
                </c:pt>
                <c:pt idx="5553">
                  <c:v>462.74999999970902</c:v>
                </c:pt>
                <c:pt idx="5554">
                  <c:v>462.83333333304205</c:v>
                </c:pt>
                <c:pt idx="5555">
                  <c:v>462.91666666637423</c:v>
                </c:pt>
                <c:pt idx="5556">
                  <c:v>462.999999999708</c:v>
                </c:pt>
                <c:pt idx="5557">
                  <c:v>463.08333333304108</c:v>
                </c:pt>
                <c:pt idx="5558">
                  <c:v>463.166666666374</c:v>
                </c:pt>
                <c:pt idx="5559">
                  <c:v>463.24999999970731</c:v>
                </c:pt>
                <c:pt idx="5560">
                  <c:v>463.33333333304</c:v>
                </c:pt>
                <c:pt idx="5561">
                  <c:v>463.41666666637269</c:v>
                </c:pt>
                <c:pt idx="5562">
                  <c:v>463.49999999970601</c:v>
                </c:pt>
                <c:pt idx="5563">
                  <c:v>463.58333333303898</c:v>
                </c:pt>
                <c:pt idx="5564">
                  <c:v>463.66666666637201</c:v>
                </c:pt>
                <c:pt idx="5565">
                  <c:v>463.74999999970498</c:v>
                </c:pt>
                <c:pt idx="5566">
                  <c:v>463.83333333303801</c:v>
                </c:pt>
                <c:pt idx="5567">
                  <c:v>463.91666666637099</c:v>
                </c:pt>
                <c:pt idx="5568">
                  <c:v>463.99999999970396</c:v>
                </c:pt>
                <c:pt idx="5569">
                  <c:v>464.08333333303705</c:v>
                </c:pt>
                <c:pt idx="5570">
                  <c:v>464.16666666637002</c:v>
                </c:pt>
                <c:pt idx="5571">
                  <c:v>464.24999999970379</c:v>
                </c:pt>
                <c:pt idx="5572">
                  <c:v>464.333333333035</c:v>
                </c:pt>
                <c:pt idx="5573">
                  <c:v>464.41666666636797</c:v>
                </c:pt>
                <c:pt idx="5574">
                  <c:v>464.499999999701</c:v>
                </c:pt>
                <c:pt idx="5575">
                  <c:v>464.58333333303398</c:v>
                </c:pt>
                <c:pt idx="5576">
                  <c:v>464.66666666636792</c:v>
                </c:pt>
                <c:pt idx="5577">
                  <c:v>464.74999999969964</c:v>
                </c:pt>
                <c:pt idx="5578">
                  <c:v>464.83333333303301</c:v>
                </c:pt>
                <c:pt idx="5579">
                  <c:v>464.91666666636598</c:v>
                </c:pt>
                <c:pt idx="5580">
                  <c:v>464.99999999969816</c:v>
                </c:pt>
                <c:pt idx="5581">
                  <c:v>465.08333333303204</c:v>
                </c:pt>
                <c:pt idx="5582">
                  <c:v>465.16666666636615</c:v>
                </c:pt>
                <c:pt idx="5583">
                  <c:v>465.24999999969799</c:v>
                </c:pt>
                <c:pt idx="5584">
                  <c:v>465.33333333303102</c:v>
                </c:pt>
                <c:pt idx="5585">
                  <c:v>465.41666666636405</c:v>
                </c:pt>
                <c:pt idx="5586">
                  <c:v>465.49999999969663</c:v>
                </c:pt>
                <c:pt idx="5587">
                  <c:v>465.58333333303</c:v>
                </c:pt>
                <c:pt idx="5588">
                  <c:v>465.66666666636422</c:v>
                </c:pt>
                <c:pt idx="5589">
                  <c:v>465.749999999696</c:v>
                </c:pt>
                <c:pt idx="5590">
                  <c:v>465.83333333302897</c:v>
                </c:pt>
                <c:pt idx="5591">
                  <c:v>465.916666666362</c:v>
                </c:pt>
                <c:pt idx="5592">
                  <c:v>465.99999999969367</c:v>
                </c:pt>
                <c:pt idx="5593">
                  <c:v>466.08333333302801</c:v>
                </c:pt>
                <c:pt idx="5594">
                  <c:v>466.16666666636223</c:v>
                </c:pt>
                <c:pt idx="5595">
                  <c:v>466.24999999969396</c:v>
                </c:pt>
                <c:pt idx="5596">
                  <c:v>466.33333333302704</c:v>
                </c:pt>
                <c:pt idx="5597">
                  <c:v>466.41666666636002</c:v>
                </c:pt>
                <c:pt idx="5598">
                  <c:v>466.49999999969191</c:v>
                </c:pt>
                <c:pt idx="5599">
                  <c:v>466.58333333302602</c:v>
                </c:pt>
                <c:pt idx="5600">
                  <c:v>466.66666666635984</c:v>
                </c:pt>
                <c:pt idx="5601">
                  <c:v>466.74999999969197</c:v>
                </c:pt>
                <c:pt idx="5602">
                  <c:v>466.833333333025</c:v>
                </c:pt>
                <c:pt idx="5603">
                  <c:v>466.91666666635808</c:v>
                </c:pt>
                <c:pt idx="5604">
                  <c:v>466.99999999969009</c:v>
                </c:pt>
                <c:pt idx="5605">
                  <c:v>467.08333333302397</c:v>
                </c:pt>
                <c:pt idx="5606">
                  <c:v>467.16666666635723</c:v>
                </c:pt>
                <c:pt idx="5607">
                  <c:v>467.24999999968969</c:v>
                </c:pt>
                <c:pt idx="5608">
                  <c:v>467.33333333302301</c:v>
                </c:pt>
                <c:pt idx="5609">
                  <c:v>467.41666666635501</c:v>
                </c:pt>
                <c:pt idx="5610">
                  <c:v>467.49999999968691</c:v>
                </c:pt>
                <c:pt idx="5611">
                  <c:v>467.58333333302102</c:v>
                </c:pt>
                <c:pt idx="5612">
                  <c:v>467.66666666635484</c:v>
                </c:pt>
                <c:pt idx="5613">
                  <c:v>467.74999999968696</c:v>
                </c:pt>
                <c:pt idx="5614">
                  <c:v>467.83333333301999</c:v>
                </c:pt>
                <c:pt idx="5615">
                  <c:v>467.91666666635302</c:v>
                </c:pt>
                <c:pt idx="5616">
                  <c:v>467.99999999968503</c:v>
                </c:pt>
                <c:pt idx="5617">
                  <c:v>468.08333333301903</c:v>
                </c:pt>
                <c:pt idx="5618">
                  <c:v>468.16666666635291</c:v>
                </c:pt>
                <c:pt idx="5619">
                  <c:v>468.24999999968469</c:v>
                </c:pt>
                <c:pt idx="5620">
                  <c:v>468.333333333018</c:v>
                </c:pt>
                <c:pt idx="5621">
                  <c:v>468.41666666635098</c:v>
                </c:pt>
                <c:pt idx="5622">
                  <c:v>468.49999999968304</c:v>
                </c:pt>
                <c:pt idx="5623">
                  <c:v>468.58333333301698</c:v>
                </c:pt>
                <c:pt idx="5624">
                  <c:v>468.66666666635092</c:v>
                </c:pt>
                <c:pt idx="5625">
                  <c:v>468.74999999968293</c:v>
                </c:pt>
                <c:pt idx="5626">
                  <c:v>468.83333333301601</c:v>
                </c:pt>
                <c:pt idx="5627">
                  <c:v>468.91666666634904</c:v>
                </c:pt>
                <c:pt idx="5628">
                  <c:v>468.99999999968117</c:v>
                </c:pt>
                <c:pt idx="5629">
                  <c:v>469.08333333301499</c:v>
                </c:pt>
                <c:pt idx="5630">
                  <c:v>469.1666666663491</c:v>
                </c:pt>
                <c:pt idx="5631">
                  <c:v>469.24999999968099</c:v>
                </c:pt>
                <c:pt idx="5632">
                  <c:v>469.33333333301397</c:v>
                </c:pt>
                <c:pt idx="5633">
                  <c:v>469.416666666347</c:v>
                </c:pt>
                <c:pt idx="5634">
                  <c:v>469.49999999967878</c:v>
                </c:pt>
                <c:pt idx="5635">
                  <c:v>469.583333333013</c:v>
                </c:pt>
                <c:pt idx="5636">
                  <c:v>469.66666666634723</c:v>
                </c:pt>
                <c:pt idx="5637">
                  <c:v>469.74999999967895</c:v>
                </c:pt>
                <c:pt idx="5638">
                  <c:v>469.83333333301198</c:v>
                </c:pt>
                <c:pt idx="5639">
                  <c:v>469.91666666634501</c:v>
                </c:pt>
                <c:pt idx="5640">
                  <c:v>469.99999999967679</c:v>
                </c:pt>
                <c:pt idx="5641">
                  <c:v>470.08333333301101</c:v>
                </c:pt>
                <c:pt idx="5642">
                  <c:v>470.16666666634438</c:v>
                </c:pt>
                <c:pt idx="5643">
                  <c:v>470.24999999967696</c:v>
                </c:pt>
                <c:pt idx="5644">
                  <c:v>470.33333333300999</c:v>
                </c:pt>
                <c:pt idx="5645">
                  <c:v>470.41666666634302</c:v>
                </c:pt>
                <c:pt idx="5646">
                  <c:v>470.49999999967486</c:v>
                </c:pt>
                <c:pt idx="5647">
                  <c:v>470.583333333008</c:v>
                </c:pt>
                <c:pt idx="5648">
                  <c:v>470.66666666634222</c:v>
                </c:pt>
                <c:pt idx="5649">
                  <c:v>470.74999999967395</c:v>
                </c:pt>
                <c:pt idx="5650">
                  <c:v>470.83333333300698</c:v>
                </c:pt>
                <c:pt idx="5651">
                  <c:v>470.91666666634001</c:v>
                </c:pt>
                <c:pt idx="5652">
                  <c:v>470.99999999967173</c:v>
                </c:pt>
                <c:pt idx="5653">
                  <c:v>471.08333333300601</c:v>
                </c:pt>
                <c:pt idx="5654">
                  <c:v>471.16666666633932</c:v>
                </c:pt>
                <c:pt idx="5655">
                  <c:v>471.24999999967196</c:v>
                </c:pt>
                <c:pt idx="5656">
                  <c:v>471.33333333300499</c:v>
                </c:pt>
                <c:pt idx="5657">
                  <c:v>471.41666666633802</c:v>
                </c:pt>
                <c:pt idx="5658">
                  <c:v>471.49999999966991</c:v>
                </c:pt>
                <c:pt idx="5659">
                  <c:v>471.58333333300396</c:v>
                </c:pt>
                <c:pt idx="5660">
                  <c:v>471.66666666633785</c:v>
                </c:pt>
                <c:pt idx="5661">
                  <c:v>471.74999999966997</c:v>
                </c:pt>
                <c:pt idx="5662">
                  <c:v>471.833333333003</c:v>
                </c:pt>
                <c:pt idx="5663">
                  <c:v>471.91666666633608</c:v>
                </c:pt>
                <c:pt idx="5664">
                  <c:v>471.99999999966894</c:v>
                </c:pt>
                <c:pt idx="5665">
                  <c:v>472.08333333300197</c:v>
                </c:pt>
                <c:pt idx="5666">
                  <c:v>472.16666666633591</c:v>
                </c:pt>
                <c:pt idx="5667">
                  <c:v>472.24999999966798</c:v>
                </c:pt>
                <c:pt idx="5668">
                  <c:v>472.33333333300101</c:v>
                </c:pt>
                <c:pt idx="5669">
                  <c:v>472.41666666633398</c:v>
                </c:pt>
                <c:pt idx="5670">
                  <c:v>472.49999999966695</c:v>
                </c:pt>
                <c:pt idx="5671">
                  <c:v>472.58333333299885</c:v>
                </c:pt>
                <c:pt idx="5672">
                  <c:v>472.66666666633404</c:v>
                </c:pt>
                <c:pt idx="5673">
                  <c:v>472.74999999966678</c:v>
                </c:pt>
                <c:pt idx="5674">
                  <c:v>472.83333333299817</c:v>
                </c:pt>
                <c:pt idx="5675">
                  <c:v>472.91666666633205</c:v>
                </c:pt>
                <c:pt idx="5676">
                  <c:v>472.99999999966423</c:v>
                </c:pt>
                <c:pt idx="5677">
                  <c:v>473.08333333299697</c:v>
                </c:pt>
                <c:pt idx="5678">
                  <c:v>473.16666666633216</c:v>
                </c:pt>
                <c:pt idx="5679">
                  <c:v>473.249999999664</c:v>
                </c:pt>
                <c:pt idx="5680">
                  <c:v>473.33333333299669</c:v>
                </c:pt>
                <c:pt idx="5681">
                  <c:v>473.41666666633</c:v>
                </c:pt>
                <c:pt idx="5682">
                  <c:v>473.49999999966269</c:v>
                </c:pt>
                <c:pt idx="5683">
                  <c:v>473.58333333299379</c:v>
                </c:pt>
                <c:pt idx="5684">
                  <c:v>473.66666666632898</c:v>
                </c:pt>
                <c:pt idx="5685">
                  <c:v>473.74999999966138</c:v>
                </c:pt>
                <c:pt idx="5686">
                  <c:v>473.83333333299316</c:v>
                </c:pt>
                <c:pt idx="5687">
                  <c:v>473.91666666632705</c:v>
                </c:pt>
                <c:pt idx="5688">
                  <c:v>473.99999999965922</c:v>
                </c:pt>
                <c:pt idx="5689">
                  <c:v>474.08333333299191</c:v>
                </c:pt>
                <c:pt idx="5690">
                  <c:v>474.1666666663271</c:v>
                </c:pt>
                <c:pt idx="5691">
                  <c:v>474.249999999659</c:v>
                </c:pt>
                <c:pt idx="5692">
                  <c:v>474.33333333299169</c:v>
                </c:pt>
                <c:pt idx="5693">
                  <c:v>474.416666666325</c:v>
                </c:pt>
                <c:pt idx="5694">
                  <c:v>474.49999999965769</c:v>
                </c:pt>
                <c:pt idx="5695">
                  <c:v>474.58333333299009</c:v>
                </c:pt>
                <c:pt idx="5696">
                  <c:v>474.66666666632432</c:v>
                </c:pt>
                <c:pt idx="5697">
                  <c:v>474.74999999965701</c:v>
                </c:pt>
                <c:pt idx="5698">
                  <c:v>474.83333333298873</c:v>
                </c:pt>
                <c:pt idx="5699">
                  <c:v>474.91666666632301</c:v>
                </c:pt>
                <c:pt idx="5700">
                  <c:v>474.99999999965593</c:v>
                </c:pt>
                <c:pt idx="5701">
                  <c:v>475.08333333298816</c:v>
                </c:pt>
                <c:pt idx="5702">
                  <c:v>475.16666666632278</c:v>
                </c:pt>
                <c:pt idx="5703">
                  <c:v>475.24999999965502</c:v>
                </c:pt>
                <c:pt idx="5704">
                  <c:v>475.33333333298691</c:v>
                </c:pt>
                <c:pt idx="5705">
                  <c:v>475.41666666632102</c:v>
                </c:pt>
                <c:pt idx="5706">
                  <c:v>475.49999999965399</c:v>
                </c:pt>
                <c:pt idx="5707">
                  <c:v>475.58333333298663</c:v>
                </c:pt>
                <c:pt idx="5708">
                  <c:v>475.66666666632079</c:v>
                </c:pt>
                <c:pt idx="5709">
                  <c:v>475.74999999965308</c:v>
                </c:pt>
                <c:pt idx="5710">
                  <c:v>475.83333333298509</c:v>
                </c:pt>
                <c:pt idx="5711">
                  <c:v>475.91666666631897</c:v>
                </c:pt>
                <c:pt idx="5712">
                  <c:v>475.99999999965195</c:v>
                </c:pt>
                <c:pt idx="5713">
                  <c:v>476.08333333298367</c:v>
                </c:pt>
                <c:pt idx="5714">
                  <c:v>476.16666666631892</c:v>
                </c:pt>
                <c:pt idx="5715">
                  <c:v>476.24999999965098</c:v>
                </c:pt>
                <c:pt idx="5716">
                  <c:v>476.3333333329831</c:v>
                </c:pt>
                <c:pt idx="5717">
                  <c:v>476.41666666631698</c:v>
                </c:pt>
                <c:pt idx="5718">
                  <c:v>476.49999999964922</c:v>
                </c:pt>
                <c:pt idx="5719">
                  <c:v>476.58333333298191</c:v>
                </c:pt>
                <c:pt idx="5720">
                  <c:v>476.6666666663171</c:v>
                </c:pt>
                <c:pt idx="5721">
                  <c:v>476.74999999964905</c:v>
                </c:pt>
                <c:pt idx="5722">
                  <c:v>476.83333333298009</c:v>
                </c:pt>
                <c:pt idx="5723">
                  <c:v>476.91666666631397</c:v>
                </c:pt>
                <c:pt idx="5724">
                  <c:v>476.99999999964695</c:v>
                </c:pt>
                <c:pt idx="5725">
                  <c:v>477.08333333297867</c:v>
                </c:pt>
                <c:pt idx="5726">
                  <c:v>477.16666666631392</c:v>
                </c:pt>
                <c:pt idx="5727">
                  <c:v>477.24999999964598</c:v>
                </c:pt>
                <c:pt idx="5728">
                  <c:v>477.33333333297804</c:v>
                </c:pt>
                <c:pt idx="5729">
                  <c:v>477.41666666631198</c:v>
                </c:pt>
                <c:pt idx="5730">
                  <c:v>477.49999999964422</c:v>
                </c:pt>
                <c:pt idx="5731">
                  <c:v>477.58333333297691</c:v>
                </c:pt>
                <c:pt idx="5732">
                  <c:v>477.6666666663121</c:v>
                </c:pt>
                <c:pt idx="5733">
                  <c:v>477.74999999964405</c:v>
                </c:pt>
                <c:pt idx="5734">
                  <c:v>477.83333333297617</c:v>
                </c:pt>
                <c:pt idx="5735">
                  <c:v>477.91666666630999</c:v>
                </c:pt>
                <c:pt idx="5736">
                  <c:v>477.99999999964263</c:v>
                </c:pt>
                <c:pt idx="5737">
                  <c:v>478.08333333297503</c:v>
                </c:pt>
                <c:pt idx="5738">
                  <c:v>478.16666666630908</c:v>
                </c:pt>
                <c:pt idx="5739">
                  <c:v>478.249999999642</c:v>
                </c:pt>
                <c:pt idx="5740">
                  <c:v>478.33333333297367</c:v>
                </c:pt>
                <c:pt idx="5741">
                  <c:v>478.416666666308</c:v>
                </c:pt>
                <c:pt idx="5742">
                  <c:v>478.49999999964069</c:v>
                </c:pt>
                <c:pt idx="5743">
                  <c:v>478.58333333297304</c:v>
                </c:pt>
                <c:pt idx="5744">
                  <c:v>478.66666666630732</c:v>
                </c:pt>
                <c:pt idx="5745">
                  <c:v>478.74999999964001</c:v>
                </c:pt>
                <c:pt idx="5746">
                  <c:v>478.83333333297185</c:v>
                </c:pt>
                <c:pt idx="5747">
                  <c:v>478.91666666630601</c:v>
                </c:pt>
                <c:pt idx="5748">
                  <c:v>478.99999999963899</c:v>
                </c:pt>
                <c:pt idx="5749">
                  <c:v>479.08333333297116</c:v>
                </c:pt>
                <c:pt idx="5750">
                  <c:v>479.16666666630579</c:v>
                </c:pt>
                <c:pt idx="5751">
                  <c:v>479.24999999963802</c:v>
                </c:pt>
                <c:pt idx="5752">
                  <c:v>479.33333333296991</c:v>
                </c:pt>
                <c:pt idx="5753">
                  <c:v>479.41666666630397</c:v>
                </c:pt>
                <c:pt idx="5754">
                  <c:v>479.49999999963694</c:v>
                </c:pt>
                <c:pt idx="5755">
                  <c:v>479.58333333296969</c:v>
                </c:pt>
                <c:pt idx="5756">
                  <c:v>479.66666666630232</c:v>
                </c:pt>
                <c:pt idx="5757">
                  <c:v>479.74999999963597</c:v>
                </c:pt>
                <c:pt idx="5758">
                  <c:v>479.83333333296895</c:v>
                </c:pt>
                <c:pt idx="5759">
                  <c:v>479.91666666630101</c:v>
                </c:pt>
                <c:pt idx="5760">
                  <c:v>479.99999999963399</c:v>
                </c:pt>
                <c:pt idx="5761">
                  <c:v>480.08333333296696</c:v>
                </c:pt>
                <c:pt idx="5762">
                  <c:v>480.16666666629999</c:v>
                </c:pt>
                <c:pt idx="5763">
                  <c:v>480.24999999963302</c:v>
                </c:pt>
                <c:pt idx="5764">
                  <c:v>480.33333333296599</c:v>
                </c:pt>
                <c:pt idx="5765">
                  <c:v>480.41666666629823</c:v>
                </c:pt>
                <c:pt idx="5766">
                  <c:v>480.49999999963194</c:v>
                </c:pt>
                <c:pt idx="5767">
                  <c:v>480.58333333296503</c:v>
                </c:pt>
                <c:pt idx="5768">
                  <c:v>480.666666666298</c:v>
                </c:pt>
                <c:pt idx="5769">
                  <c:v>480.74999999963097</c:v>
                </c:pt>
                <c:pt idx="5770">
                  <c:v>480.83333333296395</c:v>
                </c:pt>
                <c:pt idx="5771">
                  <c:v>480.91666666629669</c:v>
                </c:pt>
                <c:pt idx="5772">
                  <c:v>480.9999999996291</c:v>
                </c:pt>
                <c:pt idx="5773">
                  <c:v>481.08333333296264</c:v>
                </c:pt>
                <c:pt idx="5774">
                  <c:v>481.16666666629601</c:v>
                </c:pt>
                <c:pt idx="5775">
                  <c:v>481.24999999962898</c:v>
                </c:pt>
                <c:pt idx="5776">
                  <c:v>481.33333333296196</c:v>
                </c:pt>
                <c:pt idx="5777">
                  <c:v>481.41666666629391</c:v>
                </c:pt>
                <c:pt idx="5778">
                  <c:v>481.49999999962722</c:v>
                </c:pt>
                <c:pt idx="5779">
                  <c:v>481.58333333296099</c:v>
                </c:pt>
                <c:pt idx="5780">
                  <c:v>481.66666666629396</c:v>
                </c:pt>
                <c:pt idx="5781">
                  <c:v>481.74999999962705</c:v>
                </c:pt>
                <c:pt idx="5782">
                  <c:v>481.83333333295963</c:v>
                </c:pt>
                <c:pt idx="5783">
                  <c:v>481.91666666629203</c:v>
                </c:pt>
                <c:pt idx="5784">
                  <c:v>481.99999999962603</c:v>
                </c:pt>
                <c:pt idx="5785">
                  <c:v>482.08333333295894</c:v>
                </c:pt>
                <c:pt idx="5786">
                  <c:v>482.16666666629197</c:v>
                </c:pt>
                <c:pt idx="5787">
                  <c:v>482.249999999625</c:v>
                </c:pt>
                <c:pt idx="5788">
                  <c:v>482.33333333295769</c:v>
                </c:pt>
                <c:pt idx="5789">
                  <c:v>482.4166666662901</c:v>
                </c:pt>
                <c:pt idx="5790">
                  <c:v>482.49999999962364</c:v>
                </c:pt>
                <c:pt idx="5791">
                  <c:v>482.58333333295695</c:v>
                </c:pt>
                <c:pt idx="5792">
                  <c:v>482.66666666628993</c:v>
                </c:pt>
                <c:pt idx="5793">
                  <c:v>482.74999999962301</c:v>
                </c:pt>
                <c:pt idx="5794">
                  <c:v>482.83333333295599</c:v>
                </c:pt>
                <c:pt idx="5795">
                  <c:v>482.91666666628817</c:v>
                </c:pt>
                <c:pt idx="5796">
                  <c:v>482.99999999962199</c:v>
                </c:pt>
                <c:pt idx="5797">
                  <c:v>483.08333333295394</c:v>
                </c:pt>
                <c:pt idx="5798">
                  <c:v>483.16666666628703</c:v>
                </c:pt>
                <c:pt idx="5799">
                  <c:v>483.24999999962</c:v>
                </c:pt>
                <c:pt idx="5800">
                  <c:v>483.33333333295269</c:v>
                </c:pt>
                <c:pt idx="5801">
                  <c:v>483.4166666662851</c:v>
                </c:pt>
                <c:pt idx="5802">
                  <c:v>483.49999999961869</c:v>
                </c:pt>
                <c:pt idx="5803">
                  <c:v>483.58333333295195</c:v>
                </c:pt>
                <c:pt idx="5804">
                  <c:v>483.66666666628493</c:v>
                </c:pt>
                <c:pt idx="5805">
                  <c:v>483.74999999961801</c:v>
                </c:pt>
                <c:pt idx="5806">
                  <c:v>483.83333333295099</c:v>
                </c:pt>
                <c:pt idx="5807">
                  <c:v>483.91666666628316</c:v>
                </c:pt>
                <c:pt idx="5808">
                  <c:v>483.99999999961699</c:v>
                </c:pt>
                <c:pt idx="5809">
                  <c:v>484.08333333294922</c:v>
                </c:pt>
                <c:pt idx="5810">
                  <c:v>484.16666666628299</c:v>
                </c:pt>
                <c:pt idx="5811">
                  <c:v>484.24999999961602</c:v>
                </c:pt>
                <c:pt idx="5812">
                  <c:v>484.33333333294894</c:v>
                </c:pt>
                <c:pt idx="5813">
                  <c:v>484.41666666628169</c:v>
                </c:pt>
                <c:pt idx="5814">
                  <c:v>484.49999999961409</c:v>
                </c:pt>
                <c:pt idx="5815">
                  <c:v>484.58333333294769</c:v>
                </c:pt>
                <c:pt idx="5816">
                  <c:v>484.666666666281</c:v>
                </c:pt>
                <c:pt idx="5817">
                  <c:v>484.74999999961398</c:v>
                </c:pt>
                <c:pt idx="5818">
                  <c:v>484.83333333294695</c:v>
                </c:pt>
                <c:pt idx="5819">
                  <c:v>484.91666666627873</c:v>
                </c:pt>
                <c:pt idx="5820">
                  <c:v>484.9999999996121</c:v>
                </c:pt>
                <c:pt idx="5821">
                  <c:v>485.08333333294593</c:v>
                </c:pt>
                <c:pt idx="5822">
                  <c:v>485.16666666627896</c:v>
                </c:pt>
                <c:pt idx="5823">
                  <c:v>485.24999999961204</c:v>
                </c:pt>
                <c:pt idx="5824">
                  <c:v>485.33333333294422</c:v>
                </c:pt>
                <c:pt idx="5825">
                  <c:v>485.41666666627691</c:v>
                </c:pt>
                <c:pt idx="5826">
                  <c:v>485.49999999961022</c:v>
                </c:pt>
                <c:pt idx="5827">
                  <c:v>485.58333333294399</c:v>
                </c:pt>
                <c:pt idx="5828">
                  <c:v>485.66666666627697</c:v>
                </c:pt>
                <c:pt idx="5829">
                  <c:v>485.74999999961</c:v>
                </c:pt>
                <c:pt idx="5830">
                  <c:v>485.83333333294303</c:v>
                </c:pt>
                <c:pt idx="5831">
                  <c:v>485.91666666627509</c:v>
                </c:pt>
                <c:pt idx="5832">
                  <c:v>485.99999999960869</c:v>
                </c:pt>
                <c:pt idx="5833">
                  <c:v>486.08333333294064</c:v>
                </c:pt>
                <c:pt idx="5834">
                  <c:v>486.16666666627395</c:v>
                </c:pt>
                <c:pt idx="5835">
                  <c:v>486.24999999960698</c:v>
                </c:pt>
                <c:pt idx="5836">
                  <c:v>486.33333333293922</c:v>
                </c:pt>
                <c:pt idx="5837">
                  <c:v>486.41666666627191</c:v>
                </c:pt>
                <c:pt idx="5838">
                  <c:v>486.49999999960522</c:v>
                </c:pt>
                <c:pt idx="5839">
                  <c:v>486.58333333293899</c:v>
                </c:pt>
                <c:pt idx="5840">
                  <c:v>486.66666666627196</c:v>
                </c:pt>
                <c:pt idx="5841">
                  <c:v>486.749999999605</c:v>
                </c:pt>
                <c:pt idx="5842">
                  <c:v>486.83333333293803</c:v>
                </c:pt>
                <c:pt idx="5843">
                  <c:v>486.91666666627003</c:v>
                </c:pt>
                <c:pt idx="5844">
                  <c:v>486.99999999960369</c:v>
                </c:pt>
                <c:pt idx="5845">
                  <c:v>487.08333333293695</c:v>
                </c:pt>
                <c:pt idx="5846">
                  <c:v>487.16666666626998</c:v>
                </c:pt>
                <c:pt idx="5847">
                  <c:v>487.24999999960301</c:v>
                </c:pt>
                <c:pt idx="5848">
                  <c:v>487.33333333293569</c:v>
                </c:pt>
                <c:pt idx="5849">
                  <c:v>487.41666666626895</c:v>
                </c:pt>
                <c:pt idx="5850">
                  <c:v>487.49999999960193</c:v>
                </c:pt>
                <c:pt idx="5851">
                  <c:v>487.58333333293422</c:v>
                </c:pt>
                <c:pt idx="5852">
                  <c:v>487.66666666626838</c:v>
                </c:pt>
                <c:pt idx="5853">
                  <c:v>487.74999999960102</c:v>
                </c:pt>
                <c:pt idx="5854">
                  <c:v>487.83333333293399</c:v>
                </c:pt>
                <c:pt idx="5855">
                  <c:v>487.91666666626696</c:v>
                </c:pt>
                <c:pt idx="5856">
                  <c:v>487.99999999959891</c:v>
                </c:pt>
                <c:pt idx="5857">
                  <c:v>488.08333333293263</c:v>
                </c:pt>
                <c:pt idx="5858">
                  <c:v>488.16666666626679</c:v>
                </c:pt>
                <c:pt idx="5859">
                  <c:v>488.24999999959903</c:v>
                </c:pt>
                <c:pt idx="5860">
                  <c:v>488.33333333293194</c:v>
                </c:pt>
                <c:pt idx="5861">
                  <c:v>488.41666666626469</c:v>
                </c:pt>
                <c:pt idx="5862">
                  <c:v>488.49999999959709</c:v>
                </c:pt>
                <c:pt idx="5863">
                  <c:v>488.58333333293069</c:v>
                </c:pt>
                <c:pt idx="5864">
                  <c:v>488.66666666626401</c:v>
                </c:pt>
                <c:pt idx="5865">
                  <c:v>488.74999999959698</c:v>
                </c:pt>
                <c:pt idx="5866">
                  <c:v>488.83333333292916</c:v>
                </c:pt>
                <c:pt idx="5867">
                  <c:v>488.91666666626293</c:v>
                </c:pt>
                <c:pt idx="5868">
                  <c:v>488.99999999959522</c:v>
                </c:pt>
                <c:pt idx="5869">
                  <c:v>489.08333333292899</c:v>
                </c:pt>
                <c:pt idx="5870">
                  <c:v>489.16666666626202</c:v>
                </c:pt>
                <c:pt idx="5871">
                  <c:v>489.24999999959499</c:v>
                </c:pt>
                <c:pt idx="5872">
                  <c:v>489.33333333292694</c:v>
                </c:pt>
                <c:pt idx="5873">
                  <c:v>489.41666666626003</c:v>
                </c:pt>
                <c:pt idx="5874">
                  <c:v>489.49999999959209</c:v>
                </c:pt>
                <c:pt idx="5875">
                  <c:v>489.58333333292569</c:v>
                </c:pt>
                <c:pt idx="5876">
                  <c:v>489.666666666259</c:v>
                </c:pt>
                <c:pt idx="5877">
                  <c:v>489.74999999959198</c:v>
                </c:pt>
                <c:pt idx="5878">
                  <c:v>489.8333333329241</c:v>
                </c:pt>
                <c:pt idx="5879">
                  <c:v>489.91666666625764</c:v>
                </c:pt>
                <c:pt idx="5880">
                  <c:v>489.99999999959016</c:v>
                </c:pt>
                <c:pt idx="5881">
                  <c:v>490.08333333292393</c:v>
                </c:pt>
                <c:pt idx="5882">
                  <c:v>490.16666666625702</c:v>
                </c:pt>
                <c:pt idx="5883">
                  <c:v>490.24999999958999</c:v>
                </c:pt>
                <c:pt idx="5884">
                  <c:v>490.33333333292222</c:v>
                </c:pt>
                <c:pt idx="5885">
                  <c:v>490.41666666625599</c:v>
                </c:pt>
                <c:pt idx="5886">
                  <c:v>490.49999999958823</c:v>
                </c:pt>
                <c:pt idx="5887">
                  <c:v>490.58333333292194</c:v>
                </c:pt>
                <c:pt idx="5888">
                  <c:v>490.66666666625508</c:v>
                </c:pt>
                <c:pt idx="5889">
                  <c:v>490.749999999588</c:v>
                </c:pt>
                <c:pt idx="5890">
                  <c:v>490.83333333292069</c:v>
                </c:pt>
                <c:pt idx="5891">
                  <c:v>490.91666666625395</c:v>
                </c:pt>
                <c:pt idx="5892">
                  <c:v>490.99999999958669</c:v>
                </c:pt>
                <c:pt idx="5893">
                  <c:v>491.0833333329191</c:v>
                </c:pt>
                <c:pt idx="5894">
                  <c:v>491.16666666625298</c:v>
                </c:pt>
                <c:pt idx="5895">
                  <c:v>491.24999999958601</c:v>
                </c:pt>
                <c:pt idx="5896">
                  <c:v>491.33333333291893</c:v>
                </c:pt>
                <c:pt idx="5897">
                  <c:v>491.41666666625196</c:v>
                </c:pt>
                <c:pt idx="5898">
                  <c:v>491.49999999958391</c:v>
                </c:pt>
                <c:pt idx="5899">
                  <c:v>491.58333333291722</c:v>
                </c:pt>
                <c:pt idx="5900">
                  <c:v>491.66666666625179</c:v>
                </c:pt>
                <c:pt idx="5901">
                  <c:v>491.74999999958396</c:v>
                </c:pt>
                <c:pt idx="5902">
                  <c:v>491.83333333291699</c:v>
                </c:pt>
                <c:pt idx="5903">
                  <c:v>491.91666666624963</c:v>
                </c:pt>
                <c:pt idx="5904">
                  <c:v>491.99999999958203</c:v>
                </c:pt>
                <c:pt idx="5905">
                  <c:v>492.08333333291603</c:v>
                </c:pt>
                <c:pt idx="5906">
                  <c:v>492.16666666624798</c:v>
                </c:pt>
                <c:pt idx="5907">
                  <c:v>492.24999999958197</c:v>
                </c:pt>
                <c:pt idx="5908">
                  <c:v>492.33333333291409</c:v>
                </c:pt>
                <c:pt idx="5909">
                  <c:v>492.41666666624695</c:v>
                </c:pt>
                <c:pt idx="5910">
                  <c:v>492.49999999957885</c:v>
                </c:pt>
                <c:pt idx="5911">
                  <c:v>492.58333333291222</c:v>
                </c:pt>
                <c:pt idx="5912">
                  <c:v>492.66666666624678</c:v>
                </c:pt>
                <c:pt idx="5913">
                  <c:v>492.74999999957896</c:v>
                </c:pt>
                <c:pt idx="5914">
                  <c:v>492.83333333291199</c:v>
                </c:pt>
                <c:pt idx="5915">
                  <c:v>492.91666666624423</c:v>
                </c:pt>
                <c:pt idx="5916">
                  <c:v>492.99999999957691</c:v>
                </c:pt>
                <c:pt idx="5917">
                  <c:v>493.08333333291063</c:v>
                </c:pt>
                <c:pt idx="5918">
                  <c:v>493.166666666244</c:v>
                </c:pt>
                <c:pt idx="5919">
                  <c:v>493.24999999957703</c:v>
                </c:pt>
                <c:pt idx="5920">
                  <c:v>493.33333333290909</c:v>
                </c:pt>
                <c:pt idx="5921">
                  <c:v>493.41666666624269</c:v>
                </c:pt>
                <c:pt idx="5922">
                  <c:v>493.4999999995751</c:v>
                </c:pt>
                <c:pt idx="5923">
                  <c:v>493.58333333290869</c:v>
                </c:pt>
                <c:pt idx="5924">
                  <c:v>493.66666666624201</c:v>
                </c:pt>
                <c:pt idx="5925">
                  <c:v>493.74999999957464</c:v>
                </c:pt>
                <c:pt idx="5926">
                  <c:v>493.83333333290716</c:v>
                </c:pt>
                <c:pt idx="5927">
                  <c:v>493.91666666624099</c:v>
                </c:pt>
                <c:pt idx="5928">
                  <c:v>493.99999999957316</c:v>
                </c:pt>
                <c:pt idx="5929">
                  <c:v>494.08333333290699</c:v>
                </c:pt>
                <c:pt idx="5930">
                  <c:v>494.16666666624002</c:v>
                </c:pt>
                <c:pt idx="5931">
                  <c:v>494.24999999957299</c:v>
                </c:pt>
                <c:pt idx="5932">
                  <c:v>494.33333333290523</c:v>
                </c:pt>
                <c:pt idx="5933">
                  <c:v>494.41666666623894</c:v>
                </c:pt>
                <c:pt idx="5934">
                  <c:v>494.49999999957163</c:v>
                </c:pt>
                <c:pt idx="5935">
                  <c:v>494.58333333290409</c:v>
                </c:pt>
                <c:pt idx="5936">
                  <c:v>494.66666666623797</c:v>
                </c:pt>
                <c:pt idx="5937">
                  <c:v>494.749999999571</c:v>
                </c:pt>
                <c:pt idx="5938">
                  <c:v>494.83333333290369</c:v>
                </c:pt>
                <c:pt idx="5939">
                  <c:v>494.91666666623695</c:v>
                </c:pt>
                <c:pt idx="5940">
                  <c:v>494.99999999956964</c:v>
                </c:pt>
                <c:pt idx="5941">
                  <c:v>495.0833333329021</c:v>
                </c:pt>
                <c:pt idx="5942">
                  <c:v>495.16666666623598</c:v>
                </c:pt>
                <c:pt idx="5943">
                  <c:v>495.24999999956901</c:v>
                </c:pt>
                <c:pt idx="5944">
                  <c:v>495.33333333290199</c:v>
                </c:pt>
                <c:pt idx="5945">
                  <c:v>495.41666666623422</c:v>
                </c:pt>
                <c:pt idx="5946">
                  <c:v>495.49999999956799</c:v>
                </c:pt>
                <c:pt idx="5947">
                  <c:v>495.58333333289903</c:v>
                </c:pt>
                <c:pt idx="5948">
                  <c:v>495.66666666623308</c:v>
                </c:pt>
                <c:pt idx="5949">
                  <c:v>495.74999999956691</c:v>
                </c:pt>
                <c:pt idx="5950">
                  <c:v>495.83333333289869</c:v>
                </c:pt>
                <c:pt idx="5951">
                  <c:v>495.91666666623195</c:v>
                </c:pt>
                <c:pt idx="5952">
                  <c:v>495.99999999956469</c:v>
                </c:pt>
                <c:pt idx="5953">
                  <c:v>496.0833333328971</c:v>
                </c:pt>
                <c:pt idx="5954">
                  <c:v>496.16666666623098</c:v>
                </c:pt>
                <c:pt idx="5955">
                  <c:v>496.24999999956401</c:v>
                </c:pt>
                <c:pt idx="5956">
                  <c:v>496.33333333289693</c:v>
                </c:pt>
                <c:pt idx="5957">
                  <c:v>496.41666666622922</c:v>
                </c:pt>
                <c:pt idx="5958">
                  <c:v>496.49999999956299</c:v>
                </c:pt>
                <c:pt idx="5959">
                  <c:v>496.58333333289522</c:v>
                </c:pt>
                <c:pt idx="5960">
                  <c:v>496.66666666622905</c:v>
                </c:pt>
                <c:pt idx="5961">
                  <c:v>496.74999999956202</c:v>
                </c:pt>
                <c:pt idx="5962">
                  <c:v>496.83333333289397</c:v>
                </c:pt>
                <c:pt idx="5963">
                  <c:v>496.91666666622763</c:v>
                </c:pt>
                <c:pt idx="5964">
                  <c:v>496.999999999561</c:v>
                </c:pt>
                <c:pt idx="5965">
                  <c:v>497.08333333289369</c:v>
                </c:pt>
                <c:pt idx="5966">
                  <c:v>497.166666666227</c:v>
                </c:pt>
                <c:pt idx="5967">
                  <c:v>497.24999999955998</c:v>
                </c:pt>
                <c:pt idx="5968">
                  <c:v>497.3333333328921</c:v>
                </c:pt>
                <c:pt idx="5969">
                  <c:v>497.41666666622569</c:v>
                </c:pt>
                <c:pt idx="5970">
                  <c:v>497.49999999955895</c:v>
                </c:pt>
                <c:pt idx="5971">
                  <c:v>497.58333333289193</c:v>
                </c:pt>
                <c:pt idx="5972">
                  <c:v>497.66666666622501</c:v>
                </c:pt>
                <c:pt idx="5973">
                  <c:v>497.74999999955838</c:v>
                </c:pt>
                <c:pt idx="5974">
                  <c:v>497.83333333289022</c:v>
                </c:pt>
                <c:pt idx="5975">
                  <c:v>497.91666666622399</c:v>
                </c:pt>
                <c:pt idx="5976">
                  <c:v>497.99999999955696</c:v>
                </c:pt>
                <c:pt idx="5977">
                  <c:v>498.08333333288891</c:v>
                </c:pt>
                <c:pt idx="5978">
                  <c:v>498.16666666622302</c:v>
                </c:pt>
                <c:pt idx="5979">
                  <c:v>498.24999999955679</c:v>
                </c:pt>
                <c:pt idx="5980">
                  <c:v>498.33333333288869</c:v>
                </c:pt>
                <c:pt idx="5981">
                  <c:v>498.41666666622194</c:v>
                </c:pt>
                <c:pt idx="5982">
                  <c:v>498.49999999955469</c:v>
                </c:pt>
                <c:pt idx="5983">
                  <c:v>498.58333333288664</c:v>
                </c:pt>
                <c:pt idx="5984">
                  <c:v>498.66666666622001</c:v>
                </c:pt>
                <c:pt idx="5985">
                  <c:v>498.74999999955298</c:v>
                </c:pt>
                <c:pt idx="5986">
                  <c:v>498.83333333288522</c:v>
                </c:pt>
                <c:pt idx="5987">
                  <c:v>498.91666666621899</c:v>
                </c:pt>
                <c:pt idx="5988">
                  <c:v>498.99999999955196</c:v>
                </c:pt>
                <c:pt idx="5989">
                  <c:v>499.08333333288391</c:v>
                </c:pt>
                <c:pt idx="5990">
                  <c:v>499.16666666621802</c:v>
                </c:pt>
                <c:pt idx="5991">
                  <c:v>499.24999999955179</c:v>
                </c:pt>
                <c:pt idx="5992">
                  <c:v>499.33333333288363</c:v>
                </c:pt>
                <c:pt idx="5993">
                  <c:v>499.41666666621694</c:v>
                </c:pt>
                <c:pt idx="5994">
                  <c:v>499.49999999955003</c:v>
                </c:pt>
                <c:pt idx="5995">
                  <c:v>499.58333333288209</c:v>
                </c:pt>
                <c:pt idx="5996">
                  <c:v>499.66666666621597</c:v>
                </c:pt>
                <c:pt idx="5997">
                  <c:v>499.749999999549</c:v>
                </c:pt>
                <c:pt idx="5998">
                  <c:v>499.83333333288169</c:v>
                </c:pt>
                <c:pt idx="5999">
                  <c:v>499.9166666662141</c:v>
                </c:pt>
                <c:pt idx="6000">
                  <c:v>499.99999999954764</c:v>
                </c:pt>
                <c:pt idx="6001">
                  <c:v>500.08333333288016</c:v>
                </c:pt>
                <c:pt idx="6002">
                  <c:v>500.16666666621398</c:v>
                </c:pt>
                <c:pt idx="6003">
                  <c:v>500.24999999954701</c:v>
                </c:pt>
                <c:pt idx="6004">
                  <c:v>500.33333333287891</c:v>
                </c:pt>
                <c:pt idx="6005">
                  <c:v>500.41666666621222</c:v>
                </c:pt>
                <c:pt idx="6006">
                  <c:v>500.49999999954599</c:v>
                </c:pt>
                <c:pt idx="6007">
                  <c:v>500.58333333287823</c:v>
                </c:pt>
                <c:pt idx="6008">
                  <c:v>500.666666666212</c:v>
                </c:pt>
                <c:pt idx="6009">
                  <c:v>500.74999999954508</c:v>
                </c:pt>
                <c:pt idx="6010">
                  <c:v>500.83333333287823</c:v>
                </c:pt>
                <c:pt idx="6011">
                  <c:v>500.91666666621194</c:v>
                </c:pt>
                <c:pt idx="6012">
                  <c:v>500.99999999954503</c:v>
                </c:pt>
                <c:pt idx="6013">
                  <c:v>501.08333333287703</c:v>
                </c:pt>
                <c:pt idx="6014">
                  <c:v>501.16666666621097</c:v>
                </c:pt>
                <c:pt idx="6015">
                  <c:v>501.249999999544</c:v>
                </c:pt>
                <c:pt idx="6016">
                  <c:v>501.33333333287669</c:v>
                </c:pt>
                <c:pt idx="6017">
                  <c:v>501.4166666662091</c:v>
                </c:pt>
                <c:pt idx="6018">
                  <c:v>501.49999999954269</c:v>
                </c:pt>
                <c:pt idx="6019">
                  <c:v>501.5833333328751</c:v>
                </c:pt>
                <c:pt idx="6020">
                  <c:v>501.66666666620898</c:v>
                </c:pt>
                <c:pt idx="6021">
                  <c:v>501.74999999954201</c:v>
                </c:pt>
                <c:pt idx="6022">
                  <c:v>501.83333333287391</c:v>
                </c:pt>
                <c:pt idx="6023">
                  <c:v>501.91666666620722</c:v>
                </c:pt>
                <c:pt idx="6024">
                  <c:v>501.99999999954099</c:v>
                </c:pt>
                <c:pt idx="6025">
                  <c:v>502.08333333287317</c:v>
                </c:pt>
                <c:pt idx="6026">
                  <c:v>502.16666666620705</c:v>
                </c:pt>
                <c:pt idx="6027">
                  <c:v>502.24999999954002</c:v>
                </c:pt>
                <c:pt idx="6028">
                  <c:v>502.33333333287197</c:v>
                </c:pt>
                <c:pt idx="6029">
                  <c:v>502.41666666620603</c:v>
                </c:pt>
                <c:pt idx="6030">
                  <c:v>502.49999999953894</c:v>
                </c:pt>
                <c:pt idx="6031">
                  <c:v>502.58333333287169</c:v>
                </c:pt>
                <c:pt idx="6032">
                  <c:v>502.666666666205</c:v>
                </c:pt>
                <c:pt idx="6033">
                  <c:v>502.74999999953798</c:v>
                </c:pt>
                <c:pt idx="6034">
                  <c:v>502.8333333328701</c:v>
                </c:pt>
                <c:pt idx="6035">
                  <c:v>502.91666666620364</c:v>
                </c:pt>
                <c:pt idx="6036">
                  <c:v>502.99999999953695</c:v>
                </c:pt>
                <c:pt idx="6037">
                  <c:v>503.08333333286993</c:v>
                </c:pt>
                <c:pt idx="6038">
                  <c:v>503.16666666620301</c:v>
                </c:pt>
                <c:pt idx="6039">
                  <c:v>503.24999999953678</c:v>
                </c:pt>
                <c:pt idx="6040">
                  <c:v>503.33333333286896</c:v>
                </c:pt>
                <c:pt idx="6041">
                  <c:v>503.41666666620199</c:v>
                </c:pt>
                <c:pt idx="6042">
                  <c:v>503.49999999953423</c:v>
                </c:pt>
                <c:pt idx="6043">
                  <c:v>503.58333333286799</c:v>
                </c:pt>
                <c:pt idx="6044">
                  <c:v>503.66666666620102</c:v>
                </c:pt>
                <c:pt idx="6045">
                  <c:v>503.749999999534</c:v>
                </c:pt>
                <c:pt idx="6046">
                  <c:v>503.83333333286703</c:v>
                </c:pt>
                <c:pt idx="6047">
                  <c:v>503.91666666619909</c:v>
                </c:pt>
                <c:pt idx="6048">
                  <c:v>503.99999999953269</c:v>
                </c:pt>
                <c:pt idx="6049">
                  <c:v>504.083333332866</c:v>
                </c:pt>
                <c:pt idx="6050">
                  <c:v>504.16666666619898</c:v>
                </c:pt>
                <c:pt idx="6051">
                  <c:v>504.24999999953201</c:v>
                </c:pt>
                <c:pt idx="6052">
                  <c:v>504.33333333286464</c:v>
                </c:pt>
                <c:pt idx="6053">
                  <c:v>504.41666666619716</c:v>
                </c:pt>
                <c:pt idx="6054">
                  <c:v>504.49999999953093</c:v>
                </c:pt>
                <c:pt idx="6055">
                  <c:v>504.58333333286396</c:v>
                </c:pt>
                <c:pt idx="6056">
                  <c:v>504.66666666619705</c:v>
                </c:pt>
                <c:pt idx="6057">
                  <c:v>504.74999999953002</c:v>
                </c:pt>
                <c:pt idx="6058">
                  <c:v>504.83333333286203</c:v>
                </c:pt>
                <c:pt idx="6059">
                  <c:v>504.91666666619409</c:v>
                </c:pt>
                <c:pt idx="6060">
                  <c:v>504.99999999952769</c:v>
                </c:pt>
                <c:pt idx="6061">
                  <c:v>505.083333332861</c:v>
                </c:pt>
                <c:pt idx="6062">
                  <c:v>505.16666666619398</c:v>
                </c:pt>
                <c:pt idx="6063">
                  <c:v>505.24999999952701</c:v>
                </c:pt>
                <c:pt idx="6064">
                  <c:v>505.33333333285964</c:v>
                </c:pt>
                <c:pt idx="6065">
                  <c:v>505.4166666661921</c:v>
                </c:pt>
                <c:pt idx="6066">
                  <c:v>505.49999999952593</c:v>
                </c:pt>
                <c:pt idx="6067">
                  <c:v>505.58333333285896</c:v>
                </c:pt>
                <c:pt idx="6068">
                  <c:v>505.66666666619204</c:v>
                </c:pt>
                <c:pt idx="6069">
                  <c:v>505.74999999952502</c:v>
                </c:pt>
                <c:pt idx="6070">
                  <c:v>505.83333333285799</c:v>
                </c:pt>
                <c:pt idx="6071">
                  <c:v>505.91666666619022</c:v>
                </c:pt>
                <c:pt idx="6072">
                  <c:v>505.99999999952399</c:v>
                </c:pt>
                <c:pt idx="6073">
                  <c:v>506.08333333285697</c:v>
                </c:pt>
                <c:pt idx="6074">
                  <c:v>506.16666666619</c:v>
                </c:pt>
                <c:pt idx="6075">
                  <c:v>506.24999999952308</c:v>
                </c:pt>
                <c:pt idx="6076">
                  <c:v>506.333333332856</c:v>
                </c:pt>
                <c:pt idx="6077">
                  <c:v>506.41666666618869</c:v>
                </c:pt>
                <c:pt idx="6078">
                  <c:v>506.49999999952195</c:v>
                </c:pt>
                <c:pt idx="6079">
                  <c:v>506.58333333285469</c:v>
                </c:pt>
                <c:pt idx="6080">
                  <c:v>506.66666666618801</c:v>
                </c:pt>
                <c:pt idx="6081">
                  <c:v>506.74999999952098</c:v>
                </c:pt>
                <c:pt idx="6082">
                  <c:v>506.83333333285395</c:v>
                </c:pt>
                <c:pt idx="6083">
                  <c:v>506.91666666618693</c:v>
                </c:pt>
                <c:pt idx="6084">
                  <c:v>506.99999999951922</c:v>
                </c:pt>
                <c:pt idx="6085">
                  <c:v>507.08333333285299</c:v>
                </c:pt>
                <c:pt idx="6086">
                  <c:v>507.16666666618602</c:v>
                </c:pt>
                <c:pt idx="6087">
                  <c:v>507.24999999951905</c:v>
                </c:pt>
                <c:pt idx="6088">
                  <c:v>507.33333333285196</c:v>
                </c:pt>
                <c:pt idx="6089">
                  <c:v>507.41666666618391</c:v>
                </c:pt>
                <c:pt idx="6090">
                  <c:v>507.49999999951763</c:v>
                </c:pt>
                <c:pt idx="6091">
                  <c:v>507.583333332851</c:v>
                </c:pt>
                <c:pt idx="6092">
                  <c:v>507.66666666618403</c:v>
                </c:pt>
                <c:pt idx="6093">
                  <c:v>507.749999999517</c:v>
                </c:pt>
                <c:pt idx="6094">
                  <c:v>507.83333333284969</c:v>
                </c:pt>
                <c:pt idx="6095">
                  <c:v>507.91666666618164</c:v>
                </c:pt>
                <c:pt idx="6096">
                  <c:v>507.99999999951416</c:v>
                </c:pt>
                <c:pt idx="6097">
                  <c:v>508.08333333284799</c:v>
                </c:pt>
                <c:pt idx="6098">
                  <c:v>508.16666666618102</c:v>
                </c:pt>
                <c:pt idx="6099">
                  <c:v>508.24999999951405</c:v>
                </c:pt>
                <c:pt idx="6100">
                  <c:v>508.33333333284696</c:v>
                </c:pt>
                <c:pt idx="6101">
                  <c:v>508.41666666617891</c:v>
                </c:pt>
                <c:pt idx="6102">
                  <c:v>508.49999999951223</c:v>
                </c:pt>
                <c:pt idx="6103">
                  <c:v>508.583333332846</c:v>
                </c:pt>
                <c:pt idx="6104">
                  <c:v>508.66666666617903</c:v>
                </c:pt>
                <c:pt idx="6105">
                  <c:v>508.749999999512</c:v>
                </c:pt>
                <c:pt idx="6106">
                  <c:v>508.83333333284469</c:v>
                </c:pt>
                <c:pt idx="6107">
                  <c:v>508.91666666617709</c:v>
                </c:pt>
                <c:pt idx="6108">
                  <c:v>508.99999999951069</c:v>
                </c:pt>
                <c:pt idx="6109">
                  <c:v>509.08333333284395</c:v>
                </c:pt>
                <c:pt idx="6110">
                  <c:v>509.16666666617698</c:v>
                </c:pt>
                <c:pt idx="6111">
                  <c:v>509.24999999951001</c:v>
                </c:pt>
                <c:pt idx="6112">
                  <c:v>509.33333333284293</c:v>
                </c:pt>
                <c:pt idx="6113">
                  <c:v>509.41666666617522</c:v>
                </c:pt>
                <c:pt idx="6114">
                  <c:v>509.49999999950899</c:v>
                </c:pt>
                <c:pt idx="6115">
                  <c:v>509.58333333284196</c:v>
                </c:pt>
                <c:pt idx="6116">
                  <c:v>509.66666666617499</c:v>
                </c:pt>
                <c:pt idx="6117">
                  <c:v>509.74999999950802</c:v>
                </c:pt>
                <c:pt idx="6118">
                  <c:v>509.83333333284099</c:v>
                </c:pt>
                <c:pt idx="6119">
                  <c:v>509.91666666617363</c:v>
                </c:pt>
                <c:pt idx="6120">
                  <c:v>509.99999999950694</c:v>
                </c:pt>
                <c:pt idx="6121">
                  <c:v>510.08333333284003</c:v>
                </c:pt>
                <c:pt idx="6122">
                  <c:v>510.166666666173</c:v>
                </c:pt>
                <c:pt idx="6123">
                  <c:v>510.24999999950597</c:v>
                </c:pt>
                <c:pt idx="6124">
                  <c:v>510.33333333283895</c:v>
                </c:pt>
                <c:pt idx="6125">
                  <c:v>510.41666666617169</c:v>
                </c:pt>
                <c:pt idx="6126">
                  <c:v>510.4999999995041</c:v>
                </c:pt>
                <c:pt idx="6127">
                  <c:v>510.58333333283764</c:v>
                </c:pt>
                <c:pt idx="6128">
                  <c:v>510.66666666617101</c:v>
                </c:pt>
                <c:pt idx="6129">
                  <c:v>510.74999999950398</c:v>
                </c:pt>
                <c:pt idx="6130">
                  <c:v>510.83333333283696</c:v>
                </c:pt>
                <c:pt idx="6131">
                  <c:v>510.91666666616999</c:v>
                </c:pt>
                <c:pt idx="6132">
                  <c:v>510.99999999950222</c:v>
                </c:pt>
                <c:pt idx="6133">
                  <c:v>511.08333333283463</c:v>
                </c:pt>
                <c:pt idx="6134">
                  <c:v>511.16666666616885</c:v>
                </c:pt>
                <c:pt idx="6135">
                  <c:v>511.24999999950097</c:v>
                </c:pt>
                <c:pt idx="6136">
                  <c:v>511.33333333283394</c:v>
                </c:pt>
                <c:pt idx="6137">
                  <c:v>511.41666666616698</c:v>
                </c:pt>
                <c:pt idx="6138">
                  <c:v>511.4999999994991</c:v>
                </c:pt>
                <c:pt idx="6139">
                  <c:v>511.58333333283269</c:v>
                </c:pt>
                <c:pt idx="6140">
                  <c:v>511.66666666616692</c:v>
                </c:pt>
                <c:pt idx="6141">
                  <c:v>511.74999999949898</c:v>
                </c:pt>
                <c:pt idx="6142">
                  <c:v>511.83333333283196</c:v>
                </c:pt>
                <c:pt idx="6143">
                  <c:v>511.91666666616499</c:v>
                </c:pt>
                <c:pt idx="6144">
                  <c:v>511.99999999949722</c:v>
                </c:pt>
                <c:pt idx="6145">
                  <c:v>512.08333333283383</c:v>
                </c:pt>
                <c:pt idx="6146">
                  <c:v>512.16666666616402</c:v>
                </c:pt>
                <c:pt idx="6147">
                  <c:v>512.24999999949705</c:v>
                </c:pt>
                <c:pt idx="6148">
                  <c:v>512.33333333283053</c:v>
                </c:pt>
                <c:pt idx="6149">
                  <c:v>512.416666666163</c:v>
                </c:pt>
                <c:pt idx="6150">
                  <c:v>512.49999999949603</c:v>
                </c:pt>
                <c:pt idx="6151">
                  <c:v>512.58333333283167</c:v>
                </c:pt>
                <c:pt idx="6152">
                  <c:v>512.66666666616254</c:v>
                </c:pt>
                <c:pt idx="6153">
                  <c:v>512.749999999495</c:v>
                </c:pt>
                <c:pt idx="6154">
                  <c:v>512.83333333282803</c:v>
                </c:pt>
                <c:pt idx="6155">
                  <c:v>512.91666666616095</c:v>
                </c:pt>
                <c:pt idx="6156">
                  <c:v>512.99999999949398</c:v>
                </c:pt>
                <c:pt idx="6157">
                  <c:v>513.08333333282962</c:v>
                </c:pt>
                <c:pt idx="6158">
                  <c:v>513.16666666616004</c:v>
                </c:pt>
                <c:pt idx="6159">
                  <c:v>513.24999999949307</c:v>
                </c:pt>
                <c:pt idx="6160">
                  <c:v>513.33333333282769</c:v>
                </c:pt>
                <c:pt idx="6161">
                  <c:v>513.41666666615902</c:v>
                </c:pt>
                <c:pt idx="6162">
                  <c:v>513.49999999949205</c:v>
                </c:pt>
                <c:pt idx="6163">
                  <c:v>513.58333333282803</c:v>
                </c:pt>
                <c:pt idx="6164">
                  <c:v>513.66666666615811</c:v>
                </c:pt>
                <c:pt idx="6165">
                  <c:v>513.74999999949102</c:v>
                </c:pt>
                <c:pt idx="6166">
                  <c:v>513.83333333282405</c:v>
                </c:pt>
                <c:pt idx="6167">
                  <c:v>513.91666666615754</c:v>
                </c:pt>
                <c:pt idx="6168">
                  <c:v>513.99999999949</c:v>
                </c:pt>
                <c:pt idx="6169">
                  <c:v>514.08333333282462</c:v>
                </c:pt>
                <c:pt idx="6170">
                  <c:v>514.16666666615504</c:v>
                </c:pt>
                <c:pt idx="6171">
                  <c:v>514.24999999948898</c:v>
                </c:pt>
                <c:pt idx="6172">
                  <c:v>514.33333333282155</c:v>
                </c:pt>
                <c:pt idx="6173">
                  <c:v>514.41666666615401</c:v>
                </c:pt>
                <c:pt idx="6174">
                  <c:v>514.49999999948704</c:v>
                </c:pt>
                <c:pt idx="6175">
                  <c:v>514.58333333282303</c:v>
                </c:pt>
                <c:pt idx="6176">
                  <c:v>514.66666666615311</c:v>
                </c:pt>
                <c:pt idx="6177">
                  <c:v>514.74999999948602</c:v>
                </c:pt>
                <c:pt idx="6178">
                  <c:v>514.83333333281905</c:v>
                </c:pt>
                <c:pt idx="6179">
                  <c:v>514.91666666615254</c:v>
                </c:pt>
                <c:pt idx="6180">
                  <c:v>514.999999999485</c:v>
                </c:pt>
                <c:pt idx="6181">
                  <c:v>515.08333333282019</c:v>
                </c:pt>
                <c:pt idx="6182">
                  <c:v>515.16666666615095</c:v>
                </c:pt>
                <c:pt idx="6183">
                  <c:v>515.24999999948398</c:v>
                </c:pt>
                <c:pt idx="6184">
                  <c:v>515.33333333281803</c:v>
                </c:pt>
                <c:pt idx="6185">
                  <c:v>515.41666666615004</c:v>
                </c:pt>
                <c:pt idx="6186">
                  <c:v>515.49999999948295</c:v>
                </c:pt>
                <c:pt idx="6187">
                  <c:v>515.58333333281882</c:v>
                </c:pt>
                <c:pt idx="6188">
                  <c:v>515.66666666614901</c:v>
                </c:pt>
                <c:pt idx="6189">
                  <c:v>515.74999999948204</c:v>
                </c:pt>
                <c:pt idx="6190">
                  <c:v>515.83333333281553</c:v>
                </c:pt>
                <c:pt idx="6191">
                  <c:v>515.9166666661481</c:v>
                </c:pt>
                <c:pt idx="6192">
                  <c:v>515.99999999948102</c:v>
                </c:pt>
                <c:pt idx="6193">
                  <c:v>516.08333333281666</c:v>
                </c:pt>
                <c:pt idx="6194">
                  <c:v>516.16666666614753</c:v>
                </c:pt>
                <c:pt idx="6195">
                  <c:v>516.24999999948</c:v>
                </c:pt>
                <c:pt idx="6196">
                  <c:v>516.33333333281303</c:v>
                </c:pt>
                <c:pt idx="6197">
                  <c:v>516.41666666614651</c:v>
                </c:pt>
                <c:pt idx="6198">
                  <c:v>516.49999999947897</c:v>
                </c:pt>
                <c:pt idx="6199">
                  <c:v>516.58333333281439</c:v>
                </c:pt>
                <c:pt idx="6200">
                  <c:v>516.66666666614503</c:v>
                </c:pt>
                <c:pt idx="6201">
                  <c:v>516.74999999947795</c:v>
                </c:pt>
                <c:pt idx="6202">
                  <c:v>516.83333333281155</c:v>
                </c:pt>
                <c:pt idx="6203">
                  <c:v>516.91666666614401</c:v>
                </c:pt>
                <c:pt idx="6204">
                  <c:v>516.99999999947704</c:v>
                </c:pt>
                <c:pt idx="6205">
                  <c:v>517.0833333328128</c:v>
                </c:pt>
                <c:pt idx="6206">
                  <c:v>517.1666666661431</c:v>
                </c:pt>
                <c:pt idx="6207">
                  <c:v>517.24999999947602</c:v>
                </c:pt>
                <c:pt idx="6208">
                  <c:v>517.33333333280802</c:v>
                </c:pt>
                <c:pt idx="6209">
                  <c:v>517.41666666614105</c:v>
                </c:pt>
                <c:pt idx="6210">
                  <c:v>517.49999999947397</c:v>
                </c:pt>
                <c:pt idx="6211">
                  <c:v>517.58333333280939</c:v>
                </c:pt>
                <c:pt idx="6212">
                  <c:v>517.66666666614003</c:v>
                </c:pt>
                <c:pt idx="6213">
                  <c:v>517.74999999947295</c:v>
                </c:pt>
                <c:pt idx="6214">
                  <c:v>517.83333333280655</c:v>
                </c:pt>
                <c:pt idx="6215">
                  <c:v>517.91666666613901</c:v>
                </c:pt>
                <c:pt idx="6216">
                  <c:v>517.99999999947204</c:v>
                </c:pt>
                <c:pt idx="6217">
                  <c:v>518.08333333280757</c:v>
                </c:pt>
                <c:pt idx="6218">
                  <c:v>518.1666666661381</c:v>
                </c:pt>
                <c:pt idx="6219">
                  <c:v>518.24999999947102</c:v>
                </c:pt>
                <c:pt idx="6220">
                  <c:v>518.33333333280405</c:v>
                </c:pt>
                <c:pt idx="6221">
                  <c:v>518.41666666613753</c:v>
                </c:pt>
                <c:pt idx="6222">
                  <c:v>518.49999999946999</c:v>
                </c:pt>
                <c:pt idx="6223">
                  <c:v>518.58333333280495</c:v>
                </c:pt>
                <c:pt idx="6224">
                  <c:v>518.66666666613605</c:v>
                </c:pt>
                <c:pt idx="6225">
                  <c:v>518.74999999946897</c:v>
                </c:pt>
                <c:pt idx="6226">
                  <c:v>518.83333333280302</c:v>
                </c:pt>
                <c:pt idx="6227">
                  <c:v>518.91666666613503</c:v>
                </c:pt>
                <c:pt idx="6228">
                  <c:v>518.99999999946795</c:v>
                </c:pt>
                <c:pt idx="6229">
                  <c:v>519.0833333328037</c:v>
                </c:pt>
                <c:pt idx="6230">
                  <c:v>519.16666666613401</c:v>
                </c:pt>
                <c:pt idx="6231">
                  <c:v>519.24999999946704</c:v>
                </c:pt>
                <c:pt idx="6232">
                  <c:v>519.33333333279995</c:v>
                </c:pt>
                <c:pt idx="6233">
                  <c:v>519.4166666661331</c:v>
                </c:pt>
                <c:pt idx="6234">
                  <c:v>519.49999999946601</c:v>
                </c:pt>
                <c:pt idx="6235">
                  <c:v>519.58333333280132</c:v>
                </c:pt>
                <c:pt idx="6236">
                  <c:v>519.66666666613253</c:v>
                </c:pt>
                <c:pt idx="6237">
                  <c:v>519.74999999946499</c:v>
                </c:pt>
                <c:pt idx="6238">
                  <c:v>519.83333333279802</c:v>
                </c:pt>
                <c:pt idx="6239">
                  <c:v>519.91666666613105</c:v>
                </c:pt>
                <c:pt idx="6240">
                  <c:v>519.99999999946397</c:v>
                </c:pt>
                <c:pt idx="6241">
                  <c:v>520.08333333279938</c:v>
                </c:pt>
                <c:pt idx="6242">
                  <c:v>520.16666666613003</c:v>
                </c:pt>
                <c:pt idx="6243">
                  <c:v>520.24999999946203</c:v>
                </c:pt>
                <c:pt idx="6244">
                  <c:v>520.33333333279654</c:v>
                </c:pt>
                <c:pt idx="6245">
                  <c:v>520.416666666129</c:v>
                </c:pt>
                <c:pt idx="6246">
                  <c:v>520.49999999946101</c:v>
                </c:pt>
                <c:pt idx="6247">
                  <c:v>520.58333333279609</c:v>
                </c:pt>
                <c:pt idx="6248">
                  <c:v>520.66666666612753</c:v>
                </c:pt>
                <c:pt idx="6249">
                  <c:v>520.74999999945999</c:v>
                </c:pt>
                <c:pt idx="6250">
                  <c:v>520.83333333279302</c:v>
                </c:pt>
                <c:pt idx="6251">
                  <c:v>520.91666666612605</c:v>
                </c:pt>
                <c:pt idx="6252">
                  <c:v>520.99999999945896</c:v>
                </c:pt>
                <c:pt idx="6253">
                  <c:v>521.08333333279427</c:v>
                </c:pt>
                <c:pt idx="6254">
                  <c:v>521.16666666612502</c:v>
                </c:pt>
                <c:pt idx="6255">
                  <c:v>521.24999999945794</c:v>
                </c:pt>
                <c:pt idx="6256">
                  <c:v>521.33333333279154</c:v>
                </c:pt>
                <c:pt idx="6257">
                  <c:v>521.416666666124</c:v>
                </c:pt>
                <c:pt idx="6258">
                  <c:v>521.49999999945703</c:v>
                </c:pt>
                <c:pt idx="6259">
                  <c:v>521.58333333279245</c:v>
                </c:pt>
                <c:pt idx="6260">
                  <c:v>521.66666666612309</c:v>
                </c:pt>
                <c:pt idx="6261">
                  <c:v>521.74999999945601</c:v>
                </c:pt>
                <c:pt idx="6262">
                  <c:v>521.83333333278904</c:v>
                </c:pt>
                <c:pt idx="6263">
                  <c:v>521.91666666612252</c:v>
                </c:pt>
                <c:pt idx="6264">
                  <c:v>521.99999999945499</c:v>
                </c:pt>
                <c:pt idx="6265">
                  <c:v>522.08333333278995</c:v>
                </c:pt>
                <c:pt idx="6266">
                  <c:v>522.16666666612105</c:v>
                </c:pt>
                <c:pt idx="6267">
                  <c:v>522.24999999945396</c:v>
                </c:pt>
                <c:pt idx="6268">
                  <c:v>522.33333333278802</c:v>
                </c:pt>
                <c:pt idx="6269">
                  <c:v>522.41666666612002</c:v>
                </c:pt>
                <c:pt idx="6270">
                  <c:v>522.49999999945294</c:v>
                </c:pt>
                <c:pt idx="6271">
                  <c:v>522.5833333327887</c:v>
                </c:pt>
                <c:pt idx="6272">
                  <c:v>522.666666666119</c:v>
                </c:pt>
                <c:pt idx="6273">
                  <c:v>522.74999999945203</c:v>
                </c:pt>
                <c:pt idx="6274">
                  <c:v>522.83333333278495</c:v>
                </c:pt>
                <c:pt idx="6275">
                  <c:v>522.91666666611809</c:v>
                </c:pt>
                <c:pt idx="6276">
                  <c:v>522.99999999945101</c:v>
                </c:pt>
                <c:pt idx="6277">
                  <c:v>523.08333333278631</c:v>
                </c:pt>
                <c:pt idx="6278">
                  <c:v>523.16666666611695</c:v>
                </c:pt>
                <c:pt idx="6279">
                  <c:v>523.24999999944998</c:v>
                </c:pt>
                <c:pt idx="6280">
                  <c:v>523.33333333278301</c:v>
                </c:pt>
                <c:pt idx="6281">
                  <c:v>523.41666666611502</c:v>
                </c:pt>
                <c:pt idx="6282">
                  <c:v>523.49999999944896</c:v>
                </c:pt>
                <c:pt idx="6283">
                  <c:v>523.58333333278426</c:v>
                </c:pt>
                <c:pt idx="6284">
                  <c:v>523.666666666114</c:v>
                </c:pt>
                <c:pt idx="6285">
                  <c:v>523.74999999944703</c:v>
                </c:pt>
                <c:pt idx="6286">
                  <c:v>523.83333333277994</c:v>
                </c:pt>
                <c:pt idx="6287">
                  <c:v>523.91666666611309</c:v>
                </c:pt>
                <c:pt idx="6288">
                  <c:v>523.999999999446</c:v>
                </c:pt>
                <c:pt idx="6289">
                  <c:v>524.08333333278119</c:v>
                </c:pt>
                <c:pt idx="6290">
                  <c:v>524.16666666611195</c:v>
                </c:pt>
                <c:pt idx="6291">
                  <c:v>524.24999999944498</c:v>
                </c:pt>
                <c:pt idx="6292">
                  <c:v>524.33333333277801</c:v>
                </c:pt>
                <c:pt idx="6293">
                  <c:v>524.41666666611104</c:v>
                </c:pt>
                <c:pt idx="6294">
                  <c:v>524.49999999944396</c:v>
                </c:pt>
                <c:pt idx="6295">
                  <c:v>524.58333333277926</c:v>
                </c:pt>
                <c:pt idx="6296">
                  <c:v>524.66666666611002</c:v>
                </c:pt>
                <c:pt idx="6297">
                  <c:v>524.74999999944293</c:v>
                </c:pt>
                <c:pt idx="6298">
                  <c:v>524.83333333277653</c:v>
                </c:pt>
                <c:pt idx="6299">
                  <c:v>524.91666666610899</c:v>
                </c:pt>
                <c:pt idx="6300">
                  <c:v>524.99999999944203</c:v>
                </c:pt>
                <c:pt idx="6301">
                  <c:v>525.08333333277767</c:v>
                </c:pt>
                <c:pt idx="6302">
                  <c:v>525.16666666610809</c:v>
                </c:pt>
                <c:pt idx="6303">
                  <c:v>525.249999999441</c:v>
                </c:pt>
                <c:pt idx="6304">
                  <c:v>525.33333333277403</c:v>
                </c:pt>
                <c:pt idx="6305">
                  <c:v>525.41666666610695</c:v>
                </c:pt>
                <c:pt idx="6306">
                  <c:v>525.49999999943998</c:v>
                </c:pt>
                <c:pt idx="6307">
                  <c:v>525.58333333277494</c:v>
                </c:pt>
                <c:pt idx="6308">
                  <c:v>525.66666666610604</c:v>
                </c:pt>
                <c:pt idx="6309">
                  <c:v>525.74999999943896</c:v>
                </c:pt>
                <c:pt idx="6310">
                  <c:v>525.83333333277255</c:v>
                </c:pt>
                <c:pt idx="6311">
                  <c:v>525.91666666610502</c:v>
                </c:pt>
                <c:pt idx="6312">
                  <c:v>525.99999999943793</c:v>
                </c:pt>
                <c:pt idx="6313">
                  <c:v>526.08333333277369</c:v>
                </c:pt>
                <c:pt idx="6314">
                  <c:v>526.16666666610399</c:v>
                </c:pt>
                <c:pt idx="6315">
                  <c:v>526.24999999943702</c:v>
                </c:pt>
                <c:pt idx="6316">
                  <c:v>526.33333333277005</c:v>
                </c:pt>
                <c:pt idx="6317">
                  <c:v>526.41666666610308</c:v>
                </c:pt>
                <c:pt idx="6318">
                  <c:v>526.499999999436</c:v>
                </c:pt>
                <c:pt idx="6319">
                  <c:v>526.58333333277119</c:v>
                </c:pt>
                <c:pt idx="6320">
                  <c:v>526.66666666610195</c:v>
                </c:pt>
                <c:pt idx="6321">
                  <c:v>526.74999999943498</c:v>
                </c:pt>
                <c:pt idx="6322">
                  <c:v>526.83333333276801</c:v>
                </c:pt>
                <c:pt idx="6323">
                  <c:v>526.91666666610104</c:v>
                </c:pt>
                <c:pt idx="6324">
                  <c:v>526.99999999943338</c:v>
                </c:pt>
                <c:pt idx="6325">
                  <c:v>527.08333333276926</c:v>
                </c:pt>
                <c:pt idx="6326">
                  <c:v>527.16666666610001</c:v>
                </c:pt>
                <c:pt idx="6327">
                  <c:v>527.24999999943293</c:v>
                </c:pt>
                <c:pt idx="6328">
                  <c:v>527.33333333276755</c:v>
                </c:pt>
                <c:pt idx="6329">
                  <c:v>527.41666666610001</c:v>
                </c:pt>
                <c:pt idx="6330">
                  <c:v>527.49999999943293</c:v>
                </c:pt>
                <c:pt idx="6331">
                  <c:v>527.58333333276869</c:v>
                </c:pt>
                <c:pt idx="6332">
                  <c:v>527.66666666609899</c:v>
                </c:pt>
                <c:pt idx="6333">
                  <c:v>527.74999999943202</c:v>
                </c:pt>
                <c:pt idx="6334">
                  <c:v>527.83333333276505</c:v>
                </c:pt>
                <c:pt idx="6335">
                  <c:v>527.91666666609808</c:v>
                </c:pt>
                <c:pt idx="6336">
                  <c:v>527.999999999431</c:v>
                </c:pt>
                <c:pt idx="6337">
                  <c:v>528.08333333276596</c:v>
                </c:pt>
                <c:pt idx="6338">
                  <c:v>528.16666666609694</c:v>
                </c:pt>
                <c:pt idx="6339">
                  <c:v>528.24999999942997</c:v>
                </c:pt>
                <c:pt idx="6340">
                  <c:v>528.333333332763</c:v>
                </c:pt>
                <c:pt idx="6341">
                  <c:v>528.41666666609603</c:v>
                </c:pt>
                <c:pt idx="6342">
                  <c:v>528.49999999942838</c:v>
                </c:pt>
                <c:pt idx="6343">
                  <c:v>528.58333333276425</c:v>
                </c:pt>
                <c:pt idx="6344">
                  <c:v>528.66666666609501</c:v>
                </c:pt>
                <c:pt idx="6345">
                  <c:v>528.74999999942793</c:v>
                </c:pt>
                <c:pt idx="6346">
                  <c:v>528.83333333276153</c:v>
                </c:pt>
                <c:pt idx="6347">
                  <c:v>528.91666666609399</c:v>
                </c:pt>
                <c:pt idx="6348">
                  <c:v>528.99999999942702</c:v>
                </c:pt>
                <c:pt idx="6349">
                  <c:v>529.08333333276255</c:v>
                </c:pt>
                <c:pt idx="6350">
                  <c:v>529.16666666609308</c:v>
                </c:pt>
                <c:pt idx="6351">
                  <c:v>529.249999999426</c:v>
                </c:pt>
                <c:pt idx="6352">
                  <c:v>529.33333333275903</c:v>
                </c:pt>
                <c:pt idx="6353">
                  <c:v>529.41666666609251</c:v>
                </c:pt>
                <c:pt idx="6354">
                  <c:v>529.49999999942497</c:v>
                </c:pt>
                <c:pt idx="6355">
                  <c:v>529.58333333275982</c:v>
                </c:pt>
                <c:pt idx="6356">
                  <c:v>529.66666666609103</c:v>
                </c:pt>
                <c:pt idx="6357">
                  <c:v>529.74999999942349</c:v>
                </c:pt>
                <c:pt idx="6358">
                  <c:v>529.83333333275755</c:v>
                </c:pt>
                <c:pt idx="6359">
                  <c:v>529.91666666609001</c:v>
                </c:pt>
                <c:pt idx="6360">
                  <c:v>529.99999999942293</c:v>
                </c:pt>
                <c:pt idx="6361">
                  <c:v>530.08333333275925</c:v>
                </c:pt>
                <c:pt idx="6362">
                  <c:v>530.16666666609001</c:v>
                </c:pt>
                <c:pt idx="6363">
                  <c:v>530.24999999942293</c:v>
                </c:pt>
                <c:pt idx="6364">
                  <c:v>530.33333333275652</c:v>
                </c:pt>
                <c:pt idx="6365">
                  <c:v>530.41666666608899</c:v>
                </c:pt>
                <c:pt idx="6366">
                  <c:v>530.49999999942202</c:v>
                </c:pt>
                <c:pt idx="6367">
                  <c:v>530.58333333275755</c:v>
                </c:pt>
                <c:pt idx="6368">
                  <c:v>530.66666666608808</c:v>
                </c:pt>
                <c:pt idx="6369">
                  <c:v>530.74999999942099</c:v>
                </c:pt>
                <c:pt idx="6370">
                  <c:v>530.83333333275402</c:v>
                </c:pt>
                <c:pt idx="6371">
                  <c:v>530.91666666608705</c:v>
                </c:pt>
                <c:pt idx="6372">
                  <c:v>530.99999999941997</c:v>
                </c:pt>
                <c:pt idx="6373">
                  <c:v>531.08333333275471</c:v>
                </c:pt>
                <c:pt idx="6374">
                  <c:v>531.16666666608603</c:v>
                </c:pt>
                <c:pt idx="6375">
                  <c:v>531.24999999941849</c:v>
                </c:pt>
                <c:pt idx="6376">
                  <c:v>531.33333333275255</c:v>
                </c:pt>
                <c:pt idx="6377">
                  <c:v>531.41666666608501</c:v>
                </c:pt>
                <c:pt idx="6378">
                  <c:v>531.49999999941792</c:v>
                </c:pt>
                <c:pt idx="6379">
                  <c:v>531.58333333275334</c:v>
                </c:pt>
                <c:pt idx="6380">
                  <c:v>531.66666666608398</c:v>
                </c:pt>
                <c:pt idx="6381">
                  <c:v>531.74999999941701</c:v>
                </c:pt>
                <c:pt idx="6382">
                  <c:v>531.83333333275004</c:v>
                </c:pt>
                <c:pt idx="6383">
                  <c:v>531.91666666608307</c:v>
                </c:pt>
                <c:pt idx="6384">
                  <c:v>531.99999999941599</c:v>
                </c:pt>
                <c:pt idx="6385">
                  <c:v>532.08333333275095</c:v>
                </c:pt>
                <c:pt idx="6386">
                  <c:v>532.16666666608205</c:v>
                </c:pt>
                <c:pt idx="6387">
                  <c:v>532.24999999941497</c:v>
                </c:pt>
                <c:pt idx="6388">
                  <c:v>532.333333332748</c:v>
                </c:pt>
                <c:pt idx="6389">
                  <c:v>532.41666666608103</c:v>
                </c:pt>
                <c:pt idx="6390">
                  <c:v>532.49999999941349</c:v>
                </c:pt>
                <c:pt idx="6391">
                  <c:v>532.58333333274913</c:v>
                </c:pt>
                <c:pt idx="6392">
                  <c:v>532.66666666608</c:v>
                </c:pt>
                <c:pt idx="6393">
                  <c:v>532.74999999941292</c:v>
                </c:pt>
                <c:pt idx="6394">
                  <c:v>532.83333333274754</c:v>
                </c:pt>
                <c:pt idx="6395">
                  <c:v>532.91666666608</c:v>
                </c:pt>
                <c:pt idx="6396">
                  <c:v>532.99999999941292</c:v>
                </c:pt>
                <c:pt idx="6397">
                  <c:v>533.08333333274834</c:v>
                </c:pt>
                <c:pt idx="6398">
                  <c:v>533.16666666607898</c:v>
                </c:pt>
                <c:pt idx="6399">
                  <c:v>533.24999999941201</c:v>
                </c:pt>
                <c:pt idx="6400">
                  <c:v>533.33333333274504</c:v>
                </c:pt>
                <c:pt idx="6401">
                  <c:v>533.41666666607807</c:v>
                </c:pt>
                <c:pt idx="6402">
                  <c:v>533.49999999941099</c:v>
                </c:pt>
                <c:pt idx="6403">
                  <c:v>533.58333333274595</c:v>
                </c:pt>
                <c:pt idx="6404">
                  <c:v>533.66666666607705</c:v>
                </c:pt>
                <c:pt idx="6405">
                  <c:v>533.74999999940997</c:v>
                </c:pt>
                <c:pt idx="6406">
                  <c:v>533.833333332743</c:v>
                </c:pt>
                <c:pt idx="6407">
                  <c:v>533.91666666607603</c:v>
                </c:pt>
                <c:pt idx="6408">
                  <c:v>533.99999999940906</c:v>
                </c:pt>
                <c:pt idx="6409">
                  <c:v>534.08333333274402</c:v>
                </c:pt>
                <c:pt idx="6410">
                  <c:v>534.166666666075</c:v>
                </c:pt>
                <c:pt idx="6411">
                  <c:v>534.24999999940792</c:v>
                </c:pt>
                <c:pt idx="6412">
                  <c:v>534.33333333274095</c:v>
                </c:pt>
                <c:pt idx="6413">
                  <c:v>534.41666666607398</c:v>
                </c:pt>
                <c:pt idx="6414">
                  <c:v>534.49999999940701</c:v>
                </c:pt>
                <c:pt idx="6415">
                  <c:v>534.58333333274231</c:v>
                </c:pt>
                <c:pt idx="6416">
                  <c:v>534.66666666607307</c:v>
                </c:pt>
                <c:pt idx="6417">
                  <c:v>534.74999999940599</c:v>
                </c:pt>
                <c:pt idx="6418">
                  <c:v>534.83333333273902</c:v>
                </c:pt>
                <c:pt idx="6419">
                  <c:v>534.91666666607205</c:v>
                </c:pt>
                <c:pt idx="6420">
                  <c:v>534.99999999940496</c:v>
                </c:pt>
                <c:pt idx="6421">
                  <c:v>535.08333333273981</c:v>
                </c:pt>
                <c:pt idx="6422">
                  <c:v>535.16666666607102</c:v>
                </c:pt>
                <c:pt idx="6423">
                  <c:v>535.24999999940349</c:v>
                </c:pt>
                <c:pt idx="6424">
                  <c:v>535.33333333273754</c:v>
                </c:pt>
                <c:pt idx="6425">
                  <c:v>535.41666666607</c:v>
                </c:pt>
                <c:pt idx="6426">
                  <c:v>535.49999999940292</c:v>
                </c:pt>
                <c:pt idx="6427">
                  <c:v>535.58333333273913</c:v>
                </c:pt>
                <c:pt idx="6428">
                  <c:v>535.66666666607</c:v>
                </c:pt>
                <c:pt idx="6429">
                  <c:v>535.74999999940292</c:v>
                </c:pt>
                <c:pt idx="6430">
                  <c:v>535.83333333273595</c:v>
                </c:pt>
                <c:pt idx="6431">
                  <c:v>535.91666666606898</c:v>
                </c:pt>
                <c:pt idx="6432">
                  <c:v>535.99999999940201</c:v>
                </c:pt>
                <c:pt idx="6433">
                  <c:v>536.08333333273731</c:v>
                </c:pt>
                <c:pt idx="6434">
                  <c:v>536.16666666606795</c:v>
                </c:pt>
                <c:pt idx="6435">
                  <c:v>536.24999999940098</c:v>
                </c:pt>
                <c:pt idx="6436">
                  <c:v>536.33333333273401</c:v>
                </c:pt>
                <c:pt idx="6437">
                  <c:v>536.41666666606704</c:v>
                </c:pt>
                <c:pt idx="6438">
                  <c:v>536.49999999940007</c:v>
                </c:pt>
                <c:pt idx="6439">
                  <c:v>536.58333333273481</c:v>
                </c:pt>
                <c:pt idx="6440">
                  <c:v>536.66666666606602</c:v>
                </c:pt>
                <c:pt idx="6441">
                  <c:v>536.74999999939905</c:v>
                </c:pt>
                <c:pt idx="6442">
                  <c:v>536.83333333273254</c:v>
                </c:pt>
                <c:pt idx="6443">
                  <c:v>536.916666666065</c:v>
                </c:pt>
                <c:pt idx="6444">
                  <c:v>536.99999999939803</c:v>
                </c:pt>
                <c:pt idx="6445">
                  <c:v>537.08333333273333</c:v>
                </c:pt>
                <c:pt idx="6446">
                  <c:v>537.16666666606397</c:v>
                </c:pt>
                <c:pt idx="6447">
                  <c:v>537.24999999939803</c:v>
                </c:pt>
                <c:pt idx="6448">
                  <c:v>537.33333333273004</c:v>
                </c:pt>
                <c:pt idx="6449">
                  <c:v>537.41666666606295</c:v>
                </c:pt>
                <c:pt idx="6450">
                  <c:v>537.49999999939655</c:v>
                </c:pt>
                <c:pt idx="6451">
                  <c:v>537.58333333273094</c:v>
                </c:pt>
                <c:pt idx="6452">
                  <c:v>537.66666666606204</c:v>
                </c:pt>
                <c:pt idx="6453">
                  <c:v>537.74999999939553</c:v>
                </c:pt>
                <c:pt idx="6454">
                  <c:v>537.8333333327281</c:v>
                </c:pt>
                <c:pt idx="6455">
                  <c:v>537.91666666606102</c:v>
                </c:pt>
                <c:pt idx="6456">
                  <c:v>537.99999999939405</c:v>
                </c:pt>
                <c:pt idx="6457">
                  <c:v>538.08333333272913</c:v>
                </c:pt>
                <c:pt idx="6458">
                  <c:v>538.16666666606</c:v>
                </c:pt>
                <c:pt idx="6459">
                  <c:v>538.24999999939303</c:v>
                </c:pt>
                <c:pt idx="6460">
                  <c:v>538.33333333272753</c:v>
                </c:pt>
                <c:pt idx="6461">
                  <c:v>538.41666666606</c:v>
                </c:pt>
                <c:pt idx="6462">
                  <c:v>538.49999999939303</c:v>
                </c:pt>
                <c:pt idx="6463">
                  <c:v>538.58333333272844</c:v>
                </c:pt>
                <c:pt idx="6464">
                  <c:v>538.66666666605897</c:v>
                </c:pt>
                <c:pt idx="6465">
                  <c:v>538.74999999939303</c:v>
                </c:pt>
                <c:pt idx="6466">
                  <c:v>538.83333333272503</c:v>
                </c:pt>
                <c:pt idx="6467">
                  <c:v>538.91666666605795</c:v>
                </c:pt>
                <c:pt idx="6468">
                  <c:v>538.99999999939155</c:v>
                </c:pt>
                <c:pt idx="6469">
                  <c:v>539.08333333272594</c:v>
                </c:pt>
                <c:pt idx="6470">
                  <c:v>539.16666666605704</c:v>
                </c:pt>
                <c:pt idx="6471">
                  <c:v>539.24999999939052</c:v>
                </c:pt>
                <c:pt idx="6472">
                  <c:v>539.3333333327231</c:v>
                </c:pt>
                <c:pt idx="6473">
                  <c:v>539.41666666605602</c:v>
                </c:pt>
                <c:pt idx="6474">
                  <c:v>539.49999999938905</c:v>
                </c:pt>
                <c:pt idx="6475">
                  <c:v>539.58333333272412</c:v>
                </c:pt>
                <c:pt idx="6476">
                  <c:v>539.66666666605499</c:v>
                </c:pt>
                <c:pt idx="6477">
                  <c:v>539.74999999938802</c:v>
                </c:pt>
                <c:pt idx="6478">
                  <c:v>539.83333333272105</c:v>
                </c:pt>
                <c:pt idx="6479">
                  <c:v>539.91666666605397</c:v>
                </c:pt>
                <c:pt idx="6480">
                  <c:v>539.99999999938802</c:v>
                </c:pt>
                <c:pt idx="6481">
                  <c:v>540.08333333272219</c:v>
                </c:pt>
                <c:pt idx="6482">
                  <c:v>540.16666666605295</c:v>
                </c:pt>
                <c:pt idx="6483">
                  <c:v>540.24999999938655</c:v>
                </c:pt>
                <c:pt idx="6484">
                  <c:v>540.33333333271901</c:v>
                </c:pt>
                <c:pt idx="6485">
                  <c:v>540.41666666605204</c:v>
                </c:pt>
                <c:pt idx="6486">
                  <c:v>540.49999999938495</c:v>
                </c:pt>
                <c:pt idx="6487">
                  <c:v>540.58333333271855</c:v>
                </c:pt>
                <c:pt idx="6488">
                  <c:v>540.66666666605101</c:v>
                </c:pt>
                <c:pt idx="6489">
                  <c:v>540.74999999938404</c:v>
                </c:pt>
                <c:pt idx="6490">
                  <c:v>540.83333333271753</c:v>
                </c:pt>
                <c:pt idx="6491">
                  <c:v>540.91666666604999</c:v>
                </c:pt>
                <c:pt idx="6492">
                  <c:v>540.99999999938302</c:v>
                </c:pt>
                <c:pt idx="6493">
                  <c:v>541.08333333271855</c:v>
                </c:pt>
                <c:pt idx="6494">
                  <c:v>541.16666666604999</c:v>
                </c:pt>
                <c:pt idx="6495">
                  <c:v>541.24999999938302</c:v>
                </c:pt>
                <c:pt idx="6496">
                  <c:v>541.33333333271605</c:v>
                </c:pt>
                <c:pt idx="6497">
                  <c:v>541.41666666604897</c:v>
                </c:pt>
                <c:pt idx="6498">
                  <c:v>541.49999999938302</c:v>
                </c:pt>
                <c:pt idx="6499">
                  <c:v>541.58333333271719</c:v>
                </c:pt>
                <c:pt idx="6500">
                  <c:v>541.66666666604795</c:v>
                </c:pt>
                <c:pt idx="6501">
                  <c:v>541.74999999938154</c:v>
                </c:pt>
                <c:pt idx="6502">
                  <c:v>541.83333333271401</c:v>
                </c:pt>
                <c:pt idx="6503">
                  <c:v>541.91666666604704</c:v>
                </c:pt>
                <c:pt idx="6504">
                  <c:v>541.99999999937995</c:v>
                </c:pt>
                <c:pt idx="6505">
                  <c:v>542.08333333271355</c:v>
                </c:pt>
                <c:pt idx="6506">
                  <c:v>542.16666666604601</c:v>
                </c:pt>
                <c:pt idx="6507">
                  <c:v>542.24999999937904</c:v>
                </c:pt>
                <c:pt idx="6508">
                  <c:v>542.33333333271253</c:v>
                </c:pt>
                <c:pt idx="6509">
                  <c:v>542.41666666604499</c:v>
                </c:pt>
                <c:pt idx="6510">
                  <c:v>542.49999999937802</c:v>
                </c:pt>
                <c:pt idx="6511">
                  <c:v>542.58333333271332</c:v>
                </c:pt>
                <c:pt idx="6512">
                  <c:v>542.66666666604397</c:v>
                </c:pt>
                <c:pt idx="6513">
                  <c:v>542.74999999937802</c:v>
                </c:pt>
                <c:pt idx="6514">
                  <c:v>542.83333333271003</c:v>
                </c:pt>
                <c:pt idx="6515">
                  <c:v>542.91666666604306</c:v>
                </c:pt>
                <c:pt idx="6516">
                  <c:v>542.99999999937654</c:v>
                </c:pt>
                <c:pt idx="6517">
                  <c:v>543.08333333271082</c:v>
                </c:pt>
                <c:pt idx="6518">
                  <c:v>543.16666666604203</c:v>
                </c:pt>
                <c:pt idx="6519">
                  <c:v>543.24999999937495</c:v>
                </c:pt>
                <c:pt idx="6520">
                  <c:v>543.33333333270809</c:v>
                </c:pt>
                <c:pt idx="6521">
                  <c:v>543.41666666604101</c:v>
                </c:pt>
                <c:pt idx="6522">
                  <c:v>543.49999999937404</c:v>
                </c:pt>
                <c:pt idx="6523">
                  <c:v>543.58333333270855</c:v>
                </c:pt>
                <c:pt idx="6524">
                  <c:v>543.66666666603999</c:v>
                </c:pt>
                <c:pt idx="6525">
                  <c:v>543.74999999937302</c:v>
                </c:pt>
                <c:pt idx="6526">
                  <c:v>543.83333333270753</c:v>
                </c:pt>
                <c:pt idx="6527">
                  <c:v>543.91666666603999</c:v>
                </c:pt>
                <c:pt idx="6528">
                  <c:v>543.99999999937302</c:v>
                </c:pt>
                <c:pt idx="6529">
                  <c:v>544.08333333270832</c:v>
                </c:pt>
                <c:pt idx="6530">
                  <c:v>544.16666666603896</c:v>
                </c:pt>
                <c:pt idx="6531">
                  <c:v>544.24999999937302</c:v>
                </c:pt>
                <c:pt idx="6532">
                  <c:v>544.33333333270502</c:v>
                </c:pt>
                <c:pt idx="6533">
                  <c:v>544.41666666603794</c:v>
                </c:pt>
                <c:pt idx="6534">
                  <c:v>544.49999999937154</c:v>
                </c:pt>
                <c:pt idx="6535">
                  <c:v>544.58333333270582</c:v>
                </c:pt>
                <c:pt idx="6536">
                  <c:v>544.66666666603703</c:v>
                </c:pt>
                <c:pt idx="6537">
                  <c:v>544.74999999936995</c:v>
                </c:pt>
                <c:pt idx="6538">
                  <c:v>544.83333333270309</c:v>
                </c:pt>
                <c:pt idx="6539">
                  <c:v>544.91666666603601</c:v>
                </c:pt>
                <c:pt idx="6540">
                  <c:v>544.99999999936904</c:v>
                </c:pt>
                <c:pt idx="6541">
                  <c:v>545.08333333270355</c:v>
                </c:pt>
                <c:pt idx="6542">
                  <c:v>545.16666666603498</c:v>
                </c:pt>
                <c:pt idx="6543">
                  <c:v>545.24999999936801</c:v>
                </c:pt>
                <c:pt idx="6544">
                  <c:v>545.33333333270105</c:v>
                </c:pt>
                <c:pt idx="6545">
                  <c:v>545.41666666603396</c:v>
                </c:pt>
                <c:pt idx="6546">
                  <c:v>545.49999999936801</c:v>
                </c:pt>
                <c:pt idx="6547">
                  <c:v>545.58333333270195</c:v>
                </c:pt>
                <c:pt idx="6548">
                  <c:v>545.66666666603294</c:v>
                </c:pt>
                <c:pt idx="6549">
                  <c:v>545.74999999936654</c:v>
                </c:pt>
                <c:pt idx="6550">
                  <c:v>545.83333333270002</c:v>
                </c:pt>
                <c:pt idx="6551">
                  <c:v>545.91666666603203</c:v>
                </c:pt>
                <c:pt idx="6552">
                  <c:v>545.99999999936495</c:v>
                </c:pt>
                <c:pt idx="6553">
                  <c:v>546.0833333327007</c:v>
                </c:pt>
                <c:pt idx="6554">
                  <c:v>546.16666666603101</c:v>
                </c:pt>
                <c:pt idx="6555">
                  <c:v>546.24999999936404</c:v>
                </c:pt>
                <c:pt idx="6556">
                  <c:v>546.33333333269854</c:v>
                </c:pt>
                <c:pt idx="6557">
                  <c:v>546.41666666602998</c:v>
                </c:pt>
                <c:pt idx="6558">
                  <c:v>546.49999999936301</c:v>
                </c:pt>
                <c:pt idx="6559">
                  <c:v>546.58333333269957</c:v>
                </c:pt>
                <c:pt idx="6560">
                  <c:v>546.66666666602998</c:v>
                </c:pt>
                <c:pt idx="6561">
                  <c:v>546.74999999936301</c:v>
                </c:pt>
                <c:pt idx="6562">
                  <c:v>546.8333333326982</c:v>
                </c:pt>
                <c:pt idx="6563">
                  <c:v>546.91666666602896</c:v>
                </c:pt>
                <c:pt idx="6564">
                  <c:v>546.99999999936301</c:v>
                </c:pt>
                <c:pt idx="6565">
                  <c:v>547.08333333269866</c:v>
                </c:pt>
                <c:pt idx="6566">
                  <c:v>547.16666666602794</c:v>
                </c:pt>
                <c:pt idx="6567">
                  <c:v>547.24999999936153</c:v>
                </c:pt>
                <c:pt idx="6568">
                  <c:v>547.3333333326957</c:v>
                </c:pt>
                <c:pt idx="6569">
                  <c:v>547.41666666602703</c:v>
                </c:pt>
                <c:pt idx="6570">
                  <c:v>547.49999999936051</c:v>
                </c:pt>
                <c:pt idx="6571">
                  <c:v>547.58333333269627</c:v>
                </c:pt>
                <c:pt idx="6572">
                  <c:v>547.666666666026</c:v>
                </c:pt>
                <c:pt idx="6573">
                  <c:v>547.74999999935903</c:v>
                </c:pt>
                <c:pt idx="6574">
                  <c:v>547.83333333269354</c:v>
                </c:pt>
                <c:pt idx="6575">
                  <c:v>547.91666666602498</c:v>
                </c:pt>
                <c:pt idx="6576">
                  <c:v>547.99999999935801</c:v>
                </c:pt>
                <c:pt idx="6577">
                  <c:v>548.08333333269456</c:v>
                </c:pt>
                <c:pt idx="6578">
                  <c:v>548.16666666602396</c:v>
                </c:pt>
                <c:pt idx="6579">
                  <c:v>548.24999999935801</c:v>
                </c:pt>
                <c:pt idx="6580">
                  <c:v>548.33333333269184</c:v>
                </c:pt>
                <c:pt idx="6581">
                  <c:v>548.41666666602293</c:v>
                </c:pt>
                <c:pt idx="6582">
                  <c:v>548.49999999935653</c:v>
                </c:pt>
                <c:pt idx="6583">
                  <c:v>548.58333333269252</c:v>
                </c:pt>
                <c:pt idx="6584">
                  <c:v>548.66666666602202</c:v>
                </c:pt>
                <c:pt idx="6585">
                  <c:v>548.74999999935505</c:v>
                </c:pt>
                <c:pt idx="6586">
                  <c:v>548.83333333268854</c:v>
                </c:pt>
                <c:pt idx="6587">
                  <c:v>548.916666666021</c:v>
                </c:pt>
                <c:pt idx="6588">
                  <c:v>548.99999999935403</c:v>
                </c:pt>
                <c:pt idx="6589">
                  <c:v>549.08333333269013</c:v>
                </c:pt>
                <c:pt idx="6590">
                  <c:v>549.16666666601998</c:v>
                </c:pt>
                <c:pt idx="6591">
                  <c:v>549.24999999935301</c:v>
                </c:pt>
                <c:pt idx="6592">
                  <c:v>549.3333333326882</c:v>
                </c:pt>
                <c:pt idx="6593">
                  <c:v>549.41666666601998</c:v>
                </c:pt>
                <c:pt idx="6594">
                  <c:v>549.49999999935301</c:v>
                </c:pt>
                <c:pt idx="6595">
                  <c:v>549.58333333268945</c:v>
                </c:pt>
                <c:pt idx="6596">
                  <c:v>549.66666666601839</c:v>
                </c:pt>
                <c:pt idx="6597">
                  <c:v>549.74999999935255</c:v>
                </c:pt>
                <c:pt idx="6598">
                  <c:v>549.83333333268695</c:v>
                </c:pt>
                <c:pt idx="6599">
                  <c:v>549.91666666601793</c:v>
                </c:pt>
                <c:pt idx="6600">
                  <c:v>549.99999999935153</c:v>
                </c:pt>
                <c:pt idx="6601">
                  <c:v>550.08333333268752</c:v>
                </c:pt>
                <c:pt idx="6602">
                  <c:v>550.16666666601702</c:v>
                </c:pt>
                <c:pt idx="6603">
                  <c:v>550.24999999935005</c:v>
                </c:pt>
                <c:pt idx="6604">
                  <c:v>550.33333333268354</c:v>
                </c:pt>
                <c:pt idx="6605">
                  <c:v>550.416666666016</c:v>
                </c:pt>
                <c:pt idx="6606">
                  <c:v>550.49999999934903</c:v>
                </c:pt>
                <c:pt idx="6607">
                  <c:v>550.58333333268513</c:v>
                </c:pt>
                <c:pt idx="6608">
                  <c:v>550.66666666601498</c:v>
                </c:pt>
                <c:pt idx="6609">
                  <c:v>550.74999999934801</c:v>
                </c:pt>
                <c:pt idx="6610">
                  <c:v>550.8333333326832</c:v>
                </c:pt>
                <c:pt idx="6611">
                  <c:v>550.91666666601338</c:v>
                </c:pt>
                <c:pt idx="6612">
                  <c:v>550.99999999934755</c:v>
                </c:pt>
                <c:pt idx="6613">
                  <c:v>551.08333333268365</c:v>
                </c:pt>
                <c:pt idx="6614">
                  <c:v>551.16666666601293</c:v>
                </c:pt>
                <c:pt idx="6615">
                  <c:v>551.24999999934653</c:v>
                </c:pt>
                <c:pt idx="6616">
                  <c:v>551.3333333326807</c:v>
                </c:pt>
                <c:pt idx="6617">
                  <c:v>551.41666666601202</c:v>
                </c:pt>
                <c:pt idx="6618">
                  <c:v>551.49999999934505</c:v>
                </c:pt>
                <c:pt idx="6619">
                  <c:v>551.58333333268104</c:v>
                </c:pt>
                <c:pt idx="6620">
                  <c:v>551.666666666011</c:v>
                </c:pt>
                <c:pt idx="6621">
                  <c:v>551.74999999934403</c:v>
                </c:pt>
                <c:pt idx="6622">
                  <c:v>551.83333333267854</c:v>
                </c:pt>
                <c:pt idx="6623">
                  <c:v>551.91666666600997</c:v>
                </c:pt>
                <c:pt idx="6624">
                  <c:v>551.999999999343</c:v>
                </c:pt>
                <c:pt idx="6625">
                  <c:v>552.08333333267944</c:v>
                </c:pt>
                <c:pt idx="6626">
                  <c:v>552.16666666600997</c:v>
                </c:pt>
                <c:pt idx="6627">
                  <c:v>552.249999999343</c:v>
                </c:pt>
                <c:pt idx="6628">
                  <c:v>552.33333333267819</c:v>
                </c:pt>
                <c:pt idx="6629">
                  <c:v>552.41666666600838</c:v>
                </c:pt>
                <c:pt idx="6630">
                  <c:v>552.49999999934255</c:v>
                </c:pt>
                <c:pt idx="6631">
                  <c:v>552.58333333267865</c:v>
                </c:pt>
                <c:pt idx="6632">
                  <c:v>552.66666666600793</c:v>
                </c:pt>
                <c:pt idx="6633">
                  <c:v>552.74999999934153</c:v>
                </c:pt>
                <c:pt idx="6634">
                  <c:v>552.83333333267569</c:v>
                </c:pt>
                <c:pt idx="6635">
                  <c:v>552.91666666600702</c:v>
                </c:pt>
                <c:pt idx="6636">
                  <c:v>552.99999999934005</c:v>
                </c:pt>
                <c:pt idx="6637">
                  <c:v>553.08333333267603</c:v>
                </c:pt>
                <c:pt idx="6638">
                  <c:v>553.16666666600599</c:v>
                </c:pt>
                <c:pt idx="6639">
                  <c:v>553.24999999933902</c:v>
                </c:pt>
                <c:pt idx="6640">
                  <c:v>553.33333333267353</c:v>
                </c:pt>
                <c:pt idx="6641">
                  <c:v>553.41666666600497</c:v>
                </c:pt>
                <c:pt idx="6642">
                  <c:v>553.499999999338</c:v>
                </c:pt>
                <c:pt idx="6643">
                  <c:v>553.58333333267421</c:v>
                </c:pt>
                <c:pt idx="6644">
                  <c:v>553.66666666600349</c:v>
                </c:pt>
                <c:pt idx="6645">
                  <c:v>553.74999999933755</c:v>
                </c:pt>
                <c:pt idx="6646">
                  <c:v>553.83333333267194</c:v>
                </c:pt>
                <c:pt idx="6647">
                  <c:v>553.91666666600202</c:v>
                </c:pt>
                <c:pt idx="6648">
                  <c:v>553.99999999933505</c:v>
                </c:pt>
                <c:pt idx="6649">
                  <c:v>554.08333333267103</c:v>
                </c:pt>
                <c:pt idx="6650">
                  <c:v>554.16666666600099</c:v>
                </c:pt>
                <c:pt idx="6651">
                  <c:v>554.24999999933402</c:v>
                </c:pt>
                <c:pt idx="6652">
                  <c:v>554.33333333266853</c:v>
                </c:pt>
                <c:pt idx="6653">
                  <c:v>554.41666666599781</c:v>
                </c:pt>
                <c:pt idx="6654">
                  <c:v>554.499999999333</c:v>
                </c:pt>
                <c:pt idx="6655">
                  <c:v>554.58333333266921</c:v>
                </c:pt>
                <c:pt idx="6656">
                  <c:v>554.66666666599747</c:v>
                </c:pt>
                <c:pt idx="6657">
                  <c:v>554.74999999933254</c:v>
                </c:pt>
                <c:pt idx="6658">
                  <c:v>554.83333333266694</c:v>
                </c:pt>
                <c:pt idx="6659">
                  <c:v>554.91666666599531</c:v>
                </c:pt>
                <c:pt idx="6660">
                  <c:v>554.99999999933004</c:v>
                </c:pt>
                <c:pt idx="6661">
                  <c:v>555.08333333266603</c:v>
                </c:pt>
                <c:pt idx="6662">
                  <c:v>555.16666666599406</c:v>
                </c:pt>
                <c:pt idx="6663">
                  <c:v>555.24999999932902</c:v>
                </c:pt>
                <c:pt idx="6664">
                  <c:v>555.33333333266353</c:v>
                </c:pt>
                <c:pt idx="6665">
                  <c:v>555.41666666599281</c:v>
                </c:pt>
                <c:pt idx="6666">
                  <c:v>555.499999999328</c:v>
                </c:pt>
                <c:pt idx="6667">
                  <c:v>555.58333333266421</c:v>
                </c:pt>
                <c:pt idx="6668">
                  <c:v>555.66666666599247</c:v>
                </c:pt>
                <c:pt idx="6669">
                  <c:v>555.74999999932754</c:v>
                </c:pt>
                <c:pt idx="6670">
                  <c:v>555.83333333266182</c:v>
                </c:pt>
                <c:pt idx="6671">
                  <c:v>555.91666666599031</c:v>
                </c:pt>
                <c:pt idx="6672">
                  <c:v>555.99999999932504</c:v>
                </c:pt>
                <c:pt idx="6673">
                  <c:v>556.0833333326608</c:v>
                </c:pt>
                <c:pt idx="6674">
                  <c:v>556.16666666598906</c:v>
                </c:pt>
                <c:pt idx="6675">
                  <c:v>556.24999999932402</c:v>
                </c:pt>
                <c:pt idx="6676">
                  <c:v>556.33333333265853</c:v>
                </c:pt>
                <c:pt idx="6677">
                  <c:v>556.4166666659878</c:v>
                </c:pt>
                <c:pt idx="6678">
                  <c:v>556.49999999932311</c:v>
                </c:pt>
                <c:pt idx="6679">
                  <c:v>556.58333333265909</c:v>
                </c:pt>
                <c:pt idx="6680">
                  <c:v>556.66666666598746</c:v>
                </c:pt>
                <c:pt idx="6681">
                  <c:v>556.74999999932254</c:v>
                </c:pt>
                <c:pt idx="6682">
                  <c:v>556.83333333265682</c:v>
                </c:pt>
                <c:pt idx="6683">
                  <c:v>556.91666666598519</c:v>
                </c:pt>
                <c:pt idx="6684">
                  <c:v>556.99999999932004</c:v>
                </c:pt>
                <c:pt idx="6685">
                  <c:v>557.0833333326558</c:v>
                </c:pt>
                <c:pt idx="6686">
                  <c:v>557.16666666598405</c:v>
                </c:pt>
                <c:pt idx="6687">
                  <c:v>557.24999999931902</c:v>
                </c:pt>
                <c:pt idx="6688">
                  <c:v>557.33333333265352</c:v>
                </c:pt>
                <c:pt idx="6689">
                  <c:v>557.41666666598269</c:v>
                </c:pt>
                <c:pt idx="6690">
                  <c:v>557.49999999931811</c:v>
                </c:pt>
                <c:pt idx="6691">
                  <c:v>557.58333333265409</c:v>
                </c:pt>
                <c:pt idx="6692">
                  <c:v>557.66666666598246</c:v>
                </c:pt>
                <c:pt idx="6693">
                  <c:v>557.74999999931754</c:v>
                </c:pt>
                <c:pt idx="6694">
                  <c:v>557.8333333326517</c:v>
                </c:pt>
                <c:pt idx="6695">
                  <c:v>557.91666666598019</c:v>
                </c:pt>
                <c:pt idx="6696">
                  <c:v>557.99999999931504</c:v>
                </c:pt>
                <c:pt idx="6697">
                  <c:v>558.0833333326508</c:v>
                </c:pt>
                <c:pt idx="6698">
                  <c:v>558.16666666597905</c:v>
                </c:pt>
                <c:pt idx="6699">
                  <c:v>558.24999999931401</c:v>
                </c:pt>
                <c:pt idx="6700">
                  <c:v>558.33333333264852</c:v>
                </c:pt>
                <c:pt idx="6701">
                  <c:v>558.41666666597757</c:v>
                </c:pt>
                <c:pt idx="6702">
                  <c:v>558.4999999993131</c:v>
                </c:pt>
                <c:pt idx="6703">
                  <c:v>558.58333333264909</c:v>
                </c:pt>
                <c:pt idx="6704">
                  <c:v>558.66666666597746</c:v>
                </c:pt>
                <c:pt idx="6705">
                  <c:v>558.74999999931254</c:v>
                </c:pt>
                <c:pt idx="6706">
                  <c:v>558.8333333326467</c:v>
                </c:pt>
                <c:pt idx="6707">
                  <c:v>558.91666666597507</c:v>
                </c:pt>
                <c:pt idx="6708">
                  <c:v>558.99999999931003</c:v>
                </c:pt>
                <c:pt idx="6709">
                  <c:v>559.08333333264579</c:v>
                </c:pt>
                <c:pt idx="6710">
                  <c:v>559.16666666597382</c:v>
                </c:pt>
                <c:pt idx="6711">
                  <c:v>559.24999999930901</c:v>
                </c:pt>
                <c:pt idx="6712">
                  <c:v>559.33333333264352</c:v>
                </c:pt>
                <c:pt idx="6713">
                  <c:v>559.41666666597257</c:v>
                </c:pt>
                <c:pt idx="6714">
                  <c:v>559.4999999993081</c:v>
                </c:pt>
                <c:pt idx="6715">
                  <c:v>559.58333333264409</c:v>
                </c:pt>
                <c:pt idx="6716">
                  <c:v>559.66666666597246</c:v>
                </c:pt>
                <c:pt idx="6717">
                  <c:v>559.74999999930753</c:v>
                </c:pt>
                <c:pt idx="6718">
                  <c:v>559.8333333326417</c:v>
                </c:pt>
                <c:pt idx="6719">
                  <c:v>559.91666666597007</c:v>
                </c:pt>
                <c:pt idx="6720">
                  <c:v>559.99999999930503</c:v>
                </c:pt>
                <c:pt idx="6721">
                  <c:v>560.08333333264068</c:v>
                </c:pt>
                <c:pt idx="6722">
                  <c:v>560.16666666596882</c:v>
                </c:pt>
                <c:pt idx="6723">
                  <c:v>560.24999999930401</c:v>
                </c:pt>
                <c:pt idx="6724">
                  <c:v>560.33333333263852</c:v>
                </c:pt>
                <c:pt idx="6725">
                  <c:v>560.41666666596757</c:v>
                </c:pt>
                <c:pt idx="6726">
                  <c:v>560.4999999993031</c:v>
                </c:pt>
                <c:pt idx="6727">
                  <c:v>560.58333333263909</c:v>
                </c:pt>
                <c:pt idx="6728">
                  <c:v>560.66666666596689</c:v>
                </c:pt>
                <c:pt idx="6729">
                  <c:v>560.74999999930253</c:v>
                </c:pt>
                <c:pt idx="6730">
                  <c:v>560.8333333326367</c:v>
                </c:pt>
                <c:pt idx="6731">
                  <c:v>560.91666666596507</c:v>
                </c:pt>
                <c:pt idx="6732">
                  <c:v>560.99999999930003</c:v>
                </c:pt>
                <c:pt idx="6733">
                  <c:v>561.08333333263568</c:v>
                </c:pt>
                <c:pt idx="6734">
                  <c:v>561.16666666596359</c:v>
                </c:pt>
                <c:pt idx="6735">
                  <c:v>561.24999999929901</c:v>
                </c:pt>
                <c:pt idx="6736">
                  <c:v>561.33333333263352</c:v>
                </c:pt>
                <c:pt idx="6737">
                  <c:v>561.41666666596245</c:v>
                </c:pt>
                <c:pt idx="6738">
                  <c:v>561.4999999992981</c:v>
                </c:pt>
                <c:pt idx="6739">
                  <c:v>561.58333333263408</c:v>
                </c:pt>
                <c:pt idx="6740">
                  <c:v>561.66666666596188</c:v>
                </c:pt>
                <c:pt idx="6741">
                  <c:v>561.74999999929753</c:v>
                </c:pt>
                <c:pt idx="6742">
                  <c:v>561.8333333326317</c:v>
                </c:pt>
                <c:pt idx="6743">
                  <c:v>561.91666666596007</c:v>
                </c:pt>
                <c:pt idx="6744">
                  <c:v>561.99999999929503</c:v>
                </c:pt>
                <c:pt idx="6745">
                  <c:v>562.08333333263067</c:v>
                </c:pt>
                <c:pt idx="6746">
                  <c:v>562.16666666595859</c:v>
                </c:pt>
                <c:pt idx="6747">
                  <c:v>562.249999999294</c:v>
                </c:pt>
                <c:pt idx="6748">
                  <c:v>562.33333333262851</c:v>
                </c:pt>
                <c:pt idx="6749">
                  <c:v>562.41666666595745</c:v>
                </c:pt>
                <c:pt idx="6750">
                  <c:v>562.4999999992931</c:v>
                </c:pt>
                <c:pt idx="6751">
                  <c:v>562.58333333262897</c:v>
                </c:pt>
                <c:pt idx="6752">
                  <c:v>562.66666666595688</c:v>
                </c:pt>
                <c:pt idx="6753">
                  <c:v>562.74999999929253</c:v>
                </c:pt>
                <c:pt idx="6754">
                  <c:v>562.83333333262669</c:v>
                </c:pt>
                <c:pt idx="6755">
                  <c:v>562.91666666595506</c:v>
                </c:pt>
                <c:pt idx="6756">
                  <c:v>562.99999999929003</c:v>
                </c:pt>
                <c:pt idx="6757">
                  <c:v>563.08333333262567</c:v>
                </c:pt>
                <c:pt idx="6758">
                  <c:v>563.1666666659537</c:v>
                </c:pt>
                <c:pt idx="6759">
                  <c:v>563.249999999289</c:v>
                </c:pt>
                <c:pt idx="6760">
                  <c:v>563.33333333262351</c:v>
                </c:pt>
                <c:pt idx="6761">
                  <c:v>563.41666666595256</c:v>
                </c:pt>
                <c:pt idx="6762">
                  <c:v>563.49999999928809</c:v>
                </c:pt>
                <c:pt idx="6763">
                  <c:v>563.58333333262397</c:v>
                </c:pt>
                <c:pt idx="6764">
                  <c:v>563.66666666595188</c:v>
                </c:pt>
                <c:pt idx="6765">
                  <c:v>563.74999999928752</c:v>
                </c:pt>
                <c:pt idx="6766">
                  <c:v>563.83333333262055</c:v>
                </c:pt>
                <c:pt idx="6767">
                  <c:v>563.91666666595006</c:v>
                </c:pt>
                <c:pt idx="6768">
                  <c:v>563.99999999928502</c:v>
                </c:pt>
                <c:pt idx="6769">
                  <c:v>564.08333333262067</c:v>
                </c:pt>
                <c:pt idx="6770">
                  <c:v>564.1666666659487</c:v>
                </c:pt>
                <c:pt idx="6771">
                  <c:v>564.249999999284</c:v>
                </c:pt>
                <c:pt idx="6772">
                  <c:v>564.33333333261805</c:v>
                </c:pt>
                <c:pt idx="6773">
                  <c:v>564.41666666594756</c:v>
                </c:pt>
                <c:pt idx="6774">
                  <c:v>564.49999999928309</c:v>
                </c:pt>
                <c:pt idx="6775">
                  <c:v>564.58333333261896</c:v>
                </c:pt>
                <c:pt idx="6776">
                  <c:v>564.66666666594688</c:v>
                </c:pt>
                <c:pt idx="6777">
                  <c:v>564.74999999928195</c:v>
                </c:pt>
                <c:pt idx="6778">
                  <c:v>564.83333333261555</c:v>
                </c:pt>
                <c:pt idx="6779">
                  <c:v>564.91666666594506</c:v>
                </c:pt>
                <c:pt idx="6780">
                  <c:v>564.99999999928002</c:v>
                </c:pt>
                <c:pt idx="6781">
                  <c:v>565.08333333261567</c:v>
                </c:pt>
                <c:pt idx="6782">
                  <c:v>565.16666666594369</c:v>
                </c:pt>
                <c:pt idx="6783">
                  <c:v>565.249999999279</c:v>
                </c:pt>
                <c:pt idx="6784">
                  <c:v>565.33333333261305</c:v>
                </c:pt>
                <c:pt idx="6785">
                  <c:v>565.41666666594256</c:v>
                </c:pt>
                <c:pt idx="6786">
                  <c:v>565.49999999927809</c:v>
                </c:pt>
                <c:pt idx="6787">
                  <c:v>565.58333333261396</c:v>
                </c:pt>
                <c:pt idx="6788">
                  <c:v>565.66666666594188</c:v>
                </c:pt>
                <c:pt idx="6789">
                  <c:v>565.74999999927695</c:v>
                </c:pt>
                <c:pt idx="6790">
                  <c:v>565.83333333261055</c:v>
                </c:pt>
                <c:pt idx="6791">
                  <c:v>565.91666666594006</c:v>
                </c:pt>
                <c:pt idx="6792">
                  <c:v>565.99999999927502</c:v>
                </c:pt>
                <c:pt idx="6793">
                  <c:v>566.08333333261055</c:v>
                </c:pt>
                <c:pt idx="6794">
                  <c:v>566.16666666593869</c:v>
                </c:pt>
                <c:pt idx="6795">
                  <c:v>566.249999999274</c:v>
                </c:pt>
                <c:pt idx="6796">
                  <c:v>566.33333333260805</c:v>
                </c:pt>
                <c:pt idx="6797">
                  <c:v>566.41666666593767</c:v>
                </c:pt>
                <c:pt idx="6798">
                  <c:v>566.49999999927309</c:v>
                </c:pt>
                <c:pt idx="6799">
                  <c:v>566.58333333260896</c:v>
                </c:pt>
                <c:pt idx="6800">
                  <c:v>566.66666666593687</c:v>
                </c:pt>
                <c:pt idx="6801">
                  <c:v>566.74999999927195</c:v>
                </c:pt>
                <c:pt idx="6802">
                  <c:v>566.83333333260555</c:v>
                </c:pt>
                <c:pt idx="6803">
                  <c:v>566.91666666593505</c:v>
                </c:pt>
                <c:pt idx="6804">
                  <c:v>566.99999999927002</c:v>
                </c:pt>
                <c:pt idx="6805">
                  <c:v>567.08333333260555</c:v>
                </c:pt>
                <c:pt idx="6806">
                  <c:v>567.16666666593346</c:v>
                </c:pt>
                <c:pt idx="6807">
                  <c:v>567.24999999926899</c:v>
                </c:pt>
                <c:pt idx="6808">
                  <c:v>567.33333333260305</c:v>
                </c:pt>
                <c:pt idx="6809">
                  <c:v>567.41666666593255</c:v>
                </c:pt>
                <c:pt idx="6810">
                  <c:v>567.49999999926808</c:v>
                </c:pt>
                <c:pt idx="6811">
                  <c:v>567.58333333260396</c:v>
                </c:pt>
                <c:pt idx="6812">
                  <c:v>567.66666666593176</c:v>
                </c:pt>
                <c:pt idx="6813">
                  <c:v>567.74999999926695</c:v>
                </c:pt>
                <c:pt idx="6814">
                  <c:v>567.83333333260055</c:v>
                </c:pt>
                <c:pt idx="6815">
                  <c:v>567.91666666593005</c:v>
                </c:pt>
                <c:pt idx="6816">
                  <c:v>567.99999999926501</c:v>
                </c:pt>
                <c:pt idx="6817">
                  <c:v>568.08333333260032</c:v>
                </c:pt>
                <c:pt idx="6818">
                  <c:v>568.16666666592846</c:v>
                </c:pt>
                <c:pt idx="6819">
                  <c:v>568.24999999926399</c:v>
                </c:pt>
                <c:pt idx="6820">
                  <c:v>568.33333333259804</c:v>
                </c:pt>
                <c:pt idx="6821">
                  <c:v>568.41666666592755</c:v>
                </c:pt>
                <c:pt idx="6822">
                  <c:v>568.49999999926308</c:v>
                </c:pt>
                <c:pt idx="6823">
                  <c:v>568.58333333259895</c:v>
                </c:pt>
                <c:pt idx="6824">
                  <c:v>568.66666666592675</c:v>
                </c:pt>
                <c:pt idx="6825">
                  <c:v>568.74999999926195</c:v>
                </c:pt>
                <c:pt idx="6826">
                  <c:v>568.83333333259554</c:v>
                </c:pt>
                <c:pt idx="6827">
                  <c:v>568.91666666592482</c:v>
                </c:pt>
                <c:pt idx="6828">
                  <c:v>568.99999999926001</c:v>
                </c:pt>
                <c:pt idx="6829">
                  <c:v>569.08333333259532</c:v>
                </c:pt>
                <c:pt idx="6830">
                  <c:v>569.16666666592334</c:v>
                </c:pt>
                <c:pt idx="6831">
                  <c:v>569.24999999925899</c:v>
                </c:pt>
                <c:pt idx="6832">
                  <c:v>569.33333333259304</c:v>
                </c:pt>
                <c:pt idx="6833">
                  <c:v>569.41666666592232</c:v>
                </c:pt>
                <c:pt idx="6834">
                  <c:v>569.49999999925808</c:v>
                </c:pt>
                <c:pt idx="6835">
                  <c:v>569.58333333259395</c:v>
                </c:pt>
                <c:pt idx="6836">
                  <c:v>569.66666666592175</c:v>
                </c:pt>
                <c:pt idx="6837">
                  <c:v>569.74999999925751</c:v>
                </c:pt>
                <c:pt idx="6838">
                  <c:v>569.83333333259054</c:v>
                </c:pt>
                <c:pt idx="6839">
                  <c:v>569.91666666591982</c:v>
                </c:pt>
                <c:pt idx="6840">
                  <c:v>569.99999999925501</c:v>
                </c:pt>
                <c:pt idx="6841">
                  <c:v>570.08333333259009</c:v>
                </c:pt>
                <c:pt idx="6842">
                  <c:v>570.16666666591834</c:v>
                </c:pt>
                <c:pt idx="6843">
                  <c:v>570.24999999925399</c:v>
                </c:pt>
                <c:pt idx="6844">
                  <c:v>570.33333333258804</c:v>
                </c:pt>
                <c:pt idx="6845">
                  <c:v>570.41666666591732</c:v>
                </c:pt>
                <c:pt idx="6846">
                  <c:v>570.49999999925308</c:v>
                </c:pt>
                <c:pt idx="6847">
                  <c:v>570.58333333258884</c:v>
                </c:pt>
                <c:pt idx="6848">
                  <c:v>570.66666666591675</c:v>
                </c:pt>
                <c:pt idx="6849">
                  <c:v>570.74999999925205</c:v>
                </c:pt>
                <c:pt idx="6850">
                  <c:v>570.83333333258554</c:v>
                </c:pt>
                <c:pt idx="6851">
                  <c:v>570.91666666591459</c:v>
                </c:pt>
                <c:pt idx="6852">
                  <c:v>570.99999999925001</c:v>
                </c:pt>
                <c:pt idx="6853">
                  <c:v>571.08333333258531</c:v>
                </c:pt>
                <c:pt idx="6854">
                  <c:v>571.16666666591311</c:v>
                </c:pt>
                <c:pt idx="6855">
                  <c:v>571.24999999924898</c:v>
                </c:pt>
                <c:pt idx="6856">
                  <c:v>571.33333333258304</c:v>
                </c:pt>
                <c:pt idx="6857">
                  <c:v>571.41666666591232</c:v>
                </c:pt>
                <c:pt idx="6858">
                  <c:v>571.49999999924808</c:v>
                </c:pt>
                <c:pt idx="6859">
                  <c:v>571.58333333258395</c:v>
                </c:pt>
                <c:pt idx="6860">
                  <c:v>571.66666666591175</c:v>
                </c:pt>
                <c:pt idx="6861">
                  <c:v>571.74999999924705</c:v>
                </c:pt>
                <c:pt idx="6862">
                  <c:v>571.83333333258054</c:v>
                </c:pt>
                <c:pt idx="6863">
                  <c:v>571.91666666590959</c:v>
                </c:pt>
                <c:pt idx="6864">
                  <c:v>571.99999999924501</c:v>
                </c:pt>
                <c:pt idx="6865">
                  <c:v>572.0833333325802</c:v>
                </c:pt>
                <c:pt idx="6866">
                  <c:v>572.16666666590811</c:v>
                </c:pt>
                <c:pt idx="6867">
                  <c:v>572.24999999924398</c:v>
                </c:pt>
                <c:pt idx="6868">
                  <c:v>572.33333333257804</c:v>
                </c:pt>
                <c:pt idx="6869">
                  <c:v>572.41666666590731</c:v>
                </c:pt>
                <c:pt idx="6870">
                  <c:v>572.49999999924307</c:v>
                </c:pt>
                <c:pt idx="6871">
                  <c:v>572.58333333257883</c:v>
                </c:pt>
                <c:pt idx="6872">
                  <c:v>572.66666666590675</c:v>
                </c:pt>
                <c:pt idx="6873">
                  <c:v>572.74999999924205</c:v>
                </c:pt>
                <c:pt idx="6874">
                  <c:v>572.83333333257553</c:v>
                </c:pt>
                <c:pt idx="6875">
                  <c:v>572.91666666590447</c:v>
                </c:pt>
                <c:pt idx="6876">
                  <c:v>572.99999999924</c:v>
                </c:pt>
                <c:pt idx="6877">
                  <c:v>573.08333333257519</c:v>
                </c:pt>
                <c:pt idx="6878">
                  <c:v>573.16666666590311</c:v>
                </c:pt>
                <c:pt idx="6879">
                  <c:v>573.24999999923898</c:v>
                </c:pt>
                <c:pt idx="6880">
                  <c:v>573.33333333257303</c:v>
                </c:pt>
                <c:pt idx="6881">
                  <c:v>573.41666666590231</c:v>
                </c:pt>
                <c:pt idx="6882">
                  <c:v>573.49999999923807</c:v>
                </c:pt>
              </c:numCache>
            </c:numRef>
          </c:xVal>
          <c:yVal>
            <c:numRef>
              <c:f>'Effect of Activated Carbon'!$C$4:$C$6886</c:f>
              <c:numCache>
                <c:formatCode>0.0</c:formatCode>
                <c:ptCount val="6883"/>
                <c:pt idx="0">
                  <c:v>49.745064200000002</c:v>
                </c:pt>
                <c:pt idx="1">
                  <c:v>37.717644099999994</c:v>
                </c:pt>
                <c:pt idx="2">
                  <c:v>26.663452400000001</c:v>
                </c:pt>
                <c:pt idx="3">
                  <c:v>18.769392699999923</c:v>
                </c:pt>
                <c:pt idx="4">
                  <c:v>12.428062000000001</c:v>
                </c:pt>
                <c:pt idx="5">
                  <c:v>7.34265568</c:v>
                </c:pt>
                <c:pt idx="6">
                  <c:v>2.6915396999999999</c:v>
                </c:pt>
                <c:pt idx="7">
                  <c:v>2.4</c:v>
                </c:pt>
                <c:pt idx="8">
                  <c:v>2.1</c:v>
                </c:pt>
                <c:pt idx="9">
                  <c:v>2.1</c:v>
                </c:pt>
                <c:pt idx="10">
                  <c:v>10.648973299999993</c:v>
                </c:pt>
                <c:pt idx="11">
                  <c:v>12.815072200000024</c:v>
                </c:pt>
                <c:pt idx="12">
                  <c:v>15.153468600000002</c:v>
                </c:pt>
                <c:pt idx="13">
                  <c:v>17.406986999999987</c:v>
                </c:pt>
                <c:pt idx="14">
                  <c:v>19.315216699999986</c:v>
                </c:pt>
                <c:pt idx="15">
                  <c:v>21.175326799999986</c:v>
                </c:pt>
                <c:pt idx="16">
                  <c:v>22.963048899999922</c:v>
                </c:pt>
                <c:pt idx="17">
                  <c:v>24.830914999999997</c:v>
                </c:pt>
                <c:pt idx="18">
                  <c:v>26.537656800000001</c:v>
                </c:pt>
                <c:pt idx="19">
                  <c:v>28.192555500000001</c:v>
                </c:pt>
                <c:pt idx="20">
                  <c:v>29.908396299999918</c:v>
                </c:pt>
                <c:pt idx="21">
                  <c:v>31.468737899999876</c:v>
                </c:pt>
                <c:pt idx="22">
                  <c:v>32.861851199999997</c:v>
                </c:pt>
                <c:pt idx="23">
                  <c:v>34.209195500000099</c:v>
                </c:pt>
                <c:pt idx="24">
                  <c:v>35.401899399999998</c:v>
                </c:pt>
                <c:pt idx="25">
                  <c:v>1.28913973E-3</c:v>
                </c:pt>
                <c:pt idx="26">
                  <c:v>15.2032943</c:v>
                </c:pt>
                <c:pt idx="27">
                  <c:v>20.6669029</c:v>
                </c:pt>
                <c:pt idx="28">
                  <c:v>24.826647699999945</c:v>
                </c:pt>
                <c:pt idx="29">
                  <c:v>24</c:v>
                </c:pt>
                <c:pt idx="30">
                  <c:v>24</c:v>
                </c:pt>
                <c:pt idx="31">
                  <c:v>32.990016000000011</c:v>
                </c:pt>
                <c:pt idx="32">
                  <c:v>34.827213700000001</c:v>
                </c:pt>
                <c:pt idx="33">
                  <c:v>36.530144499999999</c:v>
                </c:pt>
                <c:pt idx="34">
                  <c:v>38.1200872</c:v>
                </c:pt>
                <c:pt idx="35">
                  <c:v>39.636742300000115</c:v>
                </c:pt>
                <c:pt idx="36">
                  <c:v>40.877677499999876</c:v>
                </c:pt>
                <c:pt idx="37">
                  <c:v>42.094353600000012</c:v>
                </c:pt>
                <c:pt idx="38">
                  <c:v>43.146319700000063</c:v>
                </c:pt>
                <c:pt idx="39">
                  <c:v>44.202443200000012</c:v>
                </c:pt>
                <c:pt idx="40">
                  <c:v>45.167796300000013</c:v>
                </c:pt>
                <c:pt idx="41">
                  <c:v>46.1196713</c:v>
                </c:pt>
                <c:pt idx="42">
                  <c:v>47.081362500000004</c:v>
                </c:pt>
                <c:pt idx="43">
                  <c:v>48.087760799999998</c:v>
                </c:pt>
                <c:pt idx="44">
                  <c:v>48.828225600000003</c:v>
                </c:pt>
                <c:pt idx="45">
                  <c:v>49.564153000000012</c:v>
                </c:pt>
                <c:pt idx="46">
                  <c:v>50.172977100000011</c:v>
                </c:pt>
                <c:pt idx="47">
                  <c:v>50.8064664999999</c:v>
                </c:pt>
                <c:pt idx="48">
                  <c:v>51.49671810000013</c:v>
                </c:pt>
                <c:pt idx="49">
                  <c:v>52.061539100000012</c:v>
                </c:pt>
                <c:pt idx="50">
                  <c:v>52.795473500000099</c:v>
                </c:pt>
                <c:pt idx="51">
                  <c:v>53.690396200000116</c:v>
                </c:pt>
                <c:pt idx="52">
                  <c:v>54.218813800000063</c:v>
                </c:pt>
                <c:pt idx="53">
                  <c:v>54.892413300000115</c:v>
                </c:pt>
                <c:pt idx="54">
                  <c:v>55.3957373000001</c:v>
                </c:pt>
                <c:pt idx="55">
                  <c:v>55.728826700000013</c:v>
                </c:pt>
                <c:pt idx="56">
                  <c:v>56.2064685</c:v>
                </c:pt>
                <c:pt idx="57">
                  <c:v>56.782420700000003</c:v>
                </c:pt>
                <c:pt idx="58">
                  <c:v>57.356212300000003</c:v>
                </c:pt>
                <c:pt idx="59">
                  <c:v>58.067672000000002</c:v>
                </c:pt>
                <c:pt idx="60">
                  <c:v>58.553192800000012</c:v>
                </c:pt>
                <c:pt idx="61">
                  <c:v>58.883987399999995</c:v>
                </c:pt>
                <c:pt idx="62">
                  <c:v>59.363272000000002</c:v>
                </c:pt>
                <c:pt idx="63">
                  <c:v>60.059055700000002</c:v>
                </c:pt>
                <c:pt idx="64">
                  <c:v>60.531728000000001</c:v>
                </c:pt>
                <c:pt idx="65">
                  <c:v>60.991272300000013</c:v>
                </c:pt>
                <c:pt idx="66">
                  <c:v>61.597254100000001</c:v>
                </c:pt>
                <c:pt idx="67">
                  <c:v>62.149301200000011</c:v>
                </c:pt>
                <c:pt idx="68">
                  <c:v>62.510095499999998</c:v>
                </c:pt>
                <c:pt idx="69">
                  <c:v>62.801584599999885</c:v>
                </c:pt>
                <c:pt idx="70">
                  <c:v>63.113950200000012</c:v>
                </c:pt>
                <c:pt idx="71">
                  <c:v>63.47242</c:v>
                </c:pt>
                <c:pt idx="72">
                  <c:v>63.853867399999885</c:v>
                </c:pt>
                <c:pt idx="73">
                  <c:v>64.183257499999982</c:v>
                </c:pt>
                <c:pt idx="74">
                  <c:v>64.760945700000022</c:v>
                </c:pt>
                <c:pt idx="75">
                  <c:v>65.335228999999998</c:v>
                </c:pt>
                <c:pt idx="76">
                  <c:v>65.554127100000002</c:v>
                </c:pt>
                <c:pt idx="77">
                  <c:v>65.844476200000003</c:v>
                </c:pt>
                <c:pt idx="78">
                  <c:v>66.174514599999981</c:v>
                </c:pt>
                <c:pt idx="79">
                  <c:v>66.404052100000001</c:v>
                </c:pt>
                <c:pt idx="80">
                  <c:v>66.6938052</c:v>
                </c:pt>
                <c:pt idx="81">
                  <c:v>67.314595000000025</c:v>
                </c:pt>
                <c:pt idx="82">
                  <c:v>67.781455800000003</c:v>
                </c:pt>
                <c:pt idx="83">
                  <c:v>68.211935499999996</c:v>
                </c:pt>
                <c:pt idx="84">
                  <c:v>68.2385862</c:v>
                </c:pt>
                <c:pt idx="85">
                  <c:v>68.753316999999981</c:v>
                </c:pt>
                <c:pt idx="86">
                  <c:v>68.72186809999998</c:v>
                </c:pt>
                <c:pt idx="87">
                  <c:v>69.067955000000026</c:v>
                </c:pt>
                <c:pt idx="88">
                  <c:v>69.356217999999998</c:v>
                </c:pt>
                <c:pt idx="89">
                  <c:v>69.607786799999801</c:v>
                </c:pt>
                <c:pt idx="90">
                  <c:v>70.163190400000005</c:v>
                </c:pt>
                <c:pt idx="91">
                  <c:v>70.447899399999997</c:v>
                </c:pt>
                <c:pt idx="92">
                  <c:v>70.804111700000007</c:v>
                </c:pt>
                <c:pt idx="93">
                  <c:v>70.919029400000341</c:v>
                </c:pt>
                <c:pt idx="94">
                  <c:v>71.184366900000001</c:v>
                </c:pt>
                <c:pt idx="95">
                  <c:v>71.515560199999982</c:v>
                </c:pt>
                <c:pt idx="96">
                  <c:v>71.836180999999982</c:v>
                </c:pt>
                <c:pt idx="97">
                  <c:v>72.352617999999978</c:v>
                </c:pt>
                <c:pt idx="98">
                  <c:v>72.938002599999948</c:v>
                </c:pt>
                <c:pt idx="99">
                  <c:v>73.111459600000245</c:v>
                </c:pt>
                <c:pt idx="100">
                  <c:v>73.277123300000127</c:v>
                </c:pt>
                <c:pt idx="101">
                  <c:v>73.5862628</c:v>
                </c:pt>
                <c:pt idx="102">
                  <c:v>73.658831399999528</c:v>
                </c:pt>
                <c:pt idx="103">
                  <c:v>74.000246799999999</c:v>
                </c:pt>
                <c:pt idx="104">
                  <c:v>74.290871600000003</c:v>
                </c:pt>
                <c:pt idx="105">
                  <c:v>74.939563900000351</c:v>
                </c:pt>
                <c:pt idx="106">
                  <c:v>75.433634200000199</c:v>
                </c:pt>
                <c:pt idx="107">
                  <c:v>75.744599100000229</c:v>
                </c:pt>
                <c:pt idx="108">
                  <c:v>75.951129199999997</c:v>
                </c:pt>
                <c:pt idx="109">
                  <c:v>76.098464399999983</c:v>
                </c:pt>
                <c:pt idx="110">
                  <c:v>76.454669200000367</c:v>
                </c:pt>
                <c:pt idx="111">
                  <c:v>76.863586900000001</c:v>
                </c:pt>
                <c:pt idx="112">
                  <c:v>77.187195400000007</c:v>
                </c:pt>
                <c:pt idx="113">
                  <c:v>77.847316900000024</c:v>
                </c:pt>
                <c:pt idx="114">
                  <c:v>78.094407899999979</c:v>
                </c:pt>
                <c:pt idx="115">
                  <c:v>78.368298700000011</c:v>
                </c:pt>
                <c:pt idx="116">
                  <c:v>78.746967000000026</c:v>
                </c:pt>
                <c:pt idx="117">
                  <c:v>79.144366099999999</c:v>
                </c:pt>
                <c:pt idx="118">
                  <c:v>79.417601199999993</c:v>
                </c:pt>
                <c:pt idx="119">
                  <c:v>79.823180999999948</c:v>
                </c:pt>
                <c:pt idx="120">
                  <c:v>80.344855800000005</c:v>
                </c:pt>
                <c:pt idx="121">
                  <c:v>81.05646819999977</c:v>
                </c:pt>
                <c:pt idx="122">
                  <c:v>81.179976499999668</c:v>
                </c:pt>
                <c:pt idx="123">
                  <c:v>81.491023300000336</c:v>
                </c:pt>
                <c:pt idx="124">
                  <c:v>82.002215100000001</c:v>
                </c:pt>
                <c:pt idx="125">
                  <c:v>82.106783999999948</c:v>
                </c:pt>
                <c:pt idx="126">
                  <c:v>82.401573700000199</c:v>
                </c:pt>
                <c:pt idx="127">
                  <c:v>82.814380500000013</c:v>
                </c:pt>
                <c:pt idx="128">
                  <c:v>83.399735399999756</c:v>
                </c:pt>
                <c:pt idx="129">
                  <c:v>84.188491099999638</c:v>
                </c:pt>
                <c:pt idx="130">
                  <c:v>84.380693699999995</c:v>
                </c:pt>
                <c:pt idx="131">
                  <c:v>84.775038099999648</c:v>
                </c:pt>
                <c:pt idx="132">
                  <c:v>85.308372999999676</c:v>
                </c:pt>
                <c:pt idx="133">
                  <c:v>85.524000200000003</c:v>
                </c:pt>
                <c:pt idx="134">
                  <c:v>85.9708562</c:v>
                </c:pt>
                <c:pt idx="135">
                  <c:v>86.337022500000003</c:v>
                </c:pt>
                <c:pt idx="136">
                  <c:v>86.956486099999978</c:v>
                </c:pt>
                <c:pt idx="137">
                  <c:v>87.661035400000003</c:v>
                </c:pt>
                <c:pt idx="138">
                  <c:v>87.960042099999981</c:v>
                </c:pt>
                <c:pt idx="139">
                  <c:v>88.398218200000002</c:v>
                </c:pt>
                <c:pt idx="140">
                  <c:v>88.961057400000229</c:v>
                </c:pt>
                <c:pt idx="141">
                  <c:v>89.261047500000004</c:v>
                </c:pt>
                <c:pt idx="142">
                  <c:v>89.719034700000023</c:v>
                </c:pt>
                <c:pt idx="143">
                  <c:v>90.260356700000003</c:v>
                </c:pt>
                <c:pt idx="144">
                  <c:v>91.062381899999664</c:v>
                </c:pt>
                <c:pt idx="145">
                  <c:v>91.461762800000002</c:v>
                </c:pt>
                <c:pt idx="146">
                  <c:v>91.720439499999998</c:v>
                </c:pt>
                <c:pt idx="147">
                  <c:v>92.126101299999988</c:v>
                </c:pt>
                <c:pt idx="148">
                  <c:v>92.720516000000003</c:v>
                </c:pt>
                <c:pt idx="149">
                  <c:v>93.038216199999979</c:v>
                </c:pt>
                <c:pt idx="150">
                  <c:v>93.583017600000005</c:v>
                </c:pt>
                <c:pt idx="151">
                  <c:v>94.122603499999983</c:v>
                </c:pt>
                <c:pt idx="152">
                  <c:v>95.131747399999654</c:v>
                </c:pt>
                <c:pt idx="153">
                  <c:v>95.429353399999982</c:v>
                </c:pt>
                <c:pt idx="154">
                  <c:v>95.791466500000027</c:v>
                </c:pt>
                <c:pt idx="155">
                  <c:v>96.372909799999988</c:v>
                </c:pt>
                <c:pt idx="156">
                  <c:v>96.615284700000004</c:v>
                </c:pt>
                <c:pt idx="157">
                  <c:v>97.174562500000008</c:v>
                </c:pt>
                <c:pt idx="158">
                  <c:v>97.846292000000005</c:v>
                </c:pt>
                <c:pt idx="159">
                  <c:v>98.479188999999948</c:v>
                </c:pt>
                <c:pt idx="160">
                  <c:v>99.48129209999999</c:v>
                </c:pt>
                <c:pt idx="161">
                  <c:v>100.14779899999998</c:v>
                </c:pt>
                <c:pt idx="162">
                  <c:v>100.974068</c:v>
                </c:pt>
                <c:pt idx="163">
                  <c:v>101.55986999999999</c:v>
                </c:pt>
                <c:pt idx="164">
                  <c:v>101.89688199999998</c:v>
                </c:pt>
                <c:pt idx="165">
                  <c:v>102.47607499999998</c:v>
                </c:pt>
                <c:pt idx="166">
                  <c:v>103.02878899999963</c:v>
                </c:pt>
                <c:pt idx="167">
                  <c:v>103.90128199999999</c:v>
                </c:pt>
                <c:pt idx="168">
                  <c:v>104.85383900000001</c:v>
                </c:pt>
                <c:pt idx="169">
                  <c:v>105.35671600000001</c:v>
                </c:pt>
                <c:pt idx="170">
                  <c:v>105.94687599999999</c:v>
                </c:pt>
                <c:pt idx="171">
                  <c:v>106.2369640000002</c:v>
                </c:pt>
                <c:pt idx="172">
                  <c:v>106.81697</c:v>
                </c:pt>
                <c:pt idx="173">
                  <c:v>107.40052200000002</c:v>
                </c:pt>
                <c:pt idx="174">
                  <c:v>107.95297500000001</c:v>
                </c:pt>
                <c:pt idx="175">
                  <c:v>108.7972300000002</c:v>
                </c:pt>
                <c:pt idx="176">
                  <c:v>109.7442360000002</c:v>
                </c:pt>
                <c:pt idx="177">
                  <c:v>110.43153699999999</c:v>
                </c:pt>
                <c:pt idx="178">
                  <c:v>111.22915900000002</c:v>
                </c:pt>
                <c:pt idx="179">
                  <c:v>111.604974</c:v>
                </c:pt>
                <c:pt idx="180">
                  <c:v>112.19822599999999</c:v>
                </c:pt>
                <c:pt idx="181">
                  <c:v>112.74727400000023</c:v>
                </c:pt>
                <c:pt idx="182">
                  <c:v>113.53936</c:v>
                </c:pt>
                <c:pt idx="183">
                  <c:v>114.52511</c:v>
                </c:pt>
                <c:pt idx="184">
                  <c:v>115.310118</c:v>
                </c:pt>
                <c:pt idx="185">
                  <c:v>116.097458</c:v>
                </c:pt>
                <c:pt idx="186">
                  <c:v>116.952844</c:v>
                </c:pt>
                <c:pt idx="187">
                  <c:v>117.78010399999999</c:v>
                </c:pt>
                <c:pt idx="188">
                  <c:v>118.654445</c:v>
                </c:pt>
                <c:pt idx="189">
                  <c:v>119.50150099999999</c:v>
                </c:pt>
                <c:pt idx="190">
                  <c:v>120.396309</c:v>
                </c:pt>
                <c:pt idx="191">
                  <c:v>121.28489500000002</c:v>
                </c:pt>
                <c:pt idx="192">
                  <c:v>122.0908240000002</c:v>
                </c:pt>
                <c:pt idx="193">
                  <c:v>122.93240399999999</c:v>
                </c:pt>
                <c:pt idx="194">
                  <c:v>123.732068</c:v>
                </c:pt>
                <c:pt idx="195">
                  <c:v>124.55960400000002</c:v>
                </c:pt>
                <c:pt idx="196">
                  <c:v>125.35855199999995</c:v>
                </c:pt>
                <c:pt idx="197">
                  <c:v>126.18239199999972</c:v>
                </c:pt>
                <c:pt idx="198">
                  <c:v>127.02317499999998</c:v>
                </c:pt>
                <c:pt idx="199">
                  <c:v>127.848551</c:v>
                </c:pt>
                <c:pt idx="200">
                  <c:v>128.648877</c:v>
                </c:pt>
                <c:pt idx="201">
                  <c:v>129.445896</c:v>
                </c:pt>
                <c:pt idx="202">
                  <c:v>130.2126049999996</c:v>
                </c:pt>
                <c:pt idx="203">
                  <c:v>131.0021280000004</c:v>
                </c:pt>
                <c:pt idx="204">
                  <c:v>131.75696100000002</c:v>
                </c:pt>
                <c:pt idx="205">
                  <c:v>132.55775</c:v>
                </c:pt>
                <c:pt idx="206">
                  <c:v>133.344099</c:v>
                </c:pt>
                <c:pt idx="207">
                  <c:v>134.12433900000042</c:v>
                </c:pt>
                <c:pt idx="208">
                  <c:v>134.92174400000007</c:v>
                </c:pt>
                <c:pt idx="209">
                  <c:v>135.65656499999992</c:v>
                </c:pt>
                <c:pt idx="210">
                  <c:v>136.41192000000001</c:v>
                </c:pt>
                <c:pt idx="211">
                  <c:v>137.15937700000001</c:v>
                </c:pt>
                <c:pt idx="212">
                  <c:v>137.89856399999999</c:v>
                </c:pt>
                <c:pt idx="213">
                  <c:v>138.67454199999995</c:v>
                </c:pt>
                <c:pt idx="214">
                  <c:v>139.46281400000001</c:v>
                </c:pt>
                <c:pt idx="215">
                  <c:v>140.206456</c:v>
                </c:pt>
                <c:pt idx="216">
                  <c:v>140.90712400000001</c:v>
                </c:pt>
                <c:pt idx="217">
                  <c:v>141.67319199999972</c:v>
                </c:pt>
                <c:pt idx="218">
                  <c:v>142.435879</c:v>
                </c:pt>
                <c:pt idx="219">
                  <c:v>143.15117900000001</c:v>
                </c:pt>
                <c:pt idx="220">
                  <c:v>143.914402</c:v>
                </c:pt>
                <c:pt idx="221">
                  <c:v>144.65907199999998</c:v>
                </c:pt>
                <c:pt idx="222">
                  <c:v>145.4278980000004</c:v>
                </c:pt>
                <c:pt idx="223">
                  <c:v>146.1884680000004</c:v>
                </c:pt>
                <c:pt idx="224">
                  <c:v>146.91491399999998</c:v>
                </c:pt>
                <c:pt idx="225">
                  <c:v>147.64688900000002</c:v>
                </c:pt>
                <c:pt idx="226">
                  <c:v>148.39930800000027</c:v>
                </c:pt>
                <c:pt idx="227">
                  <c:v>149.107516</c:v>
                </c:pt>
                <c:pt idx="228">
                  <c:v>149.8280910000004</c:v>
                </c:pt>
                <c:pt idx="229">
                  <c:v>150.60560399999972</c:v>
                </c:pt>
                <c:pt idx="230">
                  <c:v>151.38967300000002</c:v>
                </c:pt>
                <c:pt idx="231">
                  <c:v>152.09832800000052</c:v>
                </c:pt>
                <c:pt idx="232">
                  <c:v>152.78361700000002</c:v>
                </c:pt>
                <c:pt idx="233">
                  <c:v>153.46777399999999</c:v>
                </c:pt>
                <c:pt idx="234">
                  <c:v>154.15884600000049</c:v>
                </c:pt>
                <c:pt idx="235">
                  <c:v>154.85003600000064</c:v>
                </c:pt>
                <c:pt idx="236">
                  <c:v>155.50459899999998</c:v>
                </c:pt>
                <c:pt idx="237">
                  <c:v>156.19288399999999</c:v>
                </c:pt>
                <c:pt idx="238">
                  <c:v>156.87458199999998</c:v>
                </c:pt>
                <c:pt idx="239">
                  <c:v>157.54784599999999</c:v>
                </c:pt>
                <c:pt idx="240">
                  <c:v>158.22593900000001</c:v>
                </c:pt>
                <c:pt idx="241">
                  <c:v>158.8924830000004</c:v>
                </c:pt>
                <c:pt idx="242">
                  <c:v>159.55033900000052</c:v>
                </c:pt>
                <c:pt idx="243">
                  <c:v>160.196111</c:v>
                </c:pt>
                <c:pt idx="244">
                  <c:v>160.8238370000004</c:v>
                </c:pt>
                <c:pt idx="245">
                  <c:v>161.4514590000004</c:v>
                </c:pt>
                <c:pt idx="246">
                  <c:v>162.145749</c:v>
                </c:pt>
                <c:pt idx="247">
                  <c:v>162.747443</c:v>
                </c:pt>
                <c:pt idx="248">
                  <c:v>163.37817900000007</c:v>
                </c:pt>
                <c:pt idx="249">
                  <c:v>163.98768100000001</c:v>
                </c:pt>
                <c:pt idx="250">
                  <c:v>164.58559</c:v>
                </c:pt>
                <c:pt idx="251">
                  <c:v>165.21181199999998</c:v>
                </c:pt>
                <c:pt idx="252">
                  <c:v>165.80559299999999</c:v>
                </c:pt>
                <c:pt idx="253">
                  <c:v>166.48829000000052</c:v>
                </c:pt>
                <c:pt idx="254">
                  <c:v>167.08792700000052</c:v>
                </c:pt>
                <c:pt idx="255">
                  <c:v>167.68543400000001</c:v>
                </c:pt>
                <c:pt idx="256">
                  <c:v>168.30578400000002</c:v>
                </c:pt>
                <c:pt idx="257">
                  <c:v>168.88862800000052</c:v>
                </c:pt>
                <c:pt idx="258">
                  <c:v>169.48311000000001</c:v>
                </c:pt>
                <c:pt idx="259">
                  <c:v>170.01947799999999</c:v>
                </c:pt>
                <c:pt idx="260">
                  <c:v>170.62334700000039</c:v>
                </c:pt>
                <c:pt idx="261">
                  <c:v>171.29604500000002</c:v>
                </c:pt>
                <c:pt idx="262">
                  <c:v>171.90033200000039</c:v>
                </c:pt>
                <c:pt idx="263">
                  <c:v>172.48120900000052</c:v>
                </c:pt>
                <c:pt idx="264">
                  <c:v>173.0884760000005</c:v>
                </c:pt>
                <c:pt idx="265">
                  <c:v>173.68444800000046</c:v>
                </c:pt>
                <c:pt idx="266">
                  <c:v>174.27393799999999</c:v>
                </c:pt>
                <c:pt idx="267">
                  <c:v>174.85585800000001</c:v>
                </c:pt>
                <c:pt idx="268">
                  <c:v>175.44168199999999</c:v>
                </c:pt>
                <c:pt idx="269">
                  <c:v>176.05566999999999</c:v>
                </c:pt>
                <c:pt idx="270">
                  <c:v>176.62972199999999</c:v>
                </c:pt>
                <c:pt idx="271">
                  <c:v>177.18774100000007</c:v>
                </c:pt>
                <c:pt idx="272">
                  <c:v>177.72374999999997</c:v>
                </c:pt>
                <c:pt idx="273">
                  <c:v>178.23497999999998</c:v>
                </c:pt>
                <c:pt idx="274">
                  <c:v>178.76569899999998</c:v>
                </c:pt>
                <c:pt idx="275">
                  <c:v>179.12167300000002</c:v>
                </c:pt>
                <c:pt idx="276">
                  <c:v>179.62585399999998</c:v>
                </c:pt>
                <c:pt idx="277">
                  <c:v>180.17899999999997</c:v>
                </c:pt>
                <c:pt idx="278">
                  <c:v>180.71311699999998</c:v>
                </c:pt>
                <c:pt idx="279">
                  <c:v>181.23742900000039</c:v>
                </c:pt>
                <c:pt idx="280">
                  <c:v>181.78440600000027</c:v>
                </c:pt>
                <c:pt idx="281">
                  <c:v>182.291225</c:v>
                </c:pt>
                <c:pt idx="282">
                  <c:v>182.77005899999995</c:v>
                </c:pt>
                <c:pt idx="283">
                  <c:v>183.26657999999998</c:v>
                </c:pt>
                <c:pt idx="284">
                  <c:v>183.82407700000007</c:v>
                </c:pt>
                <c:pt idx="285">
                  <c:v>184.35743500000052</c:v>
                </c:pt>
                <c:pt idx="286">
                  <c:v>184.88271500000027</c:v>
                </c:pt>
                <c:pt idx="287">
                  <c:v>185.362965</c:v>
                </c:pt>
                <c:pt idx="288">
                  <c:v>185.86236200000027</c:v>
                </c:pt>
                <c:pt idx="289">
                  <c:v>186.35717000000039</c:v>
                </c:pt>
                <c:pt idx="290">
                  <c:v>186.85118900000049</c:v>
                </c:pt>
                <c:pt idx="291">
                  <c:v>187.36064400000001</c:v>
                </c:pt>
                <c:pt idx="292">
                  <c:v>187.924802</c:v>
                </c:pt>
                <c:pt idx="293">
                  <c:v>188.44951699999999</c:v>
                </c:pt>
                <c:pt idx="294">
                  <c:v>188.96465000000001</c:v>
                </c:pt>
                <c:pt idx="295">
                  <c:v>189.46933700000039</c:v>
                </c:pt>
                <c:pt idx="296">
                  <c:v>189.94528099999999</c:v>
                </c:pt>
                <c:pt idx="297">
                  <c:v>190.4389860000004</c:v>
                </c:pt>
                <c:pt idx="298">
                  <c:v>190.92348200000001</c:v>
                </c:pt>
                <c:pt idx="299">
                  <c:v>191.40557899999999</c:v>
                </c:pt>
                <c:pt idx="300">
                  <c:v>191.95549200000039</c:v>
                </c:pt>
                <c:pt idx="301">
                  <c:v>192.45728900000046</c:v>
                </c:pt>
                <c:pt idx="302">
                  <c:v>192.95714800000067</c:v>
                </c:pt>
                <c:pt idx="303">
                  <c:v>193.41994800000001</c:v>
                </c:pt>
                <c:pt idx="304">
                  <c:v>193.920061</c:v>
                </c:pt>
                <c:pt idx="305">
                  <c:v>194.366679</c:v>
                </c:pt>
                <c:pt idx="306">
                  <c:v>194.84117600000027</c:v>
                </c:pt>
                <c:pt idx="307">
                  <c:v>195.35596700000039</c:v>
                </c:pt>
                <c:pt idx="308">
                  <c:v>195.91468600000002</c:v>
                </c:pt>
                <c:pt idx="309">
                  <c:v>196.39408599999999</c:v>
                </c:pt>
                <c:pt idx="310">
                  <c:v>196.84825800000004</c:v>
                </c:pt>
                <c:pt idx="311">
                  <c:v>197.29736400000002</c:v>
                </c:pt>
                <c:pt idx="312">
                  <c:v>197.76321899999999</c:v>
                </c:pt>
                <c:pt idx="313">
                  <c:v>198.24963799999998</c:v>
                </c:pt>
                <c:pt idx="314">
                  <c:v>198.69861</c:v>
                </c:pt>
                <c:pt idx="315">
                  <c:v>199.19887199999999</c:v>
                </c:pt>
                <c:pt idx="316">
                  <c:v>199.7529270000004</c:v>
                </c:pt>
                <c:pt idx="317">
                  <c:v>200.29291499999999</c:v>
                </c:pt>
                <c:pt idx="318">
                  <c:v>200.74705799999998</c:v>
                </c:pt>
                <c:pt idx="319">
                  <c:v>201.207832</c:v>
                </c:pt>
                <c:pt idx="320">
                  <c:v>201.66118399999999</c:v>
                </c:pt>
                <c:pt idx="321">
                  <c:v>202.10653499999998</c:v>
                </c:pt>
                <c:pt idx="322">
                  <c:v>202.58413300000001</c:v>
                </c:pt>
                <c:pt idx="323">
                  <c:v>203.08698700000039</c:v>
                </c:pt>
                <c:pt idx="324">
                  <c:v>203.560024</c:v>
                </c:pt>
                <c:pt idx="325">
                  <c:v>203.98810500000027</c:v>
                </c:pt>
                <c:pt idx="326">
                  <c:v>204.43716599999999</c:v>
                </c:pt>
                <c:pt idx="327">
                  <c:v>204.86046400000001</c:v>
                </c:pt>
                <c:pt idx="328">
                  <c:v>205.29882599999999</c:v>
                </c:pt>
                <c:pt idx="329">
                  <c:v>205.74417699999998</c:v>
                </c:pt>
                <c:pt idx="330">
                  <c:v>206.15893600000049</c:v>
                </c:pt>
                <c:pt idx="331">
                  <c:v>206.63832100000027</c:v>
                </c:pt>
                <c:pt idx="332">
                  <c:v>207.09683000000001</c:v>
                </c:pt>
                <c:pt idx="333">
                  <c:v>207.53957299999962</c:v>
                </c:pt>
                <c:pt idx="334">
                  <c:v>207.98730900000052</c:v>
                </c:pt>
                <c:pt idx="335">
                  <c:v>208.455905</c:v>
                </c:pt>
                <c:pt idx="336">
                  <c:v>208.91524900000007</c:v>
                </c:pt>
                <c:pt idx="337">
                  <c:v>209.33026100000001</c:v>
                </c:pt>
                <c:pt idx="338">
                  <c:v>209.77199099999999</c:v>
                </c:pt>
                <c:pt idx="339">
                  <c:v>210.28430800000001</c:v>
                </c:pt>
                <c:pt idx="340">
                  <c:v>210.72214800000046</c:v>
                </c:pt>
                <c:pt idx="341">
                  <c:v>211.16959999999995</c:v>
                </c:pt>
                <c:pt idx="342">
                  <c:v>211.58835300000001</c:v>
                </c:pt>
                <c:pt idx="343">
                  <c:v>212.024778</c:v>
                </c:pt>
                <c:pt idx="344">
                  <c:v>212.47369099999995</c:v>
                </c:pt>
                <c:pt idx="345">
                  <c:v>212.89452900000001</c:v>
                </c:pt>
                <c:pt idx="346">
                  <c:v>213.40073599999999</c:v>
                </c:pt>
                <c:pt idx="347">
                  <c:v>213.89231100000052</c:v>
                </c:pt>
                <c:pt idx="348">
                  <c:v>214.3290490000004</c:v>
                </c:pt>
                <c:pt idx="349">
                  <c:v>214.77195600000002</c:v>
                </c:pt>
                <c:pt idx="350">
                  <c:v>215.19067899999999</c:v>
                </c:pt>
                <c:pt idx="351">
                  <c:v>215.64198999999999</c:v>
                </c:pt>
                <c:pt idx="352">
                  <c:v>216.08418200000003</c:v>
                </c:pt>
                <c:pt idx="353">
                  <c:v>216.50719600000042</c:v>
                </c:pt>
                <c:pt idx="354">
                  <c:v>216.95576599999998</c:v>
                </c:pt>
                <c:pt idx="355">
                  <c:v>217.45693700000052</c:v>
                </c:pt>
                <c:pt idx="356">
                  <c:v>217.88412300000007</c:v>
                </c:pt>
                <c:pt idx="357">
                  <c:v>218.31719600000039</c:v>
                </c:pt>
                <c:pt idx="358">
                  <c:v>218.723997</c:v>
                </c:pt>
                <c:pt idx="359">
                  <c:v>219.151512</c:v>
                </c:pt>
                <c:pt idx="360">
                  <c:v>219.56105499999998</c:v>
                </c:pt>
                <c:pt idx="361">
                  <c:v>219.93188599999999</c:v>
                </c:pt>
                <c:pt idx="362">
                  <c:v>220.35974300000001</c:v>
                </c:pt>
                <c:pt idx="363">
                  <c:v>220.83815900000027</c:v>
                </c:pt>
                <c:pt idx="364">
                  <c:v>221.24431999999999</c:v>
                </c:pt>
                <c:pt idx="365">
                  <c:v>221.659616</c:v>
                </c:pt>
                <c:pt idx="366">
                  <c:v>222.068995</c:v>
                </c:pt>
                <c:pt idx="367">
                  <c:v>222.48083400000004</c:v>
                </c:pt>
                <c:pt idx="368">
                  <c:v>222.87839700000052</c:v>
                </c:pt>
                <c:pt idx="369">
                  <c:v>223.31365899999992</c:v>
                </c:pt>
                <c:pt idx="370">
                  <c:v>223.7930599999996</c:v>
                </c:pt>
                <c:pt idx="371">
                  <c:v>224.250123</c:v>
                </c:pt>
                <c:pt idx="372">
                  <c:v>224.685788</c:v>
                </c:pt>
                <c:pt idx="373">
                  <c:v>225.09779</c:v>
                </c:pt>
                <c:pt idx="374">
                  <c:v>225.49746900000039</c:v>
                </c:pt>
                <c:pt idx="375">
                  <c:v>225.91841200000007</c:v>
                </c:pt>
                <c:pt idx="376">
                  <c:v>226.30722800000052</c:v>
                </c:pt>
                <c:pt idx="377">
                  <c:v>226.73864700000001</c:v>
                </c:pt>
                <c:pt idx="378">
                  <c:v>227.21539399999995</c:v>
                </c:pt>
                <c:pt idx="379">
                  <c:v>227.66019400000002</c:v>
                </c:pt>
                <c:pt idx="380">
                  <c:v>228.08252300000001</c:v>
                </c:pt>
                <c:pt idx="381">
                  <c:v>228.48896700000043</c:v>
                </c:pt>
                <c:pt idx="382">
                  <c:v>228.93697</c:v>
                </c:pt>
                <c:pt idx="383">
                  <c:v>229.332864</c:v>
                </c:pt>
                <c:pt idx="384">
                  <c:v>229.74821900000001</c:v>
                </c:pt>
                <c:pt idx="385">
                  <c:v>230.19293000000027</c:v>
                </c:pt>
                <c:pt idx="386">
                  <c:v>230.72457299999959</c:v>
                </c:pt>
                <c:pt idx="387">
                  <c:v>231.17650999999998</c:v>
                </c:pt>
                <c:pt idx="388">
                  <c:v>231.66170700000001</c:v>
                </c:pt>
                <c:pt idx="389">
                  <c:v>232.09117400000002</c:v>
                </c:pt>
                <c:pt idx="390">
                  <c:v>232.55461499999998</c:v>
                </c:pt>
                <c:pt idx="391">
                  <c:v>232.99816300000001</c:v>
                </c:pt>
                <c:pt idx="392">
                  <c:v>233.4572230000004</c:v>
                </c:pt>
                <c:pt idx="393">
                  <c:v>233.89008600000039</c:v>
                </c:pt>
                <c:pt idx="394">
                  <c:v>234.444886</c:v>
                </c:pt>
                <c:pt idx="395">
                  <c:v>234.95338900000004</c:v>
                </c:pt>
                <c:pt idx="396">
                  <c:v>235.44125299999999</c:v>
                </c:pt>
                <c:pt idx="397">
                  <c:v>235.91077299999998</c:v>
                </c:pt>
                <c:pt idx="398">
                  <c:v>236.37385699999999</c:v>
                </c:pt>
                <c:pt idx="399">
                  <c:v>236.82272400000042</c:v>
                </c:pt>
                <c:pt idx="400">
                  <c:v>237.29069499999972</c:v>
                </c:pt>
                <c:pt idx="401">
                  <c:v>237.78301499999998</c:v>
                </c:pt>
                <c:pt idx="402">
                  <c:v>238.32626600000046</c:v>
                </c:pt>
                <c:pt idx="403">
                  <c:v>238.769442</c:v>
                </c:pt>
                <c:pt idx="404">
                  <c:v>239.25603900000004</c:v>
                </c:pt>
                <c:pt idx="405">
                  <c:v>239.68690599999999</c:v>
                </c:pt>
                <c:pt idx="406">
                  <c:v>240.14775499999959</c:v>
                </c:pt>
                <c:pt idx="407">
                  <c:v>240.61566599999949</c:v>
                </c:pt>
                <c:pt idx="408">
                  <c:v>241.05764900000042</c:v>
                </c:pt>
                <c:pt idx="409">
                  <c:v>241.53244500000042</c:v>
                </c:pt>
                <c:pt idx="410">
                  <c:v>242.07332700000001</c:v>
                </c:pt>
                <c:pt idx="411">
                  <c:v>242.55532000000039</c:v>
                </c:pt>
                <c:pt idx="412">
                  <c:v>242.98659000000001</c:v>
                </c:pt>
                <c:pt idx="413">
                  <c:v>243.43945099999999</c:v>
                </c:pt>
                <c:pt idx="414">
                  <c:v>243.902579</c:v>
                </c:pt>
                <c:pt idx="415">
                  <c:v>244.37148900000039</c:v>
                </c:pt>
                <c:pt idx="416">
                  <c:v>244.87958799999998</c:v>
                </c:pt>
                <c:pt idx="417">
                  <c:v>245.42404700000043</c:v>
                </c:pt>
                <c:pt idx="418">
                  <c:v>246.00318099999998</c:v>
                </c:pt>
                <c:pt idx="419">
                  <c:v>246.58493700000039</c:v>
                </c:pt>
                <c:pt idx="420">
                  <c:v>247.13325499999959</c:v>
                </c:pt>
                <c:pt idx="421">
                  <c:v>247.75829900000039</c:v>
                </c:pt>
                <c:pt idx="422">
                  <c:v>248.31476799999999</c:v>
                </c:pt>
                <c:pt idx="423">
                  <c:v>248.9072080000004</c:v>
                </c:pt>
                <c:pt idx="424">
                  <c:v>249.46404999999999</c:v>
                </c:pt>
                <c:pt idx="425">
                  <c:v>250.06583300000003</c:v>
                </c:pt>
                <c:pt idx="426">
                  <c:v>250.66992599999998</c:v>
                </c:pt>
                <c:pt idx="427">
                  <c:v>251.24666099999959</c:v>
                </c:pt>
                <c:pt idx="428">
                  <c:v>251.87137700000039</c:v>
                </c:pt>
                <c:pt idx="429">
                  <c:v>252.442151</c:v>
                </c:pt>
                <c:pt idx="430">
                  <c:v>252.99680200000003</c:v>
                </c:pt>
                <c:pt idx="431">
                  <c:v>253.53923399999999</c:v>
                </c:pt>
                <c:pt idx="432">
                  <c:v>254.03585999999999</c:v>
                </c:pt>
                <c:pt idx="433">
                  <c:v>254.60919700000002</c:v>
                </c:pt>
                <c:pt idx="434">
                  <c:v>255.07444100000001</c:v>
                </c:pt>
                <c:pt idx="435">
                  <c:v>255.53467899999998</c:v>
                </c:pt>
                <c:pt idx="436">
                  <c:v>256.04283800000002</c:v>
                </c:pt>
                <c:pt idx="437">
                  <c:v>256.53162599999922</c:v>
                </c:pt>
                <c:pt idx="438">
                  <c:v>256.98146199999923</c:v>
                </c:pt>
                <c:pt idx="439">
                  <c:v>257.44789800000001</c:v>
                </c:pt>
                <c:pt idx="440">
                  <c:v>257.94687899999963</c:v>
                </c:pt>
                <c:pt idx="441">
                  <c:v>258.50746000000032</c:v>
                </c:pt>
                <c:pt idx="442">
                  <c:v>259.02202699999964</c:v>
                </c:pt>
                <c:pt idx="443">
                  <c:v>259.49320199999897</c:v>
                </c:pt>
                <c:pt idx="444">
                  <c:v>259.99325499999867</c:v>
                </c:pt>
                <c:pt idx="445">
                  <c:v>260.48389100000003</c:v>
                </c:pt>
                <c:pt idx="446">
                  <c:v>260.9354259999991</c:v>
                </c:pt>
                <c:pt idx="447">
                  <c:v>261.40242800000004</c:v>
                </c:pt>
                <c:pt idx="448">
                  <c:v>261.88564300000002</c:v>
                </c:pt>
                <c:pt idx="449">
                  <c:v>262.44297599999999</c:v>
                </c:pt>
                <c:pt idx="450">
                  <c:v>262.93185399999896</c:v>
                </c:pt>
                <c:pt idx="451">
                  <c:v>263.41834699999885</c:v>
                </c:pt>
                <c:pt idx="452">
                  <c:v>263.87149099999999</c:v>
                </c:pt>
                <c:pt idx="453">
                  <c:v>264.30156799999969</c:v>
                </c:pt>
                <c:pt idx="454">
                  <c:v>264.73987099999999</c:v>
                </c:pt>
                <c:pt idx="455">
                  <c:v>265.180677</c:v>
                </c:pt>
                <c:pt idx="456">
                  <c:v>265.72483800000003</c:v>
                </c:pt>
                <c:pt idx="457">
                  <c:v>266.284674</c:v>
                </c:pt>
                <c:pt idx="458">
                  <c:v>266.75242199999997</c:v>
                </c:pt>
                <c:pt idx="459">
                  <c:v>267.22192799999891</c:v>
                </c:pt>
                <c:pt idx="460">
                  <c:v>267.64666999999997</c:v>
                </c:pt>
                <c:pt idx="461">
                  <c:v>267.89292699999999</c:v>
                </c:pt>
                <c:pt idx="462">
                  <c:v>268.064708</c:v>
                </c:pt>
                <c:pt idx="463">
                  <c:v>268.268824</c:v>
                </c:pt>
                <c:pt idx="464">
                  <c:v>268.7373159999986</c:v>
                </c:pt>
                <c:pt idx="465">
                  <c:v>269.19719599999922</c:v>
                </c:pt>
                <c:pt idx="466">
                  <c:v>269.44196199999999</c:v>
                </c:pt>
                <c:pt idx="467">
                  <c:v>269.63016399999964</c:v>
                </c:pt>
                <c:pt idx="468">
                  <c:v>269.82730599999923</c:v>
                </c:pt>
                <c:pt idx="469">
                  <c:v>269.99810299999859</c:v>
                </c:pt>
                <c:pt idx="470">
                  <c:v>270.19029900000004</c:v>
                </c:pt>
                <c:pt idx="471">
                  <c:v>270.40964400000001</c:v>
                </c:pt>
                <c:pt idx="472">
                  <c:v>270.91392899999897</c:v>
                </c:pt>
                <c:pt idx="473">
                  <c:v>271.47686500000003</c:v>
                </c:pt>
                <c:pt idx="474">
                  <c:v>271.80728299999998</c:v>
                </c:pt>
                <c:pt idx="475">
                  <c:v>271.94213899999909</c:v>
                </c:pt>
                <c:pt idx="476">
                  <c:v>272.15734099999997</c:v>
                </c:pt>
                <c:pt idx="477">
                  <c:v>272.34652599999993</c:v>
                </c:pt>
                <c:pt idx="478">
                  <c:v>272.56354700000003</c:v>
                </c:pt>
                <c:pt idx="479">
                  <c:v>272.80634599999917</c:v>
                </c:pt>
                <c:pt idx="480">
                  <c:v>273.38883299999969</c:v>
                </c:pt>
                <c:pt idx="481">
                  <c:v>273.70223399999969</c:v>
                </c:pt>
                <c:pt idx="482">
                  <c:v>273.96994800000004</c:v>
                </c:pt>
                <c:pt idx="483">
                  <c:v>274.21945299999999</c:v>
                </c:pt>
                <c:pt idx="484">
                  <c:v>274.50764199999998</c:v>
                </c:pt>
                <c:pt idx="485">
                  <c:v>274.78766400000001</c:v>
                </c:pt>
                <c:pt idx="486">
                  <c:v>275.09111199999853</c:v>
                </c:pt>
                <c:pt idx="487">
                  <c:v>275.440991</c:v>
                </c:pt>
                <c:pt idx="488">
                  <c:v>276.06129600000003</c:v>
                </c:pt>
                <c:pt idx="489">
                  <c:v>276.45590899999922</c:v>
                </c:pt>
                <c:pt idx="490">
                  <c:v>276.84146199999998</c:v>
                </c:pt>
                <c:pt idx="491">
                  <c:v>277.19360599999999</c:v>
                </c:pt>
                <c:pt idx="492">
                  <c:v>277.53147499999909</c:v>
                </c:pt>
                <c:pt idx="493">
                  <c:v>277.90561299999922</c:v>
                </c:pt>
                <c:pt idx="494">
                  <c:v>278.26794999999993</c:v>
                </c:pt>
                <c:pt idx="495">
                  <c:v>278.69856399999969</c:v>
                </c:pt>
                <c:pt idx="496">
                  <c:v>279.21736200000004</c:v>
                </c:pt>
                <c:pt idx="497">
                  <c:v>279.54050899999999</c:v>
                </c:pt>
                <c:pt idx="498">
                  <c:v>279.92474999999922</c:v>
                </c:pt>
                <c:pt idx="499">
                  <c:v>280.25847700000003</c:v>
                </c:pt>
                <c:pt idx="500">
                  <c:v>280.62281000000002</c:v>
                </c:pt>
                <c:pt idx="501">
                  <c:v>280.9720339999991</c:v>
                </c:pt>
                <c:pt idx="502">
                  <c:v>281.35269899999997</c:v>
                </c:pt>
                <c:pt idx="503">
                  <c:v>281.94016199999999</c:v>
                </c:pt>
                <c:pt idx="504">
                  <c:v>282.46575599999909</c:v>
                </c:pt>
                <c:pt idx="505">
                  <c:v>282.85095100000001</c:v>
                </c:pt>
                <c:pt idx="506">
                  <c:v>283.20747599999999</c:v>
                </c:pt>
                <c:pt idx="507">
                  <c:v>283.53282799999999</c:v>
                </c:pt>
                <c:pt idx="508">
                  <c:v>283.91578799999922</c:v>
                </c:pt>
                <c:pt idx="509">
                  <c:v>284.30220499999996</c:v>
                </c:pt>
                <c:pt idx="510">
                  <c:v>284.70781399999993</c:v>
                </c:pt>
                <c:pt idx="511">
                  <c:v>285.28237299999904</c:v>
                </c:pt>
                <c:pt idx="512">
                  <c:v>285.68446600000038</c:v>
                </c:pt>
                <c:pt idx="513">
                  <c:v>286.06811199999891</c:v>
                </c:pt>
                <c:pt idx="514">
                  <c:v>286.47446600000001</c:v>
                </c:pt>
                <c:pt idx="515">
                  <c:v>286.86833399999909</c:v>
                </c:pt>
                <c:pt idx="516">
                  <c:v>287.27894999999904</c:v>
                </c:pt>
                <c:pt idx="517">
                  <c:v>287.69874600000003</c:v>
                </c:pt>
                <c:pt idx="518">
                  <c:v>288.181871</c:v>
                </c:pt>
                <c:pt idx="519">
                  <c:v>288.74418099999997</c:v>
                </c:pt>
                <c:pt idx="520">
                  <c:v>289.16928200000092</c:v>
                </c:pt>
                <c:pt idx="521">
                  <c:v>289.57226900000001</c:v>
                </c:pt>
                <c:pt idx="522">
                  <c:v>289.98050099999909</c:v>
                </c:pt>
                <c:pt idx="523">
                  <c:v>290.43590999999878</c:v>
                </c:pt>
                <c:pt idx="524">
                  <c:v>290.86697099999969</c:v>
                </c:pt>
                <c:pt idx="525">
                  <c:v>291.37411699999922</c:v>
                </c:pt>
                <c:pt idx="526">
                  <c:v>292.02392699999922</c:v>
                </c:pt>
                <c:pt idx="527">
                  <c:v>292.60858899999999</c:v>
                </c:pt>
                <c:pt idx="528">
                  <c:v>293.09692999999891</c:v>
                </c:pt>
                <c:pt idx="529">
                  <c:v>293.61033399999963</c:v>
                </c:pt>
                <c:pt idx="530">
                  <c:v>294.082224</c:v>
                </c:pt>
                <c:pt idx="531">
                  <c:v>294.60519600000003</c:v>
                </c:pt>
                <c:pt idx="532">
                  <c:v>295.13126599999993</c:v>
                </c:pt>
                <c:pt idx="533">
                  <c:v>295.62413699999922</c:v>
                </c:pt>
                <c:pt idx="534">
                  <c:v>296.31963400000001</c:v>
                </c:pt>
                <c:pt idx="535">
                  <c:v>296.95999599999999</c:v>
                </c:pt>
                <c:pt idx="536">
                  <c:v>297.45635399999867</c:v>
                </c:pt>
                <c:pt idx="537">
                  <c:v>297.99044099999969</c:v>
                </c:pt>
                <c:pt idx="538">
                  <c:v>298.45029099999999</c:v>
                </c:pt>
                <c:pt idx="539">
                  <c:v>299.00455499999993</c:v>
                </c:pt>
                <c:pt idx="540">
                  <c:v>299.5059189999991</c:v>
                </c:pt>
                <c:pt idx="541">
                  <c:v>300.02760899999993</c:v>
                </c:pt>
                <c:pt idx="542">
                  <c:v>300.68472000000008</c:v>
                </c:pt>
                <c:pt idx="543">
                  <c:v>301.27269000000001</c:v>
                </c:pt>
                <c:pt idx="544">
                  <c:v>301.87442900000002</c:v>
                </c:pt>
                <c:pt idx="545">
                  <c:v>302.48051899999859</c:v>
                </c:pt>
                <c:pt idx="546">
                  <c:v>303.05969700000031</c:v>
                </c:pt>
                <c:pt idx="547">
                  <c:v>303.66399899999999</c:v>
                </c:pt>
                <c:pt idx="548">
                  <c:v>304.26317499999891</c:v>
                </c:pt>
                <c:pt idx="549">
                  <c:v>304.86124799999999</c:v>
                </c:pt>
                <c:pt idx="550">
                  <c:v>305.5281039999989</c:v>
                </c:pt>
                <c:pt idx="551">
                  <c:v>306.03000499999922</c:v>
                </c:pt>
                <c:pt idx="552">
                  <c:v>306.59848499999993</c:v>
                </c:pt>
                <c:pt idx="553">
                  <c:v>307.15623499999964</c:v>
                </c:pt>
                <c:pt idx="554">
                  <c:v>307.73612899999836</c:v>
                </c:pt>
                <c:pt idx="555">
                  <c:v>308.35062299999998</c:v>
                </c:pt>
                <c:pt idx="556">
                  <c:v>308.9747129999991</c:v>
                </c:pt>
                <c:pt idx="557">
                  <c:v>309.59361799999891</c:v>
                </c:pt>
                <c:pt idx="558">
                  <c:v>310.36731599999922</c:v>
                </c:pt>
                <c:pt idx="559">
                  <c:v>310.865521</c:v>
                </c:pt>
                <c:pt idx="560">
                  <c:v>311.47864499999969</c:v>
                </c:pt>
                <c:pt idx="561">
                  <c:v>312.15471000000002</c:v>
                </c:pt>
                <c:pt idx="562">
                  <c:v>312.82511399999896</c:v>
                </c:pt>
                <c:pt idx="563">
                  <c:v>313.50308699999999</c:v>
                </c:pt>
                <c:pt idx="564">
                  <c:v>314.18442699999997</c:v>
                </c:pt>
                <c:pt idx="565">
                  <c:v>314.90614999999866</c:v>
                </c:pt>
                <c:pt idx="566">
                  <c:v>315.725863</c:v>
                </c:pt>
                <c:pt idx="567">
                  <c:v>316.38103699999891</c:v>
                </c:pt>
                <c:pt idx="568">
                  <c:v>317.04708900000008</c:v>
                </c:pt>
                <c:pt idx="569">
                  <c:v>317.70309799999916</c:v>
                </c:pt>
                <c:pt idx="570">
                  <c:v>318.3763029999991</c:v>
                </c:pt>
                <c:pt idx="571">
                  <c:v>319.03895699999885</c:v>
                </c:pt>
                <c:pt idx="572">
                  <c:v>319.75203800000003</c:v>
                </c:pt>
                <c:pt idx="573">
                  <c:v>320.53321599999879</c:v>
                </c:pt>
                <c:pt idx="574">
                  <c:v>321.38210499999963</c:v>
                </c:pt>
                <c:pt idx="575">
                  <c:v>322.14999200000079</c:v>
                </c:pt>
                <c:pt idx="576">
                  <c:v>322.91167999999891</c:v>
                </c:pt>
                <c:pt idx="577">
                  <c:v>323.73422400000004</c:v>
                </c:pt>
                <c:pt idx="578">
                  <c:v>324.52461099999999</c:v>
                </c:pt>
                <c:pt idx="579">
                  <c:v>325.32003499999922</c:v>
                </c:pt>
                <c:pt idx="580">
                  <c:v>326.05484100000092</c:v>
                </c:pt>
                <c:pt idx="581">
                  <c:v>326.92792999999909</c:v>
                </c:pt>
                <c:pt idx="582">
                  <c:v>327.714294</c:v>
                </c:pt>
                <c:pt idx="583">
                  <c:v>328.51591699999909</c:v>
                </c:pt>
                <c:pt idx="584">
                  <c:v>329.26762100000002</c:v>
                </c:pt>
                <c:pt idx="585">
                  <c:v>330.04653499999904</c:v>
                </c:pt>
                <c:pt idx="586">
                  <c:v>330.87286400000079</c:v>
                </c:pt>
                <c:pt idx="587">
                  <c:v>331.68134100000003</c:v>
                </c:pt>
                <c:pt idx="588">
                  <c:v>332.51997799999964</c:v>
                </c:pt>
                <c:pt idx="589">
                  <c:v>333.48503699999867</c:v>
                </c:pt>
                <c:pt idx="590">
                  <c:v>334.37582900000001</c:v>
                </c:pt>
                <c:pt idx="591">
                  <c:v>335.25115299999896</c:v>
                </c:pt>
                <c:pt idx="592">
                  <c:v>336.09923699999922</c:v>
                </c:pt>
                <c:pt idx="593">
                  <c:v>336.98415799999873</c:v>
                </c:pt>
                <c:pt idx="594">
                  <c:v>337.848186</c:v>
                </c:pt>
                <c:pt idx="595">
                  <c:v>338.61404699999997</c:v>
                </c:pt>
                <c:pt idx="596">
                  <c:v>339.4882679999991</c:v>
                </c:pt>
                <c:pt idx="597">
                  <c:v>340.59199699999891</c:v>
                </c:pt>
                <c:pt idx="598">
                  <c:v>341.35898900000001</c:v>
                </c:pt>
                <c:pt idx="599">
                  <c:v>342.19130899999891</c:v>
                </c:pt>
                <c:pt idx="600">
                  <c:v>343.00965100000002</c:v>
                </c:pt>
                <c:pt idx="601">
                  <c:v>343.80084300000038</c:v>
                </c:pt>
                <c:pt idx="602">
                  <c:v>344.704092</c:v>
                </c:pt>
                <c:pt idx="603">
                  <c:v>345.51644299999964</c:v>
                </c:pt>
                <c:pt idx="604">
                  <c:v>346.55758700000001</c:v>
                </c:pt>
                <c:pt idx="605">
                  <c:v>347.54434200000031</c:v>
                </c:pt>
                <c:pt idx="606">
                  <c:v>348.49852299999867</c:v>
                </c:pt>
                <c:pt idx="607">
                  <c:v>349.5117719999991</c:v>
                </c:pt>
                <c:pt idx="608">
                  <c:v>350.48115299999847</c:v>
                </c:pt>
                <c:pt idx="609">
                  <c:v>351.57302000000004</c:v>
                </c:pt>
                <c:pt idx="610">
                  <c:v>352.57518300000004</c:v>
                </c:pt>
                <c:pt idx="611">
                  <c:v>353.57761399999993</c:v>
                </c:pt>
                <c:pt idx="612">
                  <c:v>354.68787000000032</c:v>
                </c:pt>
                <c:pt idx="613">
                  <c:v>355.72135399999854</c:v>
                </c:pt>
                <c:pt idx="614">
                  <c:v>356.70179099999922</c:v>
                </c:pt>
                <c:pt idx="615">
                  <c:v>357.69400000000002</c:v>
                </c:pt>
                <c:pt idx="616">
                  <c:v>358.69199000000003</c:v>
                </c:pt>
                <c:pt idx="617">
                  <c:v>359.66634800000003</c:v>
                </c:pt>
                <c:pt idx="618">
                  <c:v>360.65658900000005</c:v>
                </c:pt>
                <c:pt idx="619">
                  <c:v>361.61235000000005</c:v>
                </c:pt>
                <c:pt idx="620">
                  <c:v>362.7392349999991</c:v>
                </c:pt>
                <c:pt idx="621">
                  <c:v>363.80270100000001</c:v>
                </c:pt>
                <c:pt idx="622">
                  <c:v>364.87975700000004</c:v>
                </c:pt>
                <c:pt idx="623">
                  <c:v>365.99177099999878</c:v>
                </c:pt>
                <c:pt idx="624">
                  <c:v>367.12983300000002</c:v>
                </c:pt>
                <c:pt idx="625">
                  <c:v>368.28944100000001</c:v>
                </c:pt>
                <c:pt idx="626">
                  <c:v>369.50114399999916</c:v>
                </c:pt>
                <c:pt idx="627">
                  <c:v>370.70381599999922</c:v>
                </c:pt>
                <c:pt idx="628">
                  <c:v>372.00662499999999</c:v>
                </c:pt>
                <c:pt idx="629">
                  <c:v>373.29566499999999</c:v>
                </c:pt>
                <c:pt idx="630">
                  <c:v>374.56899899999922</c:v>
                </c:pt>
                <c:pt idx="631">
                  <c:v>375.91010299999891</c:v>
                </c:pt>
                <c:pt idx="632">
                  <c:v>377.275825</c:v>
                </c:pt>
                <c:pt idx="633">
                  <c:v>378.64354300000002</c:v>
                </c:pt>
                <c:pt idx="634">
                  <c:v>380.01245299999999</c:v>
                </c:pt>
                <c:pt idx="635">
                  <c:v>381.46045799999922</c:v>
                </c:pt>
                <c:pt idx="636">
                  <c:v>383.02692799999903</c:v>
                </c:pt>
                <c:pt idx="637">
                  <c:v>384.53808400000003</c:v>
                </c:pt>
                <c:pt idx="638">
                  <c:v>386.04688599999997</c:v>
                </c:pt>
                <c:pt idx="639">
                  <c:v>387.54937099999995</c:v>
                </c:pt>
                <c:pt idx="640">
                  <c:v>389.16024599999997</c:v>
                </c:pt>
                <c:pt idx="641">
                  <c:v>390.80053599999923</c:v>
                </c:pt>
                <c:pt idx="642">
                  <c:v>392.374754</c:v>
                </c:pt>
                <c:pt idx="643">
                  <c:v>394.07244300000002</c:v>
                </c:pt>
                <c:pt idx="644">
                  <c:v>395.83545899999922</c:v>
                </c:pt>
                <c:pt idx="645">
                  <c:v>397.55803299999963</c:v>
                </c:pt>
                <c:pt idx="646">
                  <c:v>399.34125499999999</c:v>
                </c:pt>
                <c:pt idx="647">
                  <c:v>401.11520899999999</c:v>
                </c:pt>
                <c:pt idx="648">
                  <c:v>402.89801399999897</c:v>
                </c:pt>
                <c:pt idx="649">
                  <c:v>404.68478200000038</c:v>
                </c:pt>
                <c:pt idx="650">
                  <c:v>406.39850499999909</c:v>
                </c:pt>
                <c:pt idx="651">
                  <c:v>408.457696</c:v>
                </c:pt>
                <c:pt idx="652">
                  <c:v>410.187095</c:v>
                </c:pt>
                <c:pt idx="653">
                  <c:v>411.95738299999999</c:v>
                </c:pt>
                <c:pt idx="654">
                  <c:v>413.71512399999909</c:v>
                </c:pt>
                <c:pt idx="655">
                  <c:v>415.57842499999964</c:v>
                </c:pt>
                <c:pt idx="656">
                  <c:v>417.46145499999909</c:v>
                </c:pt>
                <c:pt idx="657">
                  <c:v>419.36817799999909</c:v>
                </c:pt>
                <c:pt idx="658">
                  <c:v>421.25147600000003</c:v>
                </c:pt>
                <c:pt idx="659">
                  <c:v>423.20230599999923</c:v>
                </c:pt>
                <c:pt idx="660">
                  <c:v>425.14693699999964</c:v>
                </c:pt>
                <c:pt idx="661">
                  <c:v>427.08736699999969</c:v>
                </c:pt>
                <c:pt idx="662">
                  <c:v>429.03494800000004</c:v>
                </c:pt>
                <c:pt idx="663">
                  <c:v>430.99039799999866</c:v>
                </c:pt>
                <c:pt idx="664">
                  <c:v>433.0165089999989</c:v>
                </c:pt>
                <c:pt idx="665">
                  <c:v>435.06315399999903</c:v>
                </c:pt>
                <c:pt idx="666">
                  <c:v>437.23204699999923</c:v>
                </c:pt>
                <c:pt idx="667">
                  <c:v>439.32879000000003</c:v>
                </c:pt>
                <c:pt idx="668">
                  <c:v>441.36899699999969</c:v>
                </c:pt>
                <c:pt idx="669">
                  <c:v>443.38667399999969</c:v>
                </c:pt>
                <c:pt idx="670">
                  <c:v>445.34644499999996</c:v>
                </c:pt>
                <c:pt idx="671">
                  <c:v>447.29030099999909</c:v>
                </c:pt>
                <c:pt idx="672">
                  <c:v>449.2313269999986</c:v>
                </c:pt>
                <c:pt idx="673">
                  <c:v>451.09733899999867</c:v>
                </c:pt>
                <c:pt idx="674">
                  <c:v>453.05976300000032</c:v>
                </c:pt>
                <c:pt idx="675">
                  <c:v>454.87701899999922</c:v>
                </c:pt>
                <c:pt idx="676">
                  <c:v>456.65976400000079</c:v>
                </c:pt>
                <c:pt idx="677">
                  <c:v>458.264321</c:v>
                </c:pt>
                <c:pt idx="678">
                  <c:v>459.87662699999993</c:v>
                </c:pt>
                <c:pt idx="679">
                  <c:v>461.46702800000003</c:v>
                </c:pt>
                <c:pt idx="680">
                  <c:v>462.98855499999854</c:v>
                </c:pt>
                <c:pt idx="681">
                  <c:v>464.43331199999835</c:v>
                </c:pt>
                <c:pt idx="682">
                  <c:v>465.87091699999922</c:v>
                </c:pt>
                <c:pt idx="683">
                  <c:v>467.19422900000001</c:v>
                </c:pt>
                <c:pt idx="684">
                  <c:v>468.469381</c:v>
                </c:pt>
                <c:pt idx="685">
                  <c:v>469.56273899999923</c:v>
                </c:pt>
                <c:pt idx="686">
                  <c:v>470.63675499999891</c:v>
                </c:pt>
                <c:pt idx="687">
                  <c:v>471.65700799999996</c:v>
                </c:pt>
                <c:pt idx="688">
                  <c:v>472.6113079999991</c:v>
                </c:pt>
                <c:pt idx="689">
                  <c:v>473.46958500000005</c:v>
                </c:pt>
                <c:pt idx="690">
                  <c:v>474.42072599999909</c:v>
                </c:pt>
                <c:pt idx="691">
                  <c:v>475.122094</c:v>
                </c:pt>
                <c:pt idx="692">
                  <c:v>475.7989649999991</c:v>
                </c:pt>
                <c:pt idx="693">
                  <c:v>476.46817599999878</c:v>
                </c:pt>
                <c:pt idx="694">
                  <c:v>477.11563100000001</c:v>
                </c:pt>
                <c:pt idx="695">
                  <c:v>477.76859999999891</c:v>
                </c:pt>
                <c:pt idx="696">
                  <c:v>478.38291500000003</c:v>
                </c:pt>
                <c:pt idx="697">
                  <c:v>478.96987200000001</c:v>
                </c:pt>
                <c:pt idx="698">
                  <c:v>479.60978699999998</c:v>
                </c:pt>
                <c:pt idx="699">
                  <c:v>480.16175599999963</c:v>
                </c:pt>
                <c:pt idx="700">
                  <c:v>480.71831499999854</c:v>
                </c:pt>
                <c:pt idx="701">
                  <c:v>481.18823799999922</c:v>
                </c:pt>
                <c:pt idx="702">
                  <c:v>481.65288600000116</c:v>
                </c:pt>
                <c:pt idx="703">
                  <c:v>482.10471899999999</c:v>
                </c:pt>
                <c:pt idx="704">
                  <c:v>482.519925</c:v>
                </c:pt>
                <c:pt idx="705">
                  <c:v>482.88229100000001</c:v>
                </c:pt>
                <c:pt idx="706">
                  <c:v>483.36941000000002</c:v>
                </c:pt>
                <c:pt idx="707">
                  <c:v>483.67476499999998</c:v>
                </c:pt>
                <c:pt idx="708">
                  <c:v>483.96775099999923</c:v>
                </c:pt>
                <c:pt idx="709">
                  <c:v>484.21925300000004</c:v>
                </c:pt>
                <c:pt idx="710">
                  <c:v>484.44464799999997</c:v>
                </c:pt>
                <c:pt idx="711">
                  <c:v>484.68577899999963</c:v>
                </c:pt>
                <c:pt idx="712">
                  <c:v>484.87964300000078</c:v>
                </c:pt>
                <c:pt idx="713">
                  <c:v>485.15480800000091</c:v>
                </c:pt>
                <c:pt idx="714">
                  <c:v>485.36399</c:v>
                </c:pt>
                <c:pt idx="715">
                  <c:v>485.54894300000001</c:v>
                </c:pt>
                <c:pt idx="716">
                  <c:v>485.73806899999897</c:v>
                </c:pt>
                <c:pt idx="717">
                  <c:v>485.86908000000079</c:v>
                </c:pt>
                <c:pt idx="718">
                  <c:v>486.04443700000002</c:v>
                </c:pt>
                <c:pt idx="719">
                  <c:v>486.15449700000079</c:v>
                </c:pt>
                <c:pt idx="720">
                  <c:v>486.27799700000003</c:v>
                </c:pt>
                <c:pt idx="721">
                  <c:v>486.42882699999922</c:v>
                </c:pt>
                <c:pt idx="722">
                  <c:v>486.56856999999923</c:v>
                </c:pt>
                <c:pt idx="723">
                  <c:v>486.68467999999996</c:v>
                </c:pt>
                <c:pt idx="724">
                  <c:v>486.7986739999991</c:v>
                </c:pt>
                <c:pt idx="725">
                  <c:v>486.85446400000092</c:v>
                </c:pt>
                <c:pt idx="726">
                  <c:v>486.90837599999867</c:v>
                </c:pt>
                <c:pt idx="727">
                  <c:v>486.96476200000001</c:v>
                </c:pt>
                <c:pt idx="728">
                  <c:v>487.02752599999963</c:v>
                </c:pt>
                <c:pt idx="729">
                  <c:v>487.163365</c:v>
                </c:pt>
                <c:pt idx="730">
                  <c:v>487.258285</c:v>
                </c:pt>
                <c:pt idx="731">
                  <c:v>487.31589300000002</c:v>
                </c:pt>
                <c:pt idx="732">
                  <c:v>487.38950499999999</c:v>
                </c:pt>
                <c:pt idx="733">
                  <c:v>487.41260199999999</c:v>
                </c:pt>
                <c:pt idx="734">
                  <c:v>487.45968899999997</c:v>
                </c:pt>
                <c:pt idx="735">
                  <c:v>487.502456</c:v>
                </c:pt>
                <c:pt idx="736">
                  <c:v>487.59120699999909</c:v>
                </c:pt>
                <c:pt idx="737">
                  <c:v>487.71128099999999</c:v>
                </c:pt>
                <c:pt idx="738">
                  <c:v>487.75154399999963</c:v>
                </c:pt>
                <c:pt idx="739">
                  <c:v>487.76075199999963</c:v>
                </c:pt>
                <c:pt idx="740">
                  <c:v>487.79520399999916</c:v>
                </c:pt>
                <c:pt idx="741">
                  <c:v>487.83293399999963</c:v>
                </c:pt>
                <c:pt idx="742">
                  <c:v>487.88544499999995</c:v>
                </c:pt>
                <c:pt idx="743">
                  <c:v>487.84944400000091</c:v>
                </c:pt>
                <c:pt idx="744">
                  <c:v>487.900645</c:v>
                </c:pt>
                <c:pt idx="745">
                  <c:v>487.92549999999909</c:v>
                </c:pt>
                <c:pt idx="746">
                  <c:v>487.92636399999867</c:v>
                </c:pt>
                <c:pt idx="747">
                  <c:v>487.92362199999963</c:v>
                </c:pt>
                <c:pt idx="748">
                  <c:v>487.89906500000001</c:v>
                </c:pt>
                <c:pt idx="749">
                  <c:v>487.88505799999916</c:v>
                </c:pt>
                <c:pt idx="750">
                  <c:v>487.84074199999998</c:v>
                </c:pt>
                <c:pt idx="751">
                  <c:v>487.78104799999903</c:v>
                </c:pt>
                <c:pt idx="752">
                  <c:v>487.85540500000002</c:v>
                </c:pt>
                <c:pt idx="753">
                  <c:v>487.89000500000003</c:v>
                </c:pt>
                <c:pt idx="754">
                  <c:v>487.85111299999903</c:v>
                </c:pt>
                <c:pt idx="755">
                  <c:v>487.80506800000001</c:v>
                </c:pt>
                <c:pt idx="756">
                  <c:v>487.73151599999835</c:v>
                </c:pt>
                <c:pt idx="757">
                  <c:v>487.67828900000001</c:v>
                </c:pt>
                <c:pt idx="758">
                  <c:v>487.63552300000003</c:v>
                </c:pt>
                <c:pt idx="759">
                  <c:v>487.61093599999964</c:v>
                </c:pt>
                <c:pt idx="760">
                  <c:v>487.58393499999903</c:v>
                </c:pt>
                <c:pt idx="761">
                  <c:v>487.54501300000004</c:v>
                </c:pt>
                <c:pt idx="762">
                  <c:v>487.52495600000003</c:v>
                </c:pt>
                <c:pt idx="763">
                  <c:v>487.48624299999909</c:v>
                </c:pt>
                <c:pt idx="764">
                  <c:v>487.47178899999909</c:v>
                </c:pt>
                <c:pt idx="765">
                  <c:v>487.42988700000001</c:v>
                </c:pt>
                <c:pt idx="766">
                  <c:v>487.38321699999909</c:v>
                </c:pt>
                <c:pt idx="767">
                  <c:v>487.38211399999909</c:v>
                </c:pt>
                <c:pt idx="768">
                  <c:v>487.31255499999969</c:v>
                </c:pt>
                <c:pt idx="769">
                  <c:v>487.25578200000001</c:v>
                </c:pt>
                <c:pt idx="770">
                  <c:v>487.20842600000003</c:v>
                </c:pt>
                <c:pt idx="771">
                  <c:v>487.15043099999997</c:v>
                </c:pt>
                <c:pt idx="772">
                  <c:v>487.1189</c:v>
                </c:pt>
                <c:pt idx="773">
                  <c:v>487.07029199999999</c:v>
                </c:pt>
                <c:pt idx="774">
                  <c:v>486.92476699999969</c:v>
                </c:pt>
                <c:pt idx="775">
                  <c:v>486.92748</c:v>
                </c:pt>
                <c:pt idx="776">
                  <c:v>486.89469700000001</c:v>
                </c:pt>
                <c:pt idx="777">
                  <c:v>486.86248100000091</c:v>
                </c:pt>
                <c:pt idx="778">
                  <c:v>486.82147300000003</c:v>
                </c:pt>
                <c:pt idx="779">
                  <c:v>486.76192799999916</c:v>
                </c:pt>
                <c:pt idx="780">
                  <c:v>486.73760899999922</c:v>
                </c:pt>
                <c:pt idx="781">
                  <c:v>486.74824799999999</c:v>
                </c:pt>
                <c:pt idx="782">
                  <c:v>486.65994400000079</c:v>
                </c:pt>
                <c:pt idx="783">
                  <c:v>486.70929699999999</c:v>
                </c:pt>
                <c:pt idx="784">
                  <c:v>486.700267</c:v>
                </c:pt>
                <c:pt idx="785">
                  <c:v>486.69460399999997</c:v>
                </c:pt>
                <c:pt idx="786">
                  <c:v>486.69874699999963</c:v>
                </c:pt>
                <c:pt idx="787">
                  <c:v>486.678809</c:v>
                </c:pt>
                <c:pt idx="788">
                  <c:v>486.63759199999993</c:v>
                </c:pt>
                <c:pt idx="789">
                  <c:v>486.57929900000005</c:v>
                </c:pt>
                <c:pt idx="790">
                  <c:v>486.52714499999922</c:v>
                </c:pt>
                <c:pt idx="791">
                  <c:v>486.55459299999995</c:v>
                </c:pt>
                <c:pt idx="792">
                  <c:v>485.60008399999998</c:v>
                </c:pt>
                <c:pt idx="793">
                  <c:v>485.24883400000004</c:v>
                </c:pt>
                <c:pt idx="794">
                  <c:v>484.94934999999964</c:v>
                </c:pt>
                <c:pt idx="795">
                  <c:v>484.7733679999991</c:v>
                </c:pt>
                <c:pt idx="796">
                  <c:v>484.67883499999999</c:v>
                </c:pt>
                <c:pt idx="797">
                  <c:v>484.49650399999859</c:v>
                </c:pt>
                <c:pt idx="798">
                  <c:v>484.43806199999909</c:v>
                </c:pt>
                <c:pt idx="799">
                  <c:v>484.32597500000003</c:v>
                </c:pt>
                <c:pt idx="800">
                  <c:v>484.23194899999891</c:v>
                </c:pt>
                <c:pt idx="801">
                  <c:v>484.17168900000001</c:v>
                </c:pt>
                <c:pt idx="802">
                  <c:v>484.14778700000079</c:v>
                </c:pt>
                <c:pt idx="803">
                  <c:v>484.10338200000001</c:v>
                </c:pt>
                <c:pt idx="804">
                  <c:v>484.06338700000003</c:v>
                </c:pt>
                <c:pt idx="805">
                  <c:v>483.93249499999922</c:v>
                </c:pt>
                <c:pt idx="806">
                  <c:v>483.87062500000002</c:v>
                </c:pt>
                <c:pt idx="807">
                  <c:v>483.90126199999969</c:v>
                </c:pt>
                <c:pt idx="808">
                  <c:v>483.89446700000002</c:v>
                </c:pt>
                <c:pt idx="809">
                  <c:v>483.857214</c:v>
                </c:pt>
                <c:pt idx="810">
                  <c:v>483.502746</c:v>
                </c:pt>
                <c:pt idx="811">
                  <c:v>483.160257</c:v>
                </c:pt>
                <c:pt idx="812">
                  <c:v>482.83091199999916</c:v>
                </c:pt>
                <c:pt idx="813">
                  <c:v>478.86893200000003</c:v>
                </c:pt>
                <c:pt idx="814">
                  <c:v>476.45729799999964</c:v>
                </c:pt>
                <c:pt idx="815">
                  <c:v>475.26091299999922</c:v>
                </c:pt>
                <c:pt idx="816">
                  <c:v>474.63190599999922</c:v>
                </c:pt>
                <c:pt idx="817">
                  <c:v>474.24888599999997</c:v>
                </c:pt>
                <c:pt idx="818">
                  <c:v>473.99136399999878</c:v>
                </c:pt>
                <c:pt idx="819">
                  <c:v>473.78447699999964</c:v>
                </c:pt>
                <c:pt idx="820">
                  <c:v>473.75091899999916</c:v>
                </c:pt>
                <c:pt idx="821">
                  <c:v>473.76164799999964</c:v>
                </c:pt>
                <c:pt idx="822">
                  <c:v>473.87331699999896</c:v>
                </c:pt>
                <c:pt idx="823">
                  <c:v>473.98421199999922</c:v>
                </c:pt>
                <c:pt idx="824">
                  <c:v>474.16102899999993</c:v>
                </c:pt>
                <c:pt idx="825">
                  <c:v>474.24647199999993</c:v>
                </c:pt>
                <c:pt idx="826">
                  <c:v>474.36326699999995</c:v>
                </c:pt>
                <c:pt idx="827">
                  <c:v>474.48274499999923</c:v>
                </c:pt>
                <c:pt idx="828">
                  <c:v>474.648595</c:v>
                </c:pt>
                <c:pt idx="829">
                  <c:v>474.822879</c:v>
                </c:pt>
                <c:pt idx="830">
                  <c:v>470.95766700000001</c:v>
                </c:pt>
                <c:pt idx="831">
                  <c:v>469.09192199999916</c:v>
                </c:pt>
                <c:pt idx="832">
                  <c:v>468.19800099999969</c:v>
                </c:pt>
                <c:pt idx="833">
                  <c:v>467.90003799999897</c:v>
                </c:pt>
                <c:pt idx="834">
                  <c:v>467.88004000000001</c:v>
                </c:pt>
                <c:pt idx="835">
                  <c:v>467.863381</c:v>
                </c:pt>
                <c:pt idx="836">
                  <c:v>468.02654899999891</c:v>
                </c:pt>
                <c:pt idx="837">
                  <c:v>468.27128499999969</c:v>
                </c:pt>
                <c:pt idx="838">
                  <c:v>468.49536899999879</c:v>
                </c:pt>
                <c:pt idx="839">
                  <c:v>468.73363899999879</c:v>
                </c:pt>
                <c:pt idx="840">
                  <c:v>469.04569899999996</c:v>
                </c:pt>
                <c:pt idx="841">
                  <c:v>469.30813799999891</c:v>
                </c:pt>
                <c:pt idx="842">
                  <c:v>469.54151999999891</c:v>
                </c:pt>
                <c:pt idx="843">
                  <c:v>469.80336299999999</c:v>
                </c:pt>
                <c:pt idx="844">
                  <c:v>470.12507900000003</c:v>
                </c:pt>
                <c:pt idx="845">
                  <c:v>470.44560300000001</c:v>
                </c:pt>
                <c:pt idx="846">
                  <c:v>470.81658199999993</c:v>
                </c:pt>
                <c:pt idx="847">
                  <c:v>471.14205399999997</c:v>
                </c:pt>
                <c:pt idx="848">
                  <c:v>471.447766</c:v>
                </c:pt>
                <c:pt idx="849">
                  <c:v>471.72921899999909</c:v>
                </c:pt>
                <c:pt idx="850">
                  <c:v>472.14058000000091</c:v>
                </c:pt>
                <c:pt idx="851">
                  <c:v>472.54794800000002</c:v>
                </c:pt>
                <c:pt idx="852">
                  <c:v>472.94765700000005</c:v>
                </c:pt>
                <c:pt idx="853">
                  <c:v>473.20517899999891</c:v>
                </c:pt>
                <c:pt idx="854">
                  <c:v>473.51166599999999</c:v>
                </c:pt>
                <c:pt idx="855">
                  <c:v>473.82202699999999</c:v>
                </c:pt>
                <c:pt idx="856">
                  <c:v>474.11158699999999</c:v>
                </c:pt>
                <c:pt idx="857">
                  <c:v>474.42406399999999</c:v>
                </c:pt>
                <c:pt idx="858">
                  <c:v>474.72083599999917</c:v>
                </c:pt>
                <c:pt idx="859">
                  <c:v>475.01411999999891</c:v>
                </c:pt>
                <c:pt idx="860">
                  <c:v>475.27646999999922</c:v>
                </c:pt>
                <c:pt idx="861">
                  <c:v>475.51664700000003</c:v>
                </c:pt>
                <c:pt idx="862">
                  <c:v>475.79991799999891</c:v>
                </c:pt>
                <c:pt idx="863">
                  <c:v>460</c:v>
                </c:pt>
                <c:pt idx="864">
                  <c:v>460</c:v>
                </c:pt>
                <c:pt idx="865">
                  <c:v>460</c:v>
                </c:pt>
                <c:pt idx="866">
                  <c:v>460</c:v>
                </c:pt>
                <c:pt idx="867">
                  <c:v>460</c:v>
                </c:pt>
                <c:pt idx="868">
                  <c:v>460</c:v>
                </c:pt>
                <c:pt idx="869">
                  <c:v>460</c:v>
                </c:pt>
                <c:pt idx="870">
                  <c:v>460</c:v>
                </c:pt>
                <c:pt idx="871">
                  <c:v>460</c:v>
                </c:pt>
                <c:pt idx="872">
                  <c:v>460</c:v>
                </c:pt>
                <c:pt idx="873">
                  <c:v>460</c:v>
                </c:pt>
                <c:pt idx="874">
                  <c:v>460.005</c:v>
                </c:pt>
                <c:pt idx="875">
                  <c:v>460.01</c:v>
                </c:pt>
                <c:pt idx="876">
                  <c:v>460.01499999999999</c:v>
                </c:pt>
                <c:pt idx="877">
                  <c:v>460.02</c:v>
                </c:pt>
                <c:pt idx="878">
                  <c:v>460.02499999999969</c:v>
                </c:pt>
                <c:pt idx="879">
                  <c:v>460.03</c:v>
                </c:pt>
                <c:pt idx="880">
                  <c:v>460.03500000000003</c:v>
                </c:pt>
                <c:pt idx="881">
                  <c:v>460.04</c:v>
                </c:pt>
                <c:pt idx="882">
                  <c:v>460.04500000000002</c:v>
                </c:pt>
                <c:pt idx="883">
                  <c:v>460.05</c:v>
                </c:pt>
                <c:pt idx="884">
                  <c:v>460.05500000000001</c:v>
                </c:pt>
                <c:pt idx="885">
                  <c:v>460.06</c:v>
                </c:pt>
                <c:pt idx="886">
                  <c:v>460.065</c:v>
                </c:pt>
                <c:pt idx="887">
                  <c:v>460.07</c:v>
                </c:pt>
                <c:pt idx="888">
                  <c:v>460.07499999999999</c:v>
                </c:pt>
                <c:pt idx="889">
                  <c:v>460.08</c:v>
                </c:pt>
                <c:pt idx="890">
                  <c:v>460.08499999999964</c:v>
                </c:pt>
                <c:pt idx="891">
                  <c:v>460.09</c:v>
                </c:pt>
                <c:pt idx="892">
                  <c:v>460.09500000000003</c:v>
                </c:pt>
                <c:pt idx="893">
                  <c:v>460.1</c:v>
                </c:pt>
                <c:pt idx="894">
                  <c:v>460.10500000000002</c:v>
                </c:pt>
                <c:pt idx="895">
                  <c:v>460.11</c:v>
                </c:pt>
                <c:pt idx="896">
                  <c:v>460.11500000000001</c:v>
                </c:pt>
                <c:pt idx="897">
                  <c:v>460.12</c:v>
                </c:pt>
                <c:pt idx="898">
                  <c:v>460.125</c:v>
                </c:pt>
                <c:pt idx="899">
                  <c:v>460.13</c:v>
                </c:pt>
                <c:pt idx="900">
                  <c:v>460.13499999999999</c:v>
                </c:pt>
                <c:pt idx="901">
                  <c:v>460.14000000000038</c:v>
                </c:pt>
                <c:pt idx="902">
                  <c:v>460.14499999999998</c:v>
                </c:pt>
                <c:pt idx="903">
                  <c:v>460.15000000000032</c:v>
                </c:pt>
                <c:pt idx="904">
                  <c:v>460.15499999999997</c:v>
                </c:pt>
                <c:pt idx="905">
                  <c:v>460.16</c:v>
                </c:pt>
                <c:pt idx="906">
                  <c:v>460.16500000000002</c:v>
                </c:pt>
                <c:pt idx="907">
                  <c:v>460.17</c:v>
                </c:pt>
                <c:pt idx="908">
                  <c:v>460.17500000000001</c:v>
                </c:pt>
                <c:pt idx="909">
                  <c:v>460.18</c:v>
                </c:pt>
                <c:pt idx="910">
                  <c:v>460.185</c:v>
                </c:pt>
                <c:pt idx="911">
                  <c:v>460.19</c:v>
                </c:pt>
                <c:pt idx="912">
                  <c:v>460.19499999999999</c:v>
                </c:pt>
                <c:pt idx="913">
                  <c:v>460.2</c:v>
                </c:pt>
                <c:pt idx="914">
                  <c:v>460.20499999999993</c:v>
                </c:pt>
                <c:pt idx="915">
                  <c:v>460.21</c:v>
                </c:pt>
                <c:pt idx="916">
                  <c:v>460.21499999999969</c:v>
                </c:pt>
                <c:pt idx="917">
                  <c:v>460.21999999999969</c:v>
                </c:pt>
                <c:pt idx="918">
                  <c:v>460.22499999999923</c:v>
                </c:pt>
                <c:pt idx="919">
                  <c:v>460.22999999999922</c:v>
                </c:pt>
                <c:pt idx="920">
                  <c:v>460.23499999999922</c:v>
                </c:pt>
                <c:pt idx="921">
                  <c:v>460.24</c:v>
                </c:pt>
                <c:pt idx="922">
                  <c:v>460.245</c:v>
                </c:pt>
                <c:pt idx="923">
                  <c:v>460.25</c:v>
                </c:pt>
                <c:pt idx="924">
                  <c:v>460.255</c:v>
                </c:pt>
                <c:pt idx="925">
                  <c:v>460.26</c:v>
                </c:pt>
                <c:pt idx="926">
                  <c:v>460.26499999999999</c:v>
                </c:pt>
                <c:pt idx="927">
                  <c:v>460.27</c:v>
                </c:pt>
                <c:pt idx="928">
                  <c:v>460.27499999999969</c:v>
                </c:pt>
                <c:pt idx="929">
                  <c:v>460.28</c:v>
                </c:pt>
                <c:pt idx="930">
                  <c:v>460.28500000000003</c:v>
                </c:pt>
                <c:pt idx="931">
                  <c:v>460.28999999999922</c:v>
                </c:pt>
                <c:pt idx="932">
                  <c:v>460.29499999999922</c:v>
                </c:pt>
                <c:pt idx="933">
                  <c:v>460.3</c:v>
                </c:pt>
                <c:pt idx="934">
                  <c:v>460.30500000000001</c:v>
                </c:pt>
                <c:pt idx="935">
                  <c:v>460.31</c:v>
                </c:pt>
                <c:pt idx="936">
                  <c:v>460.315</c:v>
                </c:pt>
                <c:pt idx="937">
                  <c:v>460.32</c:v>
                </c:pt>
                <c:pt idx="938">
                  <c:v>460.32499999999999</c:v>
                </c:pt>
                <c:pt idx="939">
                  <c:v>460.33</c:v>
                </c:pt>
                <c:pt idx="940">
                  <c:v>460.33499999999964</c:v>
                </c:pt>
                <c:pt idx="941">
                  <c:v>460.34000000000032</c:v>
                </c:pt>
                <c:pt idx="942">
                  <c:v>460.34500000000008</c:v>
                </c:pt>
                <c:pt idx="943">
                  <c:v>460.35</c:v>
                </c:pt>
                <c:pt idx="944">
                  <c:v>460.35500000000002</c:v>
                </c:pt>
                <c:pt idx="945">
                  <c:v>460.36</c:v>
                </c:pt>
                <c:pt idx="946">
                  <c:v>460.36500000000001</c:v>
                </c:pt>
                <c:pt idx="947">
                  <c:v>460.37</c:v>
                </c:pt>
                <c:pt idx="948">
                  <c:v>460.375</c:v>
                </c:pt>
                <c:pt idx="949">
                  <c:v>460.38</c:v>
                </c:pt>
                <c:pt idx="950">
                  <c:v>460.38499999999999</c:v>
                </c:pt>
                <c:pt idx="951">
                  <c:v>460.39</c:v>
                </c:pt>
                <c:pt idx="952">
                  <c:v>460.39499999999964</c:v>
                </c:pt>
                <c:pt idx="953">
                  <c:v>460.4</c:v>
                </c:pt>
                <c:pt idx="954">
                  <c:v>460.40499999999969</c:v>
                </c:pt>
                <c:pt idx="955">
                  <c:v>460.40999999999963</c:v>
                </c:pt>
                <c:pt idx="956">
                  <c:v>460.41499999999922</c:v>
                </c:pt>
                <c:pt idx="957">
                  <c:v>460.41999999999922</c:v>
                </c:pt>
                <c:pt idx="958">
                  <c:v>460.42499999999916</c:v>
                </c:pt>
                <c:pt idx="959">
                  <c:v>460.4299999999991</c:v>
                </c:pt>
                <c:pt idx="960">
                  <c:v>460.43499999999909</c:v>
                </c:pt>
                <c:pt idx="961">
                  <c:v>460.44</c:v>
                </c:pt>
                <c:pt idx="962">
                  <c:v>460.44499999999999</c:v>
                </c:pt>
                <c:pt idx="963">
                  <c:v>460.45</c:v>
                </c:pt>
                <c:pt idx="964">
                  <c:v>460.45499999999993</c:v>
                </c:pt>
                <c:pt idx="965">
                  <c:v>460.46</c:v>
                </c:pt>
                <c:pt idx="966">
                  <c:v>460.46499999999969</c:v>
                </c:pt>
                <c:pt idx="967">
                  <c:v>460.46999999999969</c:v>
                </c:pt>
                <c:pt idx="968">
                  <c:v>460.47499999999923</c:v>
                </c:pt>
                <c:pt idx="969">
                  <c:v>460.47999999999922</c:v>
                </c:pt>
                <c:pt idx="970">
                  <c:v>460.48499999999922</c:v>
                </c:pt>
                <c:pt idx="971">
                  <c:v>460.4899999999991</c:v>
                </c:pt>
                <c:pt idx="972">
                  <c:v>460.4949999999991</c:v>
                </c:pt>
                <c:pt idx="973">
                  <c:v>460.5</c:v>
                </c:pt>
                <c:pt idx="974">
                  <c:v>460.505</c:v>
                </c:pt>
                <c:pt idx="975">
                  <c:v>460.51</c:v>
                </c:pt>
                <c:pt idx="976">
                  <c:v>460.51499999999999</c:v>
                </c:pt>
                <c:pt idx="977">
                  <c:v>460.52</c:v>
                </c:pt>
                <c:pt idx="978">
                  <c:v>460.52499999999969</c:v>
                </c:pt>
                <c:pt idx="979">
                  <c:v>460.53</c:v>
                </c:pt>
                <c:pt idx="980">
                  <c:v>460.53500000000003</c:v>
                </c:pt>
                <c:pt idx="981">
                  <c:v>460.54</c:v>
                </c:pt>
                <c:pt idx="982">
                  <c:v>460.54500000000002</c:v>
                </c:pt>
                <c:pt idx="983">
                  <c:v>460.55</c:v>
                </c:pt>
                <c:pt idx="984">
                  <c:v>460.55500000000001</c:v>
                </c:pt>
                <c:pt idx="985">
                  <c:v>460.56</c:v>
                </c:pt>
                <c:pt idx="986">
                  <c:v>460.565</c:v>
                </c:pt>
                <c:pt idx="987">
                  <c:v>460.57</c:v>
                </c:pt>
                <c:pt idx="988">
                  <c:v>460.57499999999999</c:v>
                </c:pt>
                <c:pt idx="989">
                  <c:v>460.58</c:v>
                </c:pt>
                <c:pt idx="990">
                  <c:v>460.58499999999964</c:v>
                </c:pt>
                <c:pt idx="991">
                  <c:v>460.59</c:v>
                </c:pt>
                <c:pt idx="992">
                  <c:v>460.59500000000003</c:v>
                </c:pt>
                <c:pt idx="993">
                  <c:v>460.6</c:v>
                </c:pt>
                <c:pt idx="994">
                  <c:v>460.60500000000002</c:v>
                </c:pt>
                <c:pt idx="995">
                  <c:v>460.61</c:v>
                </c:pt>
                <c:pt idx="996">
                  <c:v>460.61500000000001</c:v>
                </c:pt>
                <c:pt idx="997">
                  <c:v>460.62</c:v>
                </c:pt>
                <c:pt idx="998">
                  <c:v>460.625</c:v>
                </c:pt>
                <c:pt idx="999">
                  <c:v>460.63</c:v>
                </c:pt>
                <c:pt idx="1000">
                  <c:v>460.63499999999999</c:v>
                </c:pt>
                <c:pt idx="1001">
                  <c:v>460.64000000000038</c:v>
                </c:pt>
                <c:pt idx="1002">
                  <c:v>460.64499999999998</c:v>
                </c:pt>
                <c:pt idx="1003">
                  <c:v>460.65000000000032</c:v>
                </c:pt>
                <c:pt idx="1004">
                  <c:v>460.65499999999997</c:v>
                </c:pt>
                <c:pt idx="1005">
                  <c:v>460.66</c:v>
                </c:pt>
                <c:pt idx="1006">
                  <c:v>460.66500000000002</c:v>
                </c:pt>
                <c:pt idx="1007">
                  <c:v>460.67</c:v>
                </c:pt>
                <c:pt idx="1008">
                  <c:v>460.67500000000001</c:v>
                </c:pt>
                <c:pt idx="1009">
                  <c:v>460.68</c:v>
                </c:pt>
                <c:pt idx="1010">
                  <c:v>460.685</c:v>
                </c:pt>
                <c:pt idx="1011">
                  <c:v>460.69</c:v>
                </c:pt>
                <c:pt idx="1012">
                  <c:v>460.69499999999999</c:v>
                </c:pt>
                <c:pt idx="1013">
                  <c:v>460.7</c:v>
                </c:pt>
                <c:pt idx="1014">
                  <c:v>460.70499999999993</c:v>
                </c:pt>
                <c:pt idx="1015">
                  <c:v>460.71</c:v>
                </c:pt>
                <c:pt idx="1016">
                  <c:v>460.71499999999969</c:v>
                </c:pt>
                <c:pt idx="1017">
                  <c:v>460.71999999999969</c:v>
                </c:pt>
                <c:pt idx="1018">
                  <c:v>460.72499999999923</c:v>
                </c:pt>
                <c:pt idx="1019">
                  <c:v>460.72999999999922</c:v>
                </c:pt>
                <c:pt idx="1020">
                  <c:v>460.73499999999922</c:v>
                </c:pt>
                <c:pt idx="1021">
                  <c:v>460.74</c:v>
                </c:pt>
                <c:pt idx="1022">
                  <c:v>460.745</c:v>
                </c:pt>
                <c:pt idx="1023">
                  <c:v>460.75</c:v>
                </c:pt>
                <c:pt idx="1024">
                  <c:v>460.755</c:v>
                </c:pt>
                <c:pt idx="1025">
                  <c:v>460.76</c:v>
                </c:pt>
                <c:pt idx="1026">
                  <c:v>460.76499999999999</c:v>
                </c:pt>
                <c:pt idx="1027">
                  <c:v>460.77</c:v>
                </c:pt>
                <c:pt idx="1028">
                  <c:v>460.77499999999969</c:v>
                </c:pt>
                <c:pt idx="1029">
                  <c:v>460.78</c:v>
                </c:pt>
                <c:pt idx="1030">
                  <c:v>460.78500000000003</c:v>
                </c:pt>
                <c:pt idx="1031">
                  <c:v>460.78999999999922</c:v>
                </c:pt>
                <c:pt idx="1032">
                  <c:v>460.79499999999922</c:v>
                </c:pt>
                <c:pt idx="1033">
                  <c:v>460.79999999999899</c:v>
                </c:pt>
                <c:pt idx="1034">
                  <c:v>460.80499999999898</c:v>
                </c:pt>
                <c:pt idx="1035">
                  <c:v>460.80999999999898</c:v>
                </c:pt>
                <c:pt idx="1036">
                  <c:v>460.81499999999897</c:v>
                </c:pt>
                <c:pt idx="1037">
                  <c:v>460.81999999999903</c:v>
                </c:pt>
                <c:pt idx="1038">
                  <c:v>460.82499999999897</c:v>
                </c:pt>
                <c:pt idx="1039">
                  <c:v>460.82999999999896</c:v>
                </c:pt>
                <c:pt idx="1040">
                  <c:v>460.83499999999896</c:v>
                </c:pt>
                <c:pt idx="1041">
                  <c:v>460.83999999999895</c:v>
                </c:pt>
                <c:pt idx="1042">
                  <c:v>460.844999999999</c:v>
                </c:pt>
                <c:pt idx="1043">
                  <c:v>460.849999999999</c:v>
                </c:pt>
                <c:pt idx="1044">
                  <c:v>460.854999999999</c:v>
                </c:pt>
                <c:pt idx="1045">
                  <c:v>460.85999999999905</c:v>
                </c:pt>
                <c:pt idx="1046">
                  <c:v>460.86499999999904</c:v>
                </c:pt>
                <c:pt idx="1047">
                  <c:v>460.86999999999898</c:v>
                </c:pt>
                <c:pt idx="1048">
                  <c:v>460.87499999999898</c:v>
                </c:pt>
                <c:pt idx="1049">
                  <c:v>460.87999999999897</c:v>
                </c:pt>
                <c:pt idx="1050">
                  <c:v>460.88499999999897</c:v>
                </c:pt>
                <c:pt idx="1051">
                  <c:v>460.88999999999896</c:v>
                </c:pt>
                <c:pt idx="1052">
                  <c:v>460.89499999999896</c:v>
                </c:pt>
                <c:pt idx="1053">
                  <c:v>460.89999999999895</c:v>
                </c:pt>
                <c:pt idx="1054">
                  <c:v>460.90499999999895</c:v>
                </c:pt>
                <c:pt idx="1055">
                  <c:v>460.90999999999894</c:v>
                </c:pt>
                <c:pt idx="1056">
                  <c:v>460.91499999999894</c:v>
                </c:pt>
                <c:pt idx="1057">
                  <c:v>460.91999999999899</c:v>
                </c:pt>
                <c:pt idx="1058">
                  <c:v>460.92499999999899</c:v>
                </c:pt>
                <c:pt idx="1059">
                  <c:v>460.92999999999893</c:v>
                </c:pt>
                <c:pt idx="1060">
                  <c:v>460.93499999999869</c:v>
                </c:pt>
                <c:pt idx="1061">
                  <c:v>460.93999999999869</c:v>
                </c:pt>
                <c:pt idx="1062">
                  <c:v>460.94499999999903</c:v>
                </c:pt>
                <c:pt idx="1063">
                  <c:v>460.94999999999897</c:v>
                </c:pt>
                <c:pt idx="1064">
                  <c:v>460.95499999999896</c:v>
                </c:pt>
                <c:pt idx="1065">
                  <c:v>460.95999999999896</c:v>
                </c:pt>
                <c:pt idx="1066">
                  <c:v>460.96499999999895</c:v>
                </c:pt>
                <c:pt idx="1067">
                  <c:v>460.96999999999895</c:v>
                </c:pt>
                <c:pt idx="1068">
                  <c:v>460.97499999999894</c:v>
                </c:pt>
                <c:pt idx="1069">
                  <c:v>460.97999999999894</c:v>
                </c:pt>
                <c:pt idx="1070">
                  <c:v>460.98499999999899</c:v>
                </c:pt>
                <c:pt idx="1071">
                  <c:v>460.98999999999899</c:v>
                </c:pt>
                <c:pt idx="1072">
                  <c:v>460.99499999999864</c:v>
                </c:pt>
                <c:pt idx="1073">
                  <c:v>460.99999999999869</c:v>
                </c:pt>
                <c:pt idx="1074">
                  <c:v>461.00499999999897</c:v>
                </c:pt>
                <c:pt idx="1075">
                  <c:v>461.00999999999897</c:v>
                </c:pt>
                <c:pt idx="1076">
                  <c:v>461.01499999999896</c:v>
                </c:pt>
                <c:pt idx="1077">
                  <c:v>461.01999999999896</c:v>
                </c:pt>
                <c:pt idx="1078">
                  <c:v>461.02499999999895</c:v>
                </c:pt>
                <c:pt idx="1079">
                  <c:v>461.02999999999895</c:v>
                </c:pt>
                <c:pt idx="1080">
                  <c:v>461.03499999999894</c:v>
                </c:pt>
                <c:pt idx="1081">
                  <c:v>461.03999999999894</c:v>
                </c:pt>
                <c:pt idx="1082">
                  <c:v>461.04499999999905</c:v>
                </c:pt>
                <c:pt idx="1083">
                  <c:v>461.04999999999905</c:v>
                </c:pt>
                <c:pt idx="1084">
                  <c:v>461.05499999999898</c:v>
                </c:pt>
                <c:pt idx="1085">
                  <c:v>461.05999999999898</c:v>
                </c:pt>
                <c:pt idx="1086">
                  <c:v>461.06499999999897</c:v>
                </c:pt>
                <c:pt idx="1087">
                  <c:v>461.06999999999903</c:v>
                </c:pt>
                <c:pt idx="1088">
                  <c:v>461.07499999999897</c:v>
                </c:pt>
                <c:pt idx="1089">
                  <c:v>461.07999999999896</c:v>
                </c:pt>
                <c:pt idx="1090">
                  <c:v>461.08499999999896</c:v>
                </c:pt>
                <c:pt idx="1091">
                  <c:v>461.08999999999895</c:v>
                </c:pt>
                <c:pt idx="1092">
                  <c:v>461.09499999999895</c:v>
                </c:pt>
                <c:pt idx="1093">
                  <c:v>461.09999999999894</c:v>
                </c:pt>
                <c:pt idx="1094">
                  <c:v>461.104999999999</c:v>
                </c:pt>
                <c:pt idx="1095">
                  <c:v>461.10999999999905</c:v>
                </c:pt>
                <c:pt idx="1096">
                  <c:v>461.11499999999904</c:v>
                </c:pt>
                <c:pt idx="1097">
                  <c:v>461.11999999999898</c:v>
                </c:pt>
                <c:pt idx="1098">
                  <c:v>461.12499999999898</c:v>
                </c:pt>
                <c:pt idx="1099">
                  <c:v>461.12999999999897</c:v>
                </c:pt>
                <c:pt idx="1100">
                  <c:v>461.13499999999897</c:v>
                </c:pt>
                <c:pt idx="1101">
                  <c:v>461.13999999999896</c:v>
                </c:pt>
                <c:pt idx="1102">
                  <c:v>461.14499999999902</c:v>
                </c:pt>
                <c:pt idx="1103">
                  <c:v>461.14999999999901</c:v>
                </c:pt>
                <c:pt idx="1104">
                  <c:v>461.15499999999901</c:v>
                </c:pt>
                <c:pt idx="1105">
                  <c:v>461.159999999999</c:v>
                </c:pt>
                <c:pt idx="1106">
                  <c:v>461.164999999999</c:v>
                </c:pt>
                <c:pt idx="1107">
                  <c:v>461.16999999999905</c:v>
                </c:pt>
                <c:pt idx="1108">
                  <c:v>461.17499999999905</c:v>
                </c:pt>
                <c:pt idx="1109">
                  <c:v>461.17999999999898</c:v>
                </c:pt>
                <c:pt idx="1110">
                  <c:v>461.18499999999898</c:v>
                </c:pt>
                <c:pt idx="1111">
                  <c:v>461.18999999999897</c:v>
                </c:pt>
                <c:pt idx="1112">
                  <c:v>461.19499999999903</c:v>
                </c:pt>
                <c:pt idx="1113">
                  <c:v>461.19999999999897</c:v>
                </c:pt>
                <c:pt idx="1114">
                  <c:v>461.20499999999896</c:v>
                </c:pt>
                <c:pt idx="1115">
                  <c:v>461.20999999999896</c:v>
                </c:pt>
                <c:pt idx="1116">
                  <c:v>461.21499999999895</c:v>
                </c:pt>
                <c:pt idx="1117">
                  <c:v>461.21999999999895</c:v>
                </c:pt>
                <c:pt idx="1118">
                  <c:v>461.22499999999894</c:v>
                </c:pt>
                <c:pt idx="1119">
                  <c:v>461.22999999999894</c:v>
                </c:pt>
                <c:pt idx="1120">
                  <c:v>461.23499999999899</c:v>
                </c:pt>
                <c:pt idx="1121">
                  <c:v>461.23999999999899</c:v>
                </c:pt>
                <c:pt idx="1122">
                  <c:v>461.24499999999898</c:v>
                </c:pt>
                <c:pt idx="1123">
                  <c:v>461.24999999999898</c:v>
                </c:pt>
                <c:pt idx="1124">
                  <c:v>461.25499999999897</c:v>
                </c:pt>
                <c:pt idx="1125">
                  <c:v>461.25999999999897</c:v>
                </c:pt>
                <c:pt idx="1126">
                  <c:v>461.26499999999896</c:v>
                </c:pt>
                <c:pt idx="1127">
                  <c:v>461.26999999999896</c:v>
                </c:pt>
                <c:pt idx="1128">
                  <c:v>461.27499999999895</c:v>
                </c:pt>
                <c:pt idx="1129">
                  <c:v>461.27999999999895</c:v>
                </c:pt>
                <c:pt idx="1130">
                  <c:v>461.28499999999894</c:v>
                </c:pt>
                <c:pt idx="1131">
                  <c:v>461.28999999999894</c:v>
                </c:pt>
                <c:pt idx="1132">
                  <c:v>461.29499999999899</c:v>
                </c:pt>
                <c:pt idx="1133">
                  <c:v>461.29999999999899</c:v>
                </c:pt>
                <c:pt idx="1134">
                  <c:v>461.30499999999898</c:v>
                </c:pt>
                <c:pt idx="1135">
                  <c:v>461.30999999999898</c:v>
                </c:pt>
                <c:pt idx="1136">
                  <c:v>461.31499999999897</c:v>
                </c:pt>
                <c:pt idx="1137">
                  <c:v>461.31999999999903</c:v>
                </c:pt>
                <c:pt idx="1138">
                  <c:v>461.32499999999897</c:v>
                </c:pt>
                <c:pt idx="1139">
                  <c:v>461.32999999999896</c:v>
                </c:pt>
                <c:pt idx="1140">
                  <c:v>461.33499999999896</c:v>
                </c:pt>
                <c:pt idx="1141">
                  <c:v>461.33999999999895</c:v>
                </c:pt>
                <c:pt idx="1142">
                  <c:v>461.344999999999</c:v>
                </c:pt>
                <c:pt idx="1143">
                  <c:v>461.349999999999</c:v>
                </c:pt>
                <c:pt idx="1144">
                  <c:v>461.354999999999</c:v>
                </c:pt>
                <c:pt idx="1145">
                  <c:v>461.35999999999905</c:v>
                </c:pt>
                <c:pt idx="1146">
                  <c:v>461.36499999999904</c:v>
                </c:pt>
                <c:pt idx="1147">
                  <c:v>461.36999999999898</c:v>
                </c:pt>
                <c:pt idx="1148">
                  <c:v>461.37499999999898</c:v>
                </c:pt>
                <c:pt idx="1149">
                  <c:v>461.37999999999897</c:v>
                </c:pt>
                <c:pt idx="1150">
                  <c:v>461.38499999999897</c:v>
                </c:pt>
                <c:pt idx="1151">
                  <c:v>461.38999999999896</c:v>
                </c:pt>
                <c:pt idx="1152">
                  <c:v>460</c:v>
                </c:pt>
                <c:pt idx="1153">
                  <c:v>460</c:v>
                </c:pt>
                <c:pt idx="1154">
                  <c:v>460</c:v>
                </c:pt>
                <c:pt idx="1155">
                  <c:v>460</c:v>
                </c:pt>
                <c:pt idx="1156">
                  <c:v>460</c:v>
                </c:pt>
                <c:pt idx="1157">
                  <c:v>460</c:v>
                </c:pt>
                <c:pt idx="1158">
                  <c:v>460</c:v>
                </c:pt>
                <c:pt idx="1159">
                  <c:v>460</c:v>
                </c:pt>
                <c:pt idx="1160">
                  <c:v>460</c:v>
                </c:pt>
                <c:pt idx="1161">
                  <c:v>460</c:v>
                </c:pt>
                <c:pt idx="1162">
                  <c:v>460</c:v>
                </c:pt>
                <c:pt idx="1163">
                  <c:v>460</c:v>
                </c:pt>
                <c:pt idx="1164">
                  <c:v>460</c:v>
                </c:pt>
                <c:pt idx="1165">
                  <c:v>460</c:v>
                </c:pt>
                <c:pt idx="1166">
                  <c:v>460</c:v>
                </c:pt>
                <c:pt idx="1167">
                  <c:v>460</c:v>
                </c:pt>
                <c:pt idx="1168">
                  <c:v>460.00799999999964</c:v>
                </c:pt>
                <c:pt idx="1169">
                  <c:v>460.01599999999922</c:v>
                </c:pt>
                <c:pt idx="1170">
                  <c:v>460.024</c:v>
                </c:pt>
                <c:pt idx="1171">
                  <c:v>460.03199999999879</c:v>
                </c:pt>
                <c:pt idx="1172">
                  <c:v>460.04</c:v>
                </c:pt>
                <c:pt idx="1173">
                  <c:v>460.048</c:v>
                </c:pt>
                <c:pt idx="1174">
                  <c:v>460.05599999999993</c:v>
                </c:pt>
                <c:pt idx="1175">
                  <c:v>460.06400000000002</c:v>
                </c:pt>
                <c:pt idx="1176">
                  <c:v>460.072</c:v>
                </c:pt>
                <c:pt idx="1177">
                  <c:v>460.08</c:v>
                </c:pt>
                <c:pt idx="1178">
                  <c:v>460.08799999999923</c:v>
                </c:pt>
                <c:pt idx="1179">
                  <c:v>460.09599999999909</c:v>
                </c:pt>
                <c:pt idx="1180">
                  <c:v>460.10399999999993</c:v>
                </c:pt>
                <c:pt idx="1181">
                  <c:v>460.11200000000002</c:v>
                </c:pt>
                <c:pt idx="1182">
                  <c:v>460.12000000000108</c:v>
                </c:pt>
                <c:pt idx="1183">
                  <c:v>460.12800000000101</c:v>
                </c:pt>
                <c:pt idx="1184">
                  <c:v>460.13600000000099</c:v>
                </c:pt>
                <c:pt idx="1185">
                  <c:v>460.14400000000217</c:v>
                </c:pt>
                <c:pt idx="1186">
                  <c:v>460.15200000000192</c:v>
                </c:pt>
                <c:pt idx="1187">
                  <c:v>460.16000000000179</c:v>
                </c:pt>
                <c:pt idx="1188">
                  <c:v>460.16800000000097</c:v>
                </c:pt>
                <c:pt idx="1189">
                  <c:v>460.17600000000101</c:v>
                </c:pt>
                <c:pt idx="1190">
                  <c:v>460.18400000000179</c:v>
                </c:pt>
                <c:pt idx="1191">
                  <c:v>460.19200000000097</c:v>
                </c:pt>
                <c:pt idx="1192">
                  <c:v>460.20000000000101</c:v>
                </c:pt>
                <c:pt idx="1193">
                  <c:v>460.20800000000099</c:v>
                </c:pt>
                <c:pt idx="1194">
                  <c:v>460.21600000000069</c:v>
                </c:pt>
                <c:pt idx="1195">
                  <c:v>460.22400000000101</c:v>
                </c:pt>
                <c:pt idx="1196">
                  <c:v>460.23200000000099</c:v>
                </c:pt>
                <c:pt idx="1197">
                  <c:v>460.24000000000098</c:v>
                </c:pt>
                <c:pt idx="1198">
                  <c:v>460.24800000000101</c:v>
                </c:pt>
                <c:pt idx="1199">
                  <c:v>460.25600000000099</c:v>
                </c:pt>
                <c:pt idx="1200">
                  <c:v>460.26400000000098</c:v>
                </c:pt>
                <c:pt idx="1201">
                  <c:v>460.27200000000101</c:v>
                </c:pt>
                <c:pt idx="1202">
                  <c:v>460.280000000001</c:v>
                </c:pt>
                <c:pt idx="1203">
                  <c:v>460.28800000000069</c:v>
                </c:pt>
                <c:pt idx="1204">
                  <c:v>460.29600000000022</c:v>
                </c:pt>
                <c:pt idx="1205">
                  <c:v>460.30400000000179</c:v>
                </c:pt>
                <c:pt idx="1206">
                  <c:v>460.31200000000098</c:v>
                </c:pt>
                <c:pt idx="1207">
                  <c:v>460.32000000000102</c:v>
                </c:pt>
                <c:pt idx="1208">
                  <c:v>460.32800000000196</c:v>
                </c:pt>
                <c:pt idx="1209">
                  <c:v>460.33600000000195</c:v>
                </c:pt>
                <c:pt idx="1210">
                  <c:v>460.34400000000232</c:v>
                </c:pt>
                <c:pt idx="1211">
                  <c:v>460.35200000000202</c:v>
                </c:pt>
                <c:pt idx="1212">
                  <c:v>460.360000000002</c:v>
                </c:pt>
                <c:pt idx="1213">
                  <c:v>460.36800000000198</c:v>
                </c:pt>
                <c:pt idx="1214">
                  <c:v>460.37600000000197</c:v>
                </c:pt>
                <c:pt idx="1215">
                  <c:v>460.384000000002</c:v>
                </c:pt>
                <c:pt idx="1216">
                  <c:v>460.39200000000204</c:v>
                </c:pt>
                <c:pt idx="1217">
                  <c:v>460.40000000000197</c:v>
                </c:pt>
                <c:pt idx="1218">
                  <c:v>460.40800000000195</c:v>
                </c:pt>
                <c:pt idx="1219">
                  <c:v>460.41600000000199</c:v>
                </c:pt>
                <c:pt idx="1220">
                  <c:v>460.42400000000197</c:v>
                </c:pt>
                <c:pt idx="1221">
                  <c:v>460.43200000000195</c:v>
                </c:pt>
                <c:pt idx="1222">
                  <c:v>460.44000000000204</c:v>
                </c:pt>
                <c:pt idx="1223">
                  <c:v>460.44800000000203</c:v>
                </c:pt>
                <c:pt idx="1224">
                  <c:v>460.45600000000195</c:v>
                </c:pt>
                <c:pt idx="1225">
                  <c:v>467.15000000000032</c:v>
                </c:pt>
                <c:pt idx="1226">
                  <c:v>467.2</c:v>
                </c:pt>
                <c:pt idx="1227">
                  <c:v>467.25</c:v>
                </c:pt>
                <c:pt idx="1228">
                  <c:v>467.3</c:v>
                </c:pt>
                <c:pt idx="1229">
                  <c:v>467.35</c:v>
                </c:pt>
                <c:pt idx="1230">
                  <c:v>467.4</c:v>
                </c:pt>
                <c:pt idx="1231">
                  <c:v>467.45</c:v>
                </c:pt>
                <c:pt idx="1232">
                  <c:v>467.5</c:v>
                </c:pt>
                <c:pt idx="1233">
                  <c:v>467.55</c:v>
                </c:pt>
                <c:pt idx="1234">
                  <c:v>467.6</c:v>
                </c:pt>
                <c:pt idx="1235">
                  <c:v>467.65000000000032</c:v>
                </c:pt>
                <c:pt idx="1236">
                  <c:v>467.7</c:v>
                </c:pt>
                <c:pt idx="1237">
                  <c:v>467.75</c:v>
                </c:pt>
                <c:pt idx="1238">
                  <c:v>467.8</c:v>
                </c:pt>
                <c:pt idx="1239">
                  <c:v>467.85</c:v>
                </c:pt>
                <c:pt idx="1240">
                  <c:v>467.9</c:v>
                </c:pt>
                <c:pt idx="1241">
                  <c:v>467.95</c:v>
                </c:pt>
                <c:pt idx="1242">
                  <c:v>468</c:v>
                </c:pt>
                <c:pt idx="1243">
                  <c:v>468.05</c:v>
                </c:pt>
                <c:pt idx="1244">
                  <c:v>468.1</c:v>
                </c:pt>
                <c:pt idx="1245">
                  <c:v>468.15000000000032</c:v>
                </c:pt>
                <c:pt idx="1246">
                  <c:v>468.2</c:v>
                </c:pt>
                <c:pt idx="1247">
                  <c:v>468.25</c:v>
                </c:pt>
                <c:pt idx="1248">
                  <c:v>468.3</c:v>
                </c:pt>
                <c:pt idx="1249">
                  <c:v>468.35</c:v>
                </c:pt>
                <c:pt idx="1250">
                  <c:v>468.4</c:v>
                </c:pt>
                <c:pt idx="1251">
                  <c:v>468.45</c:v>
                </c:pt>
                <c:pt idx="1252">
                  <c:v>468.5</c:v>
                </c:pt>
                <c:pt idx="1253">
                  <c:v>468.55</c:v>
                </c:pt>
                <c:pt idx="1254">
                  <c:v>468.6</c:v>
                </c:pt>
                <c:pt idx="1255">
                  <c:v>468.65000000000032</c:v>
                </c:pt>
                <c:pt idx="1256">
                  <c:v>468.7</c:v>
                </c:pt>
                <c:pt idx="1257">
                  <c:v>468.75</c:v>
                </c:pt>
                <c:pt idx="1258">
                  <c:v>468.8</c:v>
                </c:pt>
                <c:pt idx="1259">
                  <c:v>468.85</c:v>
                </c:pt>
                <c:pt idx="1260">
                  <c:v>468.9</c:v>
                </c:pt>
                <c:pt idx="1261">
                  <c:v>468.95</c:v>
                </c:pt>
                <c:pt idx="1262">
                  <c:v>469</c:v>
                </c:pt>
                <c:pt idx="1263">
                  <c:v>469.05</c:v>
                </c:pt>
                <c:pt idx="1264">
                  <c:v>469.1</c:v>
                </c:pt>
                <c:pt idx="1265">
                  <c:v>469.15000000000032</c:v>
                </c:pt>
                <c:pt idx="1266">
                  <c:v>469.2</c:v>
                </c:pt>
                <c:pt idx="1267">
                  <c:v>469.25</c:v>
                </c:pt>
                <c:pt idx="1268">
                  <c:v>469.3</c:v>
                </c:pt>
                <c:pt idx="1269">
                  <c:v>469.35</c:v>
                </c:pt>
                <c:pt idx="1270">
                  <c:v>469.4</c:v>
                </c:pt>
                <c:pt idx="1271">
                  <c:v>469.45</c:v>
                </c:pt>
                <c:pt idx="1272">
                  <c:v>469.5</c:v>
                </c:pt>
                <c:pt idx="1273">
                  <c:v>470.64596400000084</c:v>
                </c:pt>
                <c:pt idx="1274">
                  <c:v>471.48165099999909</c:v>
                </c:pt>
                <c:pt idx="1275">
                  <c:v>472.39717799999903</c:v>
                </c:pt>
                <c:pt idx="1276">
                  <c:v>473.20640099999969</c:v>
                </c:pt>
                <c:pt idx="1277">
                  <c:v>473.99818899999866</c:v>
                </c:pt>
                <c:pt idx="1278">
                  <c:v>474.94602200000003</c:v>
                </c:pt>
                <c:pt idx="1279">
                  <c:v>475.74874799999969</c:v>
                </c:pt>
                <c:pt idx="1280">
                  <c:v>476.57340799999969</c:v>
                </c:pt>
                <c:pt idx="1281">
                  <c:v>477.365047</c:v>
                </c:pt>
                <c:pt idx="1282">
                  <c:v>478.18681599999923</c:v>
                </c:pt>
                <c:pt idx="1283">
                  <c:v>478.94906999999995</c:v>
                </c:pt>
                <c:pt idx="1284">
                  <c:v>479.72631499999835</c:v>
                </c:pt>
                <c:pt idx="1285">
                  <c:v>480.49962499999964</c:v>
                </c:pt>
                <c:pt idx="1286">
                  <c:v>481.24259699999999</c:v>
                </c:pt>
                <c:pt idx="1287">
                  <c:v>481.93192499999867</c:v>
                </c:pt>
                <c:pt idx="1288">
                  <c:v>482.70198699999969</c:v>
                </c:pt>
                <c:pt idx="1289">
                  <c:v>483.45428699999997</c:v>
                </c:pt>
                <c:pt idx="1290">
                  <c:v>484.264702</c:v>
                </c:pt>
                <c:pt idx="1291">
                  <c:v>484.94031999999891</c:v>
                </c:pt>
                <c:pt idx="1292">
                  <c:v>485.61924699999997</c:v>
                </c:pt>
                <c:pt idx="1293">
                  <c:v>486.30052799999999</c:v>
                </c:pt>
                <c:pt idx="1294">
                  <c:v>486.90554499999922</c:v>
                </c:pt>
                <c:pt idx="1295">
                  <c:v>487.50957799999969</c:v>
                </c:pt>
                <c:pt idx="1296">
                  <c:v>488.2114529999991</c:v>
                </c:pt>
                <c:pt idx="1297">
                  <c:v>488.89657899999867</c:v>
                </c:pt>
                <c:pt idx="1298">
                  <c:v>489.50540999999993</c:v>
                </c:pt>
                <c:pt idx="1299">
                  <c:v>490.19616799999909</c:v>
                </c:pt>
                <c:pt idx="1300">
                  <c:v>490.81188399999996</c:v>
                </c:pt>
                <c:pt idx="1301">
                  <c:v>491.46065100000004</c:v>
                </c:pt>
                <c:pt idx="1302">
                  <c:v>492.10965600000031</c:v>
                </c:pt>
                <c:pt idx="1303">
                  <c:v>492.69115899999866</c:v>
                </c:pt>
                <c:pt idx="1304">
                  <c:v>493.14475100000038</c:v>
                </c:pt>
                <c:pt idx="1305">
                  <c:v>493.77956999999969</c:v>
                </c:pt>
                <c:pt idx="1306">
                  <c:v>494.45015199999909</c:v>
                </c:pt>
                <c:pt idx="1307">
                  <c:v>495.06390099999999</c:v>
                </c:pt>
                <c:pt idx="1308">
                  <c:v>495.66179500000004</c:v>
                </c:pt>
                <c:pt idx="1309">
                  <c:v>496.2880019999991</c:v>
                </c:pt>
                <c:pt idx="1310">
                  <c:v>496.82709600000004</c:v>
                </c:pt>
                <c:pt idx="1311">
                  <c:v>497.37066000000038</c:v>
                </c:pt>
                <c:pt idx="1312">
                  <c:v>497.890264</c:v>
                </c:pt>
                <c:pt idx="1313">
                  <c:v>498.43633199999834</c:v>
                </c:pt>
                <c:pt idx="1314">
                  <c:v>498.93832199999866</c:v>
                </c:pt>
                <c:pt idx="1315">
                  <c:v>499.41122499999909</c:v>
                </c:pt>
                <c:pt idx="1316">
                  <c:v>499.88678099999993</c:v>
                </c:pt>
                <c:pt idx="1317">
                  <c:v>500.39595399999922</c:v>
                </c:pt>
                <c:pt idx="1318">
                  <c:v>500.96309199999922</c:v>
                </c:pt>
                <c:pt idx="1319">
                  <c:v>501.43879699999866</c:v>
                </c:pt>
                <c:pt idx="1320">
                  <c:v>501.89816999999897</c:v>
                </c:pt>
                <c:pt idx="1321">
                  <c:v>502.41780300000005</c:v>
                </c:pt>
                <c:pt idx="1322">
                  <c:v>502.86936800000007</c:v>
                </c:pt>
                <c:pt idx="1323">
                  <c:v>503.31538899999993</c:v>
                </c:pt>
                <c:pt idx="1324">
                  <c:v>503.84956599999998</c:v>
                </c:pt>
                <c:pt idx="1325">
                  <c:v>504.35841099999999</c:v>
                </c:pt>
                <c:pt idx="1326">
                  <c:v>504.81349200000005</c:v>
                </c:pt>
                <c:pt idx="1327">
                  <c:v>505.24890399999964</c:v>
                </c:pt>
                <c:pt idx="1328">
                  <c:v>505.79619399999854</c:v>
                </c:pt>
                <c:pt idx="1329">
                  <c:v>506.38252500000004</c:v>
                </c:pt>
                <c:pt idx="1330">
                  <c:v>506.90299299999964</c:v>
                </c:pt>
                <c:pt idx="1331">
                  <c:v>507.29376099999922</c:v>
                </c:pt>
                <c:pt idx="1332">
                  <c:v>507.62158599999964</c:v>
                </c:pt>
                <c:pt idx="1333">
                  <c:v>508.00991100000005</c:v>
                </c:pt>
                <c:pt idx="1334">
                  <c:v>508.39853299999896</c:v>
                </c:pt>
                <c:pt idx="1335">
                  <c:v>508.76754499999993</c:v>
                </c:pt>
                <c:pt idx="1336">
                  <c:v>509.17845999999969</c:v>
                </c:pt>
                <c:pt idx="1337">
                  <c:v>509.56481700000001</c:v>
                </c:pt>
                <c:pt idx="1338">
                  <c:v>509.92071599999866</c:v>
                </c:pt>
                <c:pt idx="1339">
                  <c:v>510.28954999999917</c:v>
                </c:pt>
                <c:pt idx="1340">
                  <c:v>510.50436499999995</c:v>
                </c:pt>
                <c:pt idx="1341">
                  <c:v>510.81264000000078</c:v>
                </c:pt>
                <c:pt idx="1342">
                  <c:v>511.15226700000085</c:v>
                </c:pt>
                <c:pt idx="1343">
                  <c:v>511.4701389999986</c:v>
                </c:pt>
                <c:pt idx="1344">
                  <c:v>511.78634199999885</c:v>
                </c:pt>
                <c:pt idx="1345">
                  <c:v>512.12739900000008</c:v>
                </c:pt>
                <c:pt idx="1346">
                  <c:v>512.405396</c:v>
                </c:pt>
                <c:pt idx="1347">
                  <c:v>512.81946899999946</c:v>
                </c:pt>
                <c:pt idx="1348">
                  <c:v>513.197362</c:v>
                </c:pt>
                <c:pt idx="1349">
                  <c:v>513.50969099999998</c:v>
                </c:pt>
                <c:pt idx="1350">
                  <c:v>513.86433799999998</c:v>
                </c:pt>
                <c:pt idx="1351">
                  <c:v>514.16450700000007</c:v>
                </c:pt>
                <c:pt idx="1352">
                  <c:v>514.50139300000001</c:v>
                </c:pt>
                <c:pt idx="1353">
                  <c:v>514.86307399999998</c:v>
                </c:pt>
                <c:pt idx="1354">
                  <c:v>515.21575500000051</c:v>
                </c:pt>
                <c:pt idx="1355">
                  <c:v>515.50030700000002</c:v>
                </c:pt>
                <c:pt idx="1356">
                  <c:v>515.80226399999731</c:v>
                </c:pt>
                <c:pt idx="1357">
                  <c:v>516.08079700000053</c:v>
                </c:pt>
                <c:pt idx="1358">
                  <c:v>516.42328499999996</c:v>
                </c:pt>
                <c:pt idx="1359">
                  <c:v>516.73453999999992</c:v>
                </c:pt>
                <c:pt idx="1360">
                  <c:v>517.01998700000001</c:v>
                </c:pt>
                <c:pt idx="1361">
                  <c:v>517.24296799999831</c:v>
                </c:pt>
                <c:pt idx="1362">
                  <c:v>517.46392299999832</c:v>
                </c:pt>
                <c:pt idx="1363">
                  <c:v>517.71986500000003</c:v>
                </c:pt>
                <c:pt idx="1364">
                  <c:v>517.96382699999947</c:v>
                </c:pt>
                <c:pt idx="1365">
                  <c:v>518.20045699999991</c:v>
                </c:pt>
                <c:pt idx="1366">
                  <c:v>518.48161199999947</c:v>
                </c:pt>
                <c:pt idx="1367">
                  <c:v>518.71359299999995</c:v>
                </c:pt>
                <c:pt idx="1368">
                  <c:v>518.96059499999831</c:v>
                </c:pt>
                <c:pt idx="1369">
                  <c:v>519.16676799999948</c:v>
                </c:pt>
                <c:pt idx="1370">
                  <c:v>519.41990899999996</c:v>
                </c:pt>
                <c:pt idx="1371">
                  <c:v>519.60366999999997</c:v>
                </c:pt>
                <c:pt idx="1372">
                  <c:v>519.84441299999946</c:v>
                </c:pt>
                <c:pt idx="1373">
                  <c:v>520.05118099999947</c:v>
                </c:pt>
                <c:pt idx="1374">
                  <c:v>520.26850000000002</c:v>
                </c:pt>
                <c:pt idx="1375">
                  <c:v>520.46704299999806</c:v>
                </c:pt>
                <c:pt idx="1376">
                  <c:v>520.65289000000007</c:v>
                </c:pt>
                <c:pt idx="1377">
                  <c:v>520.82210799999757</c:v>
                </c:pt>
                <c:pt idx="1378">
                  <c:v>521.06261299999767</c:v>
                </c:pt>
                <c:pt idx="1379">
                  <c:v>521.26979799999992</c:v>
                </c:pt>
                <c:pt idx="1380">
                  <c:v>521.45069799999806</c:v>
                </c:pt>
                <c:pt idx="1381">
                  <c:v>521.64077799999995</c:v>
                </c:pt>
                <c:pt idx="1382">
                  <c:v>521.83616199999767</c:v>
                </c:pt>
                <c:pt idx="1383">
                  <c:v>521.958709</c:v>
                </c:pt>
                <c:pt idx="1384">
                  <c:v>522.1638079999999</c:v>
                </c:pt>
                <c:pt idx="1385">
                  <c:v>522.36908699999947</c:v>
                </c:pt>
                <c:pt idx="1386">
                  <c:v>522.50683300000003</c:v>
                </c:pt>
                <c:pt idx="1387">
                  <c:v>522.65596399999947</c:v>
                </c:pt>
                <c:pt idx="1388">
                  <c:v>522.82667199999946</c:v>
                </c:pt>
                <c:pt idx="1389">
                  <c:v>523.01305499999989</c:v>
                </c:pt>
                <c:pt idx="1390">
                  <c:v>523.19890300000054</c:v>
                </c:pt>
                <c:pt idx="1391">
                  <c:v>523.34076199999947</c:v>
                </c:pt>
                <c:pt idx="1392">
                  <c:v>523.57822699999997</c:v>
                </c:pt>
                <c:pt idx="1393">
                  <c:v>523.70435000000055</c:v>
                </c:pt>
                <c:pt idx="1394">
                  <c:v>523.85330199999999</c:v>
                </c:pt>
                <c:pt idx="1395">
                  <c:v>524.02454599999999</c:v>
                </c:pt>
                <c:pt idx="1396">
                  <c:v>511.66749000000038</c:v>
                </c:pt>
                <c:pt idx="1397">
                  <c:v>512.43931099999998</c:v>
                </c:pt>
                <c:pt idx="1398">
                  <c:v>513.35042699999781</c:v>
                </c:pt>
                <c:pt idx="1399">
                  <c:v>514.23651000000007</c:v>
                </c:pt>
                <c:pt idx="1400">
                  <c:v>515.097082</c:v>
                </c:pt>
                <c:pt idx="1401">
                  <c:v>515.87945200000001</c:v>
                </c:pt>
                <c:pt idx="1402">
                  <c:v>516.69561900000008</c:v>
                </c:pt>
                <c:pt idx="1403">
                  <c:v>517.39549599999998</c:v>
                </c:pt>
                <c:pt idx="1404">
                  <c:v>518.09543400000052</c:v>
                </c:pt>
                <c:pt idx="1405">
                  <c:v>518.75931000000003</c:v>
                </c:pt>
                <c:pt idx="1406">
                  <c:v>519.3296069999983</c:v>
                </c:pt>
                <c:pt idx="1407">
                  <c:v>519.88172499999996</c:v>
                </c:pt>
                <c:pt idx="1408">
                  <c:v>520.35552299999756</c:v>
                </c:pt>
                <c:pt idx="1409">
                  <c:v>520.78574900000194</c:v>
                </c:pt>
                <c:pt idx="1410">
                  <c:v>521.20518699999991</c:v>
                </c:pt>
                <c:pt idx="1411">
                  <c:v>521.64483100000052</c:v>
                </c:pt>
                <c:pt idx="1412">
                  <c:v>522.09180600000002</c:v>
                </c:pt>
                <c:pt idx="1413">
                  <c:v>522.56131199999948</c:v>
                </c:pt>
                <c:pt idx="1414">
                  <c:v>523.00089600000001</c:v>
                </c:pt>
                <c:pt idx="1415">
                  <c:v>523.31238999999948</c:v>
                </c:pt>
                <c:pt idx="1416">
                  <c:v>523.70923800000003</c:v>
                </c:pt>
                <c:pt idx="1417">
                  <c:v>524.13803299999995</c:v>
                </c:pt>
                <c:pt idx="1418">
                  <c:v>524.46770699999831</c:v>
                </c:pt>
                <c:pt idx="1419">
                  <c:v>524.804711</c:v>
                </c:pt>
                <c:pt idx="1420">
                  <c:v>525.10774100000003</c:v>
                </c:pt>
                <c:pt idx="1421">
                  <c:v>525.24298399999998</c:v>
                </c:pt>
                <c:pt idx="1422">
                  <c:v>525.58195599999999</c:v>
                </c:pt>
                <c:pt idx="1423">
                  <c:v>525.98476400000004</c:v>
                </c:pt>
                <c:pt idx="1424">
                  <c:v>526.31902699999807</c:v>
                </c:pt>
                <c:pt idx="1425">
                  <c:v>526.72201399999949</c:v>
                </c:pt>
                <c:pt idx="1426">
                  <c:v>527.0705220000001</c:v>
                </c:pt>
                <c:pt idx="1427">
                  <c:v>527.34196199999792</c:v>
                </c:pt>
                <c:pt idx="1428">
                  <c:v>527.73511399999938</c:v>
                </c:pt>
                <c:pt idx="1429">
                  <c:v>528.04702499999769</c:v>
                </c:pt>
                <c:pt idx="1430">
                  <c:v>528.1088350000017</c:v>
                </c:pt>
                <c:pt idx="1431">
                  <c:v>528.33664399999782</c:v>
                </c:pt>
                <c:pt idx="1432">
                  <c:v>528.66673500000002</c:v>
                </c:pt>
                <c:pt idx="1433">
                  <c:v>528.99158</c:v>
                </c:pt>
                <c:pt idx="1434">
                  <c:v>529.31249099999832</c:v>
                </c:pt>
                <c:pt idx="1435">
                  <c:v>529.64639700000009</c:v>
                </c:pt>
                <c:pt idx="1436">
                  <c:v>529.95705599999781</c:v>
                </c:pt>
                <c:pt idx="1437">
                  <c:v>530.23046299999999</c:v>
                </c:pt>
                <c:pt idx="1438">
                  <c:v>530.50255799999832</c:v>
                </c:pt>
                <c:pt idx="1439">
                  <c:v>530.71349900000052</c:v>
                </c:pt>
                <c:pt idx="1440">
                  <c:v>530.93397600000003</c:v>
                </c:pt>
                <c:pt idx="1441">
                  <c:v>531.16238099999998</c:v>
                </c:pt>
                <c:pt idx="1442">
                  <c:v>531.318307</c:v>
                </c:pt>
                <c:pt idx="1443">
                  <c:v>531.57991200000004</c:v>
                </c:pt>
                <c:pt idx="1444">
                  <c:v>528.67513899999994</c:v>
                </c:pt>
                <c:pt idx="1445">
                  <c:v>524.95175599999948</c:v>
                </c:pt>
                <c:pt idx="1446">
                  <c:v>522.04912899999806</c:v>
                </c:pt>
                <c:pt idx="1447">
                  <c:v>508.88824499999993</c:v>
                </c:pt>
                <c:pt idx="1448">
                  <c:v>510.19680499999993</c:v>
                </c:pt>
                <c:pt idx="1449">
                  <c:v>513.13924799999938</c:v>
                </c:pt>
                <c:pt idx="1450">
                  <c:v>515.21951000000001</c:v>
                </c:pt>
                <c:pt idx="1451">
                  <c:v>517.15362099999948</c:v>
                </c:pt>
                <c:pt idx="1452">
                  <c:v>514.69737300000054</c:v>
                </c:pt>
                <c:pt idx="1453">
                  <c:v>517.71503699999994</c:v>
                </c:pt>
                <c:pt idx="1454">
                  <c:v>519.83302799999831</c:v>
                </c:pt>
                <c:pt idx="1455">
                  <c:v>521.91889300000003</c:v>
                </c:pt>
                <c:pt idx="1456">
                  <c:v>523.77325299999995</c:v>
                </c:pt>
                <c:pt idx="1457">
                  <c:v>525.32219899999757</c:v>
                </c:pt>
                <c:pt idx="1458">
                  <c:v>526.76600199999996</c:v>
                </c:pt>
                <c:pt idx="1459">
                  <c:v>528.21040200000004</c:v>
                </c:pt>
                <c:pt idx="1460">
                  <c:v>529.44678099999999</c:v>
                </c:pt>
                <c:pt idx="1461">
                  <c:v>530.61634300000003</c:v>
                </c:pt>
                <c:pt idx="1462">
                  <c:v>531.67957100000194</c:v>
                </c:pt>
                <c:pt idx="1463">
                  <c:v>532.59939000000054</c:v>
                </c:pt>
                <c:pt idx="1464">
                  <c:v>533.36197099999947</c:v>
                </c:pt>
                <c:pt idx="1465">
                  <c:v>534.15638200000001</c:v>
                </c:pt>
                <c:pt idx="1466">
                  <c:v>534.88183000000004</c:v>
                </c:pt>
                <c:pt idx="1467">
                  <c:v>535.61592099999996</c:v>
                </c:pt>
                <c:pt idx="1468">
                  <c:v>536.32157999999947</c:v>
                </c:pt>
                <c:pt idx="1469">
                  <c:v>536.92829599999948</c:v>
                </c:pt>
                <c:pt idx="1470">
                  <c:v>537.52887200000055</c:v>
                </c:pt>
                <c:pt idx="1471">
                  <c:v>538.07717600000001</c:v>
                </c:pt>
                <c:pt idx="1472">
                  <c:v>538.64955899999939</c:v>
                </c:pt>
                <c:pt idx="1473">
                  <c:v>539.11304500000051</c:v>
                </c:pt>
                <c:pt idx="1474">
                  <c:v>539.56526499999757</c:v>
                </c:pt>
                <c:pt idx="1475">
                  <c:v>539.97236499999997</c:v>
                </c:pt>
                <c:pt idx="1476">
                  <c:v>540.39007400000003</c:v>
                </c:pt>
                <c:pt idx="1477">
                  <c:v>540.77971000000196</c:v>
                </c:pt>
                <c:pt idx="1478">
                  <c:v>541.14615899999831</c:v>
                </c:pt>
                <c:pt idx="1479">
                  <c:v>541.52017799999999</c:v>
                </c:pt>
                <c:pt idx="1480">
                  <c:v>541.92185399999948</c:v>
                </c:pt>
                <c:pt idx="1481">
                  <c:v>542.29939000000195</c:v>
                </c:pt>
                <c:pt idx="1482">
                  <c:v>542.59979700000054</c:v>
                </c:pt>
                <c:pt idx="1483">
                  <c:v>542.98222099999805</c:v>
                </c:pt>
                <c:pt idx="1484">
                  <c:v>543.28769399999999</c:v>
                </c:pt>
                <c:pt idx="1485">
                  <c:v>543.62821599999938</c:v>
                </c:pt>
                <c:pt idx="1486">
                  <c:v>543.88403900000003</c:v>
                </c:pt>
                <c:pt idx="1487">
                  <c:v>544.19302900000002</c:v>
                </c:pt>
                <c:pt idx="1488">
                  <c:v>544.45308399999999</c:v>
                </c:pt>
                <c:pt idx="1489">
                  <c:v>544.78937400000279</c:v>
                </c:pt>
                <c:pt idx="1490">
                  <c:v>545.08692000000008</c:v>
                </c:pt>
                <c:pt idx="1491">
                  <c:v>545.40300400000001</c:v>
                </c:pt>
                <c:pt idx="1492">
                  <c:v>545.66794599999946</c:v>
                </c:pt>
                <c:pt idx="1493">
                  <c:v>545.94099499999948</c:v>
                </c:pt>
                <c:pt idx="1494">
                  <c:v>546.18042700000001</c:v>
                </c:pt>
                <c:pt idx="1495">
                  <c:v>546.414852</c:v>
                </c:pt>
                <c:pt idx="1496">
                  <c:v>546.67329799999993</c:v>
                </c:pt>
                <c:pt idx="1497">
                  <c:v>546.90110699999946</c:v>
                </c:pt>
                <c:pt idx="1498">
                  <c:v>547.15913499999999</c:v>
                </c:pt>
                <c:pt idx="1499">
                  <c:v>547.42079999999999</c:v>
                </c:pt>
                <c:pt idx="1500">
                  <c:v>547.71143200000051</c:v>
                </c:pt>
                <c:pt idx="1501">
                  <c:v>547.9488970000001</c:v>
                </c:pt>
                <c:pt idx="1502">
                  <c:v>548.17956700000002</c:v>
                </c:pt>
                <c:pt idx="1503">
                  <c:v>548.32458500000007</c:v>
                </c:pt>
                <c:pt idx="1504">
                  <c:v>548.57289800000001</c:v>
                </c:pt>
                <c:pt idx="1505">
                  <c:v>548.75701699999831</c:v>
                </c:pt>
                <c:pt idx="1506">
                  <c:v>548.98959400000001</c:v>
                </c:pt>
                <c:pt idx="1507">
                  <c:v>549.18789900000002</c:v>
                </c:pt>
                <c:pt idx="1508">
                  <c:v>549.38042200000007</c:v>
                </c:pt>
                <c:pt idx="1509">
                  <c:v>549.5670439999983</c:v>
                </c:pt>
                <c:pt idx="1510">
                  <c:v>549.79324300000053</c:v>
                </c:pt>
                <c:pt idx="1511">
                  <c:v>549.97038800000053</c:v>
                </c:pt>
                <c:pt idx="1512">
                  <c:v>550.12541999999996</c:v>
                </c:pt>
                <c:pt idx="1513">
                  <c:v>550.23104000000001</c:v>
                </c:pt>
                <c:pt idx="1514">
                  <c:v>550.38046799999938</c:v>
                </c:pt>
                <c:pt idx="1515">
                  <c:v>550.59659499999998</c:v>
                </c:pt>
                <c:pt idx="1516">
                  <c:v>550.721765</c:v>
                </c:pt>
                <c:pt idx="1517">
                  <c:v>550.89300900000001</c:v>
                </c:pt>
                <c:pt idx="1518">
                  <c:v>551.06747199999938</c:v>
                </c:pt>
                <c:pt idx="1519">
                  <c:v>551.25188800000001</c:v>
                </c:pt>
                <c:pt idx="1520">
                  <c:v>551.40310499999998</c:v>
                </c:pt>
                <c:pt idx="1521">
                  <c:v>551.62388100000055</c:v>
                </c:pt>
                <c:pt idx="1522">
                  <c:v>551.80281399999831</c:v>
                </c:pt>
                <c:pt idx="1523">
                  <c:v>551.98949600000003</c:v>
                </c:pt>
                <c:pt idx="1524">
                  <c:v>552.11842100000001</c:v>
                </c:pt>
                <c:pt idx="1525">
                  <c:v>552.24394799999993</c:v>
                </c:pt>
                <c:pt idx="1526">
                  <c:v>552.34789799999805</c:v>
                </c:pt>
                <c:pt idx="1527">
                  <c:v>552.47944599999994</c:v>
                </c:pt>
                <c:pt idx="1528">
                  <c:v>552.59692699999948</c:v>
                </c:pt>
                <c:pt idx="1529">
                  <c:v>552.74736899999948</c:v>
                </c:pt>
                <c:pt idx="1530">
                  <c:v>552.86735299999782</c:v>
                </c:pt>
                <c:pt idx="1531">
                  <c:v>552.994013</c:v>
                </c:pt>
                <c:pt idx="1532">
                  <c:v>553.14546799999948</c:v>
                </c:pt>
                <c:pt idx="1533">
                  <c:v>553.2908440000017</c:v>
                </c:pt>
                <c:pt idx="1534">
                  <c:v>553.47824100000003</c:v>
                </c:pt>
                <c:pt idx="1535">
                  <c:v>553.57968800000003</c:v>
                </c:pt>
                <c:pt idx="1536">
                  <c:v>553.66462499999807</c:v>
                </c:pt>
                <c:pt idx="1537">
                  <c:v>553.75385300000005</c:v>
                </c:pt>
                <c:pt idx="1538">
                  <c:v>553.87008200000002</c:v>
                </c:pt>
                <c:pt idx="1539">
                  <c:v>553.99215199999946</c:v>
                </c:pt>
                <c:pt idx="1540">
                  <c:v>554.10707000000002</c:v>
                </c:pt>
                <c:pt idx="1541">
                  <c:v>554.20959000000005</c:v>
                </c:pt>
                <c:pt idx="1542">
                  <c:v>554.3338060000001</c:v>
                </c:pt>
                <c:pt idx="1543">
                  <c:v>554.41528599999947</c:v>
                </c:pt>
                <c:pt idx="1544">
                  <c:v>554.50361999999996</c:v>
                </c:pt>
                <c:pt idx="1545">
                  <c:v>554.60715299999947</c:v>
                </c:pt>
                <c:pt idx="1546">
                  <c:v>554.68195700000001</c:v>
                </c:pt>
                <c:pt idx="1547">
                  <c:v>554.8248289999982</c:v>
                </c:pt>
                <c:pt idx="1548">
                  <c:v>554.97533100000055</c:v>
                </c:pt>
                <c:pt idx="1549">
                  <c:v>555.091679</c:v>
                </c:pt>
                <c:pt idx="1550">
                  <c:v>555.19896700000004</c:v>
                </c:pt>
                <c:pt idx="1551">
                  <c:v>555.33003800000006</c:v>
                </c:pt>
                <c:pt idx="1552">
                  <c:v>555.43160399999806</c:v>
                </c:pt>
                <c:pt idx="1553">
                  <c:v>555.59790099999998</c:v>
                </c:pt>
                <c:pt idx="1554">
                  <c:v>555.73832999999991</c:v>
                </c:pt>
                <c:pt idx="1555">
                  <c:v>555.800974</c:v>
                </c:pt>
                <c:pt idx="1556">
                  <c:v>555.93800499999998</c:v>
                </c:pt>
                <c:pt idx="1557">
                  <c:v>556.10102399999948</c:v>
                </c:pt>
                <c:pt idx="1558">
                  <c:v>556.22762399999806</c:v>
                </c:pt>
                <c:pt idx="1559">
                  <c:v>556.35607199999947</c:v>
                </c:pt>
                <c:pt idx="1560">
                  <c:v>556.45865199999946</c:v>
                </c:pt>
                <c:pt idx="1561">
                  <c:v>556.54311199999938</c:v>
                </c:pt>
                <c:pt idx="1562">
                  <c:v>556.61725999999805</c:v>
                </c:pt>
                <c:pt idx="1563">
                  <c:v>556.73873400000184</c:v>
                </c:pt>
                <c:pt idx="1564">
                  <c:v>556.82605499999806</c:v>
                </c:pt>
                <c:pt idx="1565">
                  <c:v>556.93274699999949</c:v>
                </c:pt>
                <c:pt idx="1566">
                  <c:v>557.02811500000007</c:v>
                </c:pt>
                <c:pt idx="1567">
                  <c:v>557.12485300000003</c:v>
                </c:pt>
                <c:pt idx="1568">
                  <c:v>557.22558500000002</c:v>
                </c:pt>
                <c:pt idx="1569">
                  <c:v>557.32178699999997</c:v>
                </c:pt>
                <c:pt idx="1570">
                  <c:v>557.41047900000001</c:v>
                </c:pt>
                <c:pt idx="1571">
                  <c:v>557.53463499999998</c:v>
                </c:pt>
                <c:pt idx="1572">
                  <c:v>557.63453200000004</c:v>
                </c:pt>
                <c:pt idx="1573">
                  <c:v>557.72733700000003</c:v>
                </c:pt>
                <c:pt idx="1574">
                  <c:v>557.78586900000005</c:v>
                </c:pt>
                <c:pt idx="1575">
                  <c:v>557.78312700000004</c:v>
                </c:pt>
                <c:pt idx="1576">
                  <c:v>557.81155799999806</c:v>
                </c:pt>
                <c:pt idx="1577">
                  <c:v>557.93219799999792</c:v>
                </c:pt>
                <c:pt idx="1578">
                  <c:v>557.98119300000008</c:v>
                </c:pt>
                <c:pt idx="1579">
                  <c:v>558.05653300000006</c:v>
                </c:pt>
                <c:pt idx="1580">
                  <c:v>558.16787499999998</c:v>
                </c:pt>
                <c:pt idx="1581">
                  <c:v>558.24202299999831</c:v>
                </c:pt>
                <c:pt idx="1582">
                  <c:v>558.33166799999731</c:v>
                </c:pt>
                <c:pt idx="1583">
                  <c:v>558.40420699999947</c:v>
                </c:pt>
                <c:pt idx="1584">
                  <c:v>558.45749399999806</c:v>
                </c:pt>
                <c:pt idx="1585">
                  <c:v>558.53795999999807</c:v>
                </c:pt>
                <c:pt idx="1586">
                  <c:v>558.57694100000003</c:v>
                </c:pt>
                <c:pt idx="1587">
                  <c:v>558.66283199999998</c:v>
                </c:pt>
                <c:pt idx="1588">
                  <c:v>558.74693400000001</c:v>
                </c:pt>
                <c:pt idx="1589">
                  <c:v>558.78979000000209</c:v>
                </c:pt>
                <c:pt idx="1590">
                  <c:v>558.85869299999831</c:v>
                </c:pt>
                <c:pt idx="1591">
                  <c:v>558.90470699999992</c:v>
                </c:pt>
                <c:pt idx="1592">
                  <c:v>558.98958400000004</c:v>
                </c:pt>
                <c:pt idx="1593">
                  <c:v>559.10021099999949</c:v>
                </c:pt>
                <c:pt idx="1594">
                  <c:v>559.1638089999999</c:v>
                </c:pt>
                <c:pt idx="1595">
                  <c:v>559.25691099999949</c:v>
                </c:pt>
                <c:pt idx="1596">
                  <c:v>559.32748299999946</c:v>
                </c:pt>
                <c:pt idx="1597">
                  <c:v>559.36074300000007</c:v>
                </c:pt>
                <c:pt idx="1598">
                  <c:v>559.43435399999998</c:v>
                </c:pt>
                <c:pt idx="1599">
                  <c:v>559.50111199999947</c:v>
                </c:pt>
                <c:pt idx="1600">
                  <c:v>559.61161899999831</c:v>
                </c:pt>
                <c:pt idx="1601">
                  <c:v>559.63915600000007</c:v>
                </c:pt>
                <c:pt idx="1602">
                  <c:v>559.74078200000054</c:v>
                </c:pt>
                <c:pt idx="1603">
                  <c:v>559.83096399999806</c:v>
                </c:pt>
                <c:pt idx="1604">
                  <c:v>559.83328799999947</c:v>
                </c:pt>
                <c:pt idx="1605">
                  <c:v>559.90761499999769</c:v>
                </c:pt>
                <c:pt idx="1606">
                  <c:v>559.9806309999999</c:v>
                </c:pt>
                <c:pt idx="1607">
                  <c:v>560.08207800000002</c:v>
                </c:pt>
                <c:pt idx="1608">
                  <c:v>560.13590099999999</c:v>
                </c:pt>
                <c:pt idx="1609">
                  <c:v>560.229063</c:v>
                </c:pt>
                <c:pt idx="1610">
                  <c:v>560.27978700000267</c:v>
                </c:pt>
                <c:pt idx="1611">
                  <c:v>560.32276199999831</c:v>
                </c:pt>
                <c:pt idx="1612">
                  <c:v>560.38945899999999</c:v>
                </c:pt>
                <c:pt idx="1613">
                  <c:v>560.43362599999807</c:v>
                </c:pt>
                <c:pt idx="1614">
                  <c:v>560.46307100000001</c:v>
                </c:pt>
                <c:pt idx="1615">
                  <c:v>560.52535799999998</c:v>
                </c:pt>
                <c:pt idx="1616">
                  <c:v>560.61869900000011</c:v>
                </c:pt>
                <c:pt idx="1617">
                  <c:v>560.64903700000002</c:v>
                </c:pt>
                <c:pt idx="1618">
                  <c:v>560.73802699999999</c:v>
                </c:pt>
                <c:pt idx="1619">
                  <c:v>560.79858500000182</c:v>
                </c:pt>
                <c:pt idx="1620">
                  <c:v>560.868382</c:v>
                </c:pt>
                <c:pt idx="1621">
                  <c:v>560.893238</c:v>
                </c:pt>
                <c:pt idx="1622">
                  <c:v>560.92530500000009</c:v>
                </c:pt>
                <c:pt idx="1623">
                  <c:v>560.94187499999998</c:v>
                </c:pt>
                <c:pt idx="1624">
                  <c:v>561.02728799999807</c:v>
                </c:pt>
                <c:pt idx="1625">
                  <c:v>561.11657600000001</c:v>
                </c:pt>
                <c:pt idx="1626">
                  <c:v>561.18339300000196</c:v>
                </c:pt>
                <c:pt idx="1627">
                  <c:v>561.18655200000001</c:v>
                </c:pt>
                <c:pt idx="1628">
                  <c:v>561.24651399999948</c:v>
                </c:pt>
                <c:pt idx="1629">
                  <c:v>561.28883400000257</c:v>
                </c:pt>
                <c:pt idx="1630">
                  <c:v>561.36864399999831</c:v>
                </c:pt>
                <c:pt idx="1631">
                  <c:v>561.44666699999732</c:v>
                </c:pt>
                <c:pt idx="1632">
                  <c:v>561.52218599999946</c:v>
                </c:pt>
                <c:pt idx="1633">
                  <c:v>561.60032699999999</c:v>
                </c:pt>
                <c:pt idx="1634">
                  <c:v>561.650038</c:v>
                </c:pt>
                <c:pt idx="1635">
                  <c:v>561.70296699999949</c:v>
                </c:pt>
                <c:pt idx="1636">
                  <c:v>561.73908699999993</c:v>
                </c:pt>
                <c:pt idx="1637">
                  <c:v>561.80053900000007</c:v>
                </c:pt>
                <c:pt idx="1638">
                  <c:v>561.81055299999946</c:v>
                </c:pt>
                <c:pt idx="1639">
                  <c:v>561.82736199999817</c:v>
                </c:pt>
                <c:pt idx="1640">
                  <c:v>561.79702299999997</c:v>
                </c:pt>
                <c:pt idx="1641">
                  <c:v>561.77675700000054</c:v>
                </c:pt>
                <c:pt idx="1642">
                  <c:v>561.79684400000053</c:v>
                </c:pt>
                <c:pt idx="1643">
                  <c:v>561.82587100000001</c:v>
                </c:pt>
                <c:pt idx="1644">
                  <c:v>561.85460099999807</c:v>
                </c:pt>
                <c:pt idx="1645">
                  <c:v>561.84560099999806</c:v>
                </c:pt>
                <c:pt idx="1646">
                  <c:v>561.89930400000003</c:v>
                </c:pt>
                <c:pt idx="1647">
                  <c:v>561.96719399999756</c:v>
                </c:pt>
                <c:pt idx="1648">
                  <c:v>562.02131499999996</c:v>
                </c:pt>
                <c:pt idx="1649">
                  <c:v>562.07668799999999</c:v>
                </c:pt>
                <c:pt idx="1650">
                  <c:v>562.089562</c:v>
                </c:pt>
                <c:pt idx="1651">
                  <c:v>562.10029100000008</c:v>
                </c:pt>
                <c:pt idx="1652">
                  <c:v>562.106133</c:v>
                </c:pt>
                <c:pt idx="1653">
                  <c:v>562.13718699999947</c:v>
                </c:pt>
                <c:pt idx="1654">
                  <c:v>562.13885500000004</c:v>
                </c:pt>
                <c:pt idx="1655">
                  <c:v>562.15089599999999</c:v>
                </c:pt>
                <c:pt idx="1656">
                  <c:v>562.15053799999998</c:v>
                </c:pt>
                <c:pt idx="1657">
                  <c:v>562.14696199999946</c:v>
                </c:pt>
                <c:pt idx="1658">
                  <c:v>562.17968500000052</c:v>
                </c:pt>
                <c:pt idx="1659">
                  <c:v>562.17682400000001</c:v>
                </c:pt>
                <c:pt idx="1660">
                  <c:v>562.19279800000004</c:v>
                </c:pt>
                <c:pt idx="1661">
                  <c:v>562.19208200000003</c:v>
                </c:pt>
                <c:pt idx="1662">
                  <c:v>561.98573100000169</c:v>
                </c:pt>
                <c:pt idx="1663">
                  <c:v>561.91569599999946</c:v>
                </c:pt>
                <c:pt idx="1664">
                  <c:v>561.97351200000003</c:v>
                </c:pt>
                <c:pt idx="1665">
                  <c:v>561.98745999999949</c:v>
                </c:pt>
                <c:pt idx="1666">
                  <c:v>561.97798299999999</c:v>
                </c:pt>
                <c:pt idx="1667">
                  <c:v>561.95259099999805</c:v>
                </c:pt>
                <c:pt idx="1668">
                  <c:v>561.90288099999998</c:v>
                </c:pt>
                <c:pt idx="1669">
                  <c:v>561.83266599999706</c:v>
                </c:pt>
                <c:pt idx="1670">
                  <c:v>561.78229999999996</c:v>
                </c:pt>
                <c:pt idx="1671">
                  <c:v>561.71941800000002</c:v>
                </c:pt>
                <c:pt idx="1672">
                  <c:v>561.68800600000054</c:v>
                </c:pt>
                <c:pt idx="1673">
                  <c:v>561.66505799999948</c:v>
                </c:pt>
                <c:pt idx="1674">
                  <c:v>561.60342700000001</c:v>
                </c:pt>
                <c:pt idx="1675">
                  <c:v>561.56218099999819</c:v>
                </c:pt>
                <c:pt idx="1676">
                  <c:v>561.51050300000009</c:v>
                </c:pt>
                <c:pt idx="1677">
                  <c:v>561.47146199999997</c:v>
                </c:pt>
                <c:pt idx="1678">
                  <c:v>561.40613599999949</c:v>
                </c:pt>
                <c:pt idx="1679">
                  <c:v>561.36614099999792</c:v>
                </c:pt>
                <c:pt idx="1680">
                  <c:v>561.32209299999806</c:v>
                </c:pt>
                <c:pt idx="1681">
                  <c:v>561.32334500000002</c:v>
                </c:pt>
                <c:pt idx="1682">
                  <c:v>561.33157000000006</c:v>
                </c:pt>
                <c:pt idx="1683">
                  <c:v>561.32829199999946</c:v>
                </c:pt>
                <c:pt idx="1684">
                  <c:v>561.25211699999807</c:v>
                </c:pt>
                <c:pt idx="1685">
                  <c:v>561.10286700000006</c:v>
                </c:pt>
                <c:pt idx="1686">
                  <c:v>561.03938799999992</c:v>
                </c:pt>
                <c:pt idx="1687">
                  <c:v>561.0121489999982</c:v>
                </c:pt>
                <c:pt idx="1688">
                  <c:v>560.979962</c:v>
                </c:pt>
                <c:pt idx="1689">
                  <c:v>560.96929299999806</c:v>
                </c:pt>
                <c:pt idx="1690">
                  <c:v>560.95242499999756</c:v>
                </c:pt>
                <c:pt idx="1691">
                  <c:v>560.91308600000002</c:v>
                </c:pt>
                <c:pt idx="1692">
                  <c:v>560.63461299999949</c:v>
                </c:pt>
                <c:pt idx="1693">
                  <c:v>560.56708099999946</c:v>
                </c:pt>
                <c:pt idx="1694">
                  <c:v>560.489237</c:v>
                </c:pt>
                <c:pt idx="1695">
                  <c:v>560.45794499999806</c:v>
                </c:pt>
                <c:pt idx="1696">
                  <c:v>560.42659299999946</c:v>
                </c:pt>
                <c:pt idx="1697">
                  <c:v>560.41854599999999</c:v>
                </c:pt>
                <c:pt idx="1698">
                  <c:v>560.373425</c:v>
                </c:pt>
                <c:pt idx="1699">
                  <c:v>560.29152899999997</c:v>
                </c:pt>
                <c:pt idx="1700">
                  <c:v>560.22459300000003</c:v>
                </c:pt>
                <c:pt idx="1701">
                  <c:v>560.19192900000007</c:v>
                </c:pt>
                <c:pt idx="1702">
                  <c:v>560.17231900000002</c:v>
                </c:pt>
                <c:pt idx="1703">
                  <c:v>560.1126549999982</c:v>
                </c:pt>
                <c:pt idx="1704">
                  <c:v>560.06663999999807</c:v>
                </c:pt>
                <c:pt idx="1705">
                  <c:v>560.02652599999806</c:v>
                </c:pt>
                <c:pt idx="1706">
                  <c:v>559.95768299999781</c:v>
                </c:pt>
                <c:pt idx="1707">
                  <c:v>559.9116679999978</c:v>
                </c:pt>
                <c:pt idx="1708">
                  <c:v>559.83555299999807</c:v>
                </c:pt>
                <c:pt idx="1709">
                  <c:v>559.69208500000002</c:v>
                </c:pt>
                <c:pt idx="1710">
                  <c:v>559.62395700000002</c:v>
                </c:pt>
                <c:pt idx="1711">
                  <c:v>559.62860599999999</c:v>
                </c:pt>
                <c:pt idx="1712">
                  <c:v>559.61877100000231</c:v>
                </c:pt>
                <c:pt idx="1713">
                  <c:v>559.60220099999947</c:v>
                </c:pt>
                <c:pt idx="1714">
                  <c:v>559.51327100000003</c:v>
                </c:pt>
                <c:pt idx="1715">
                  <c:v>559.26376600000003</c:v>
                </c:pt>
                <c:pt idx="1716">
                  <c:v>559.15492799999947</c:v>
                </c:pt>
                <c:pt idx="1717">
                  <c:v>559.08328299999994</c:v>
                </c:pt>
                <c:pt idx="1718">
                  <c:v>559.11683999999991</c:v>
                </c:pt>
                <c:pt idx="1719">
                  <c:v>559.12625799999819</c:v>
                </c:pt>
                <c:pt idx="1720">
                  <c:v>559.13335099999995</c:v>
                </c:pt>
                <c:pt idx="1721">
                  <c:v>559.11022399999831</c:v>
                </c:pt>
                <c:pt idx="1722">
                  <c:v>559.10193900000002</c:v>
                </c:pt>
                <c:pt idx="1723">
                  <c:v>559.07219600000008</c:v>
                </c:pt>
                <c:pt idx="1724">
                  <c:v>559.01551199999949</c:v>
                </c:pt>
                <c:pt idx="1725">
                  <c:v>558.99411399999997</c:v>
                </c:pt>
                <c:pt idx="1726">
                  <c:v>559.00085000000001</c:v>
                </c:pt>
                <c:pt idx="1727">
                  <c:v>559.00227999999947</c:v>
                </c:pt>
                <c:pt idx="1728">
                  <c:v>558.96699399999807</c:v>
                </c:pt>
                <c:pt idx="1729">
                  <c:v>558.93659599999819</c:v>
                </c:pt>
                <c:pt idx="1730">
                  <c:v>558.90709199999947</c:v>
                </c:pt>
                <c:pt idx="1731">
                  <c:v>558.91501899999946</c:v>
                </c:pt>
                <c:pt idx="1732">
                  <c:v>558.86429499999781</c:v>
                </c:pt>
                <c:pt idx="1733">
                  <c:v>558.88319000000001</c:v>
                </c:pt>
                <c:pt idx="1734">
                  <c:v>558.83282399999757</c:v>
                </c:pt>
                <c:pt idx="1735">
                  <c:v>558.797956</c:v>
                </c:pt>
                <c:pt idx="1736">
                  <c:v>558.79694199999994</c:v>
                </c:pt>
                <c:pt idx="1737">
                  <c:v>558.74437100000182</c:v>
                </c:pt>
                <c:pt idx="1738">
                  <c:v>558.74788799999999</c:v>
                </c:pt>
                <c:pt idx="1739">
                  <c:v>558.68112999999948</c:v>
                </c:pt>
                <c:pt idx="1740">
                  <c:v>558.6156249999982</c:v>
                </c:pt>
                <c:pt idx="1741">
                  <c:v>558.55870200000004</c:v>
                </c:pt>
                <c:pt idx="1742">
                  <c:v>558.52824399999997</c:v>
                </c:pt>
                <c:pt idx="1743">
                  <c:v>558.51101899999946</c:v>
                </c:pt>
                <c:pt idx="1744">
                  <c:v>558.50666799999806</c:v>
                </c:pt>
                <c:pt idx="1745">
                  <c:v>558.45582499999807</c:v>
                </c:pt>
                <c:pt idx="1746">
                  <c:v>558.44503599999996</c:v>
                </c:pt>
                <c:pt idx="1747">
                  <c:v>558.35717899999781</c:v>
                </c:pt>
                <c:pt idx="1748">
                  <c:v>558.27796499999999</c:v>
                </c:pt>
                <c:pt idx="1749">
                  <c:v>558.24428799999998</c:v>
                </c:pt>
                <c:pt idx="1750">
                  <c:v>558.20149200000003</c:v>
                </c:pt>
                <c:pt idx="1751">
                  <c:v>558.11810500000001</c:v>
                </c:pt>
                <c:pt idx="1752">
                  <c:v>558.04151299999819</c:v>
                </c:pt>
                <c:pt idx="1753">
                  <c:v>557.99812099999997</c:v>
                </c:pt>
                <c:pt idx="1754">
                  <c:v>557.95806599999946</c:v>
                </c:pt>
                <c:pt idx="1755">
                  <c:v>557.91693899999996</c:v>
                </c:pt>
                <c:pt idx="1756">
                  <c:v>557.87855400000001</c:v>
                </c:pt>
                <c:pt idx="1757">
                  <c:v>557.77365000000054</c:v>
                </c:pt>
                <c:pt idx="1758">
                  <c:v>557.70832299999995</c:v>
                </c:pt>
                <c:pt idx="1759">
                  <c:v>557.69914399999993</c:v>
                </c:pt>
                <c:pt idx="1760">
                  <c:v>557.69276600000001</c:v>
                </c:pt>
                <c:pt idx="1761">
                  <c:v>557.67834200000232</c:v>
                </c:pt>
                <c:pt idx="1762">
                  <c:v>557.61963100000003</c:v>
                </c:pt>
                <c:pt idx="1763">
                  <c:v>557.59298799999999</c:v>
                </c:pt>
                <c:pt idx="1764">
                  <c:v>557.60377600000231</c:v>
                </c:pt>
                <c:pt idx="1765">
                  <c:v>557.55436400000008</c:v>
                </c:pt>
                <c:pt idx="1766">
                  <c:v>557.4826599999983</c:v>
                </c:pt>
                <c:pt idx="1767">
                  <c:v>557.42114799999831</c:v>
                </c:pt>
                <c:pt idx="1768">
                  <c:v>557.42806199999939</c:v>
                </c:pt>
                <c:pt idx="1769">
                  <c:v>557.34348299999999</c:v>
                </c:pt>
                <c:pt idx="1770">
                  <c:v>557.37757699999997</c:v>
                </c:pt>
                <c:pt idx="1771">
                  <c:v>557.403505</c:v>
                </c:pt>
                <c:pt idx="1772">
                  <c:v>557.37435800000003</c:v>
                </c:pt>
                <c:pt idx="1773">
                  <c:v>557.37006700000006</c:v>
                </c:pt>
                <c:pt idx="1774">
                  <c:v>557.34950299999946</c:v>
                </c:pt>
                <c:pt idx="1775">
                  <c:v>557.33448299999998</c:v>
                </c:pt>
                <c:pt idx="1776">
                  <c:v>557.3179129999977</c:v>
                </c:pt>
                <c:pt idx="1777">
                  <c:v>557.2983620000017</c:v>
                </c:pt>
                <c:pt idx="1778">
                  <c:v>557.2983620000017</c:v>
                </c:pt>
                <c:pt idx="1779">
                  <c:v>557.26879799999995</c:v>
                </c:pt>
                <c:pt idx="1780">
                  <c:v>557.2379830000001</c:v>
                </c:pt>
                <c:pt idx="1781">
                  <c:v>557.19411400000001</c:v>
                </c:pt>
                <c:pt idx="1782">
                  <c:v>557.16311899999948</c:v>
                </c:pt>
                <c:pt idx="1783">
                  <c:v>557.12175400000001</c:v>
                </c:pt>
                <c:pt idx="1784">
                  <c:v>557.106495</c:v>
                </c:pt>
                <c:pt idx="1785">
                  <c:v>557.13117099999999</c:v>
                </c:pt>
                <c:pt idx="1786">
                  <c:v>557.15143699999999</c:v>
                </c:pt>
                <c:pt idx="1787">
                  <c:v>557.11811799999998</c:v>
                </c:pt>
                <c:pt idx="1788">
                  <c:v>557.12991999999997</c:v>
                </c:pt>
                <c:pt idx="1789">
                  <c:v>557.16127199999949</c:v>
                </c:pt>
                <c:pt idx="1790">
                  <c:v>557.10005799999999</c:v>
                </c:pt>
                <c:pt idx="1791">
                  <c:v>557.0619699999977</c:v>
                </c:pt>
                <c:pt idx="1792">
                  <c:v>556.99741799999947</c:v>
                </c:pt>
                <c:pt idx="1793">
                  <c:v>557.01458500000001</c:v>
                </c:pt>
                <c:pt idx="1794">
                  <c:v>557.03026099999806</c:v>
                </c:pt>
                <c:pt idx="1795">
                  <c:v>556.95688699999948</c:v>
                </c:pt>
                <c:pt idx="1796">
                  <c:v>556.95956899999806</c:v>
                </c:pt>
                <c:pt idx="1797">
                  <c:v>556.95664899999781</c:v>
                </c:pt>
                <c:pt idx="1798">
                  <c:v>556.9223760000001</c:v>
                </c:pt>
                <c:pt idx="1799">
                  <c:v>556.92148199999997</c:v>
                </c:pt>
                <c:pt idx="1800">
                  <c:v>556.94866199999831</c:v>
                </c:pt>
                <c:pt idx="1801">
                  <c:v>556.98281500000007</c:v>
                </c:pt>
                <c:pt idx="1802">
                  <c:v>557.00737199999992</c:v>
                </c:pt>
                <c:pt idx="1803">
                  <c:v>557.60377600000231</c:v>
                </c:pt>
                <c:pt idx="1804">
                  <c:v>557.55436400000008</c:v>
                </c:pt>
                <c:pt idx="1805">
                  <c:v>557.4826599999983</c:v>
                </c:pt>
                <c:pt idx="1806">
                  <c:v>557.42114799999831</c:v>
                </c:pt>
                <c:pt idx="1807">
                  <c:v>557.42806199999939</c:v>
                </c:pt>
                <c:pt idx="1808">
                  <c:v>557.34348299999999</c:v>
                </c:pt>
                <c:pt idx="1809">
                  <c:v>557.37757699999997</c:v>
                </c:pt>
                <c:pt idx="1810">
                  <c:v>557.403505</c:v>
                </c:pt>
                <c:pt idx="1811">
                  <c:v>557.37435800000003</c:v>
                </c:pt>
                <c:pt idx="1812">
                  <c:v>557.37006700000006</c:v>
                </c:pt>
                <c:pt idx="1813">
                  <c:v>557.34950299999946</c:v>
                </c:pt>
                <c:pt idx="1814">
                  <c:v>557.33448299999998</c:v>
                </c:pt>
                <c:pt idx="1815">
                  <c:v>557.3179129999977</c:v>
                </c:pt>
                <c:pt idx="1816">
                  <c:v>557.2983620000017</c:v>
                </c:pt>
                <c:pt idx="1817">
                  <c:v>557.2983620000017</c:v>
                </c:pt>
                <c:pt idx="1818">
                  <c:v>557.26879799999995</c:v>
                </c:pt>
                <c:pt idx="1819">
                  <c:v>557.2379830000001</c:v>
                </c:pt>
                <c:pt idx="1820">
                  <c:v>557.19411400000001</c:v>
                </c:pt>
                <c:pt idx="1821">
                  <c:v>557.16311899999948</c:v>
                </c:pt>
                <c:pt idx="1822">
                  <c:v>557.12175400000001</c:v>
                </c:pt>
                <c:pt idx="1823">
                  <c:v>557.106495</c:v>
                </c:pt>
                <c:pt idx="1824">
                  <c:v>557.13117099999999</c:v>
                </c:pt>
                <c:pt idx="1825">
                  <c:v>557.15143699999999</c:v>
                </c:pt>
                <c:pt idx="1826">
                  <c:v>557.11811799999998</c:v>
                </c:pt>
                <c:pt idx="1827">
                  <c:v>557.12991999999997</c:v>
                </c:pt>
                <c:pt idx="1828">
                  <c:v>557.16127199999949</c:v>
                </c:pt>
                <c:pt idx="1829">
                  <c:v>557.10005799999999</c:v>
                </c:pt>
                <c:pt idx="1830">
                  <c:v>557.0619699999977</c:v>
                </c:pt>
                <c:pt idx="1831">
                  <c:v>556.99741799999947</c:v>
                </c:pt>
                <c:pt idx="1832">
                  <c:v>557.01458500000001</c:v>
                </c:pt>
                <c:pt idx="1833">
                  <c:v>557.03026099999806</c:v>
                </c:pt>
                <c:pt idx="1834">
                  <c:v>556.95688699999948</c:v>
                </c:pt>
                <c:pt idx="1835">
                  <c:v>556.95956899999806</c:v>
                </c:pt>
                <c:pt idx="1836">
                  <c:v>556.95664899999781</c:v>
                </c:pt>
                <c:pt idx="1837">
                  <c:v>556.9223760000001</c:v>
                </c:pt>
                <c:pt idx="1838">
                  <c:v>556.92148199999997</c:v>
                </c:pt>
                <c:pt idx="1839">
                  <c:v>556.94866199999831</c:v>
                </c:pt>
                <c:pt idx="1840">
                  <c:v>556.98281500000007</c:v>
                </c:pt>
                <c:pt idx="1841">
                  <c:v>557.00737199999992</c:v>
                </c:pt>
                <c:pt idx="1842">
                  <c:v>557.60377600000231</c:v>
                </c:pt>
                <c:pt idx="1843">
                  <c:v>557.55436400000008</c:v>
                </c:pt>
                <c:pt idx="1844">
                  <c:v>557.4826599999983</c:v>
                </c:pt>
                <c:pt idx="1845">
                  <c:v>557.42114799999831</c:v>
                </c:pt>
                <c:pt idx="1846">
                  <c:v>557.42806199999939</c:v>
                </c:pt>
                <c:pt idx="1847">
                  <c:v>557.34348299999999</c:v>
                </c:pt>
                <c:pt idx="1848">
                  <c:v>557.37757699999997</c:v>
                </c:pt>
                <c:pt idx="1849">
                  <c:v>557.403505</c:v>
                </c:pt>
                <c:pt idx="1850">
                  <c:v>557.37435800000003</c:v>
                </c:pt>
                <c:pt idx="1851">
                  <c:v>557.37006700000006</c:v>
                </c:pt>
                <c:pt idx="1852">
                  <c:v>557.34950299999946</c:v>
                </c:pt>
                <c:pt idx="1853">
                  <c:v>557.33448299999998</c:v>
                </c:pt>
                <c:pt idx="1854">
                  <c:v>557.3179129999977</c:v>
                </c:pt>
                <c:pt idx="1855">
                  <c:v>557.2983620000017</c:v>
                </c:pt>
                <c:pt idx="1856">
                  <c:v>557.2983620000017</c:v>
                </c:pt>
                <c:pt idx="1857">
                  <c:v>557.26879799999995</c:v>
                </c:pt>
                <c:pt idx="1858">
                  <c:v>557.2379830000001</c:v>
                </c:pt>
                <c:pt idx="1859">
                  <c:v>557.19411400000001</c:v>
                </c:pt>
                <c:pt idx="1860">
                  <c:v>557.16311899999948</c:v>
                </c:pt>
                <c:pt idx="1861">
                  <c:v>557.12175400000001</c:v>
                </c:pt>
                <c:pt idx="1862">
                  <c:v>557.106495</c:v>
                </c:pt>
                <c:pt idx="1863">
                  <c:v>557.13117099999999</c:v>
                </c:pt>
                <c:pt idx="1864">
                  <c:v>557.15143699999999</c:v>
                </c:pt>
                <c:pt idx="1865">
                  <c:v>557.11811799999998</c:v>
                </c:pt>
                <c:pt idx="1866">
                  <c:v>557.12991999999997</c:v>
                </c:pt>
                <c:pt idx="1867">
                  <c:v>557.16127199999949</c:v>
                </c:pt>
                <c:pt idx="1868">
                  <c:v>557.10005799999999</c:v>
                </c:pt>
                <c:pt idx="1869">
                  <c:v>557.0619699999977</c:v>
                </c:pt>
                <c:pt idx="1870">
                  <c:v>556.99741799999947</c:v>
                </c:pt>
                <c:pt idx="1871">
                  <c:v>557.01458500000001</c:v>
                </c:pt>
                <c:pt idx="1872">
                  <c:v>557.03026099999806</c:v>
                </c:pt>
                <c:pt idx="1873">
                  <c:v>556.95688699999948</c:v>
                </c:pt>
                <c:pt idx="1874">
                  <c:v>556.95956899999806</c:v>
                </c:pt>
                <c:pt idx="1875">
                  <c:v>556.95664899999781</c:v>
                </c:pt>
                <c:pt idx="1876">
                  <c:v>556.9223760000001</c:v>
                </c:pt>
                <c:pt idx="1877">
                  <c:v>556.92148199999997</c:v>
                </c:pt>
                <c:pt idx="1878">
                  <c:v>556.94866199999831</c:v>
                </c:pt>
                <c:pt idx="1879">
                  <c:v>556.98281500000007</c:v>
                </c:pt>
                <c:pt idx="1880">
                  <c:v>557.00737199999992</c:v>
                </c:pt>
                <c:pt idx="1881">
                  <c:v>557.60377600000231</c:v>
                </c:pt>
                <c:pt idx="1882">
                  <c:v>557.55436400000008</c:v>
                </c:pt>
                <c:pt idx="1883">
                  <c:v>557.4826599999983</c:v>
                </c:pt>
                <c:pt idx="1884">
                  <c:v>557.42114799999831</c:v>
                </c:pt>
                <c:pt idx="1885">
                  <c:v>557.42806199999939</c:v>
                </c:pt>
                <c:pt idx="1886">
                  <c:v>557.34348299999999</c:v>
                </c:pt>
                <c:pt idx="1887">
                  <c:v>557.37757699999997</c:v>
                </c:pt>
                <c:pt idx="1888">
                  <c:v>557.403505</c:v>
                </c:pt>
                <c:pt idx="1889">
                  <c:v>557.37435800000003</c:v>
                </c:pt>
                <c:pt idx="1890">
                  <c:v>557.37006700000006</c:v>
                </c:pt>
                <c:pt idx="1891">
                  <c:v>557.34950299999946</c:v>
                </c:pt>
                <c:pt idx="1892">
                  <c:v>557.33448299999998</c:v>
                </c:pt>
                <c:pt idx="1893">
                  <c:v>557.3179129999977</c:v>
                </c:pt>
                <c:pt idx="1894">
                  <c:v>557.2983620000017</c:v>
                </c:pt>
                <c:pt idx="1895">
                  <c:v>557.2983620000017</c:v>
                </c:pt>
                <c:pt idx="1896">
                  <c:v>557.26879799999995</c:v>
                </c:pt>
                <c:pt idx="1897">
                  <c:v>557.2379830000001</c:v>
                </c:pt>
                <c:pt idx="1898">
                  <c:v>557.19411400000001</c:v>
                </c:pt>
                <c:pt idx="1899">
                  <c:v>557.16311899999948</c:v>
                </c:pt>
                <c:pt idx="1900">
                  <c:v>557.12175400000001</c:v>
                </c:pt>
                <c:pt idx="1901">
                  <c:v>557.106495</c:v>
                </c:pt>
                <c:pt idx="1902">
                  <c:v>557.13117099999999</c:v>
                </c:pt>
                <c:pt idx="1903">
                  <c:v>557.15143699999999</c:v>
                </c:pt>
                <c:pt idx="1904">
                  <c:v>557.11811799999998</c:v>
                </c:pt>
                <c:pt idx="1905">
                  <c:v>557.12991999999997</c:v>
                </c:pt>
                <c:pt idx="1906">
                  <c:v>557.16127199999949</c:v>
                </c:pt>
                <c:pt idx="1907">
                  <c:v>557.10005799999999</c:v>
                </c:pt>
                <c:pt idx="1908">
                  <c:v>557.0619699999977</c:v>
                </c:pt>
                <c:pt idx="1909">
                  <c:v>556.99741799999947</c:v>
                </c:pt>
                <c:pt idx="1910">
                  <c:v>557.01458500000001</c:v>
                </c:pt>
                <c:pt idx="1911">
                  <c:v>557.03026099999806</c:v>
                </c:pt>
                <c:pt idx="1912">
                  <c:v>556.95688699999948</c:v>
                </c:pt>
                <c:pt idx="1913">
                  <c:v>556.95956899999806</c:v>
                </c:pt>
                <c:pt idx="1914">
                  <c:v>556.95664899999781</c:v>
                </c:pt>
                <c:pt idx="1915">
                  <c:v>556.9223760000001</c:v>
                </c:pt>
                <c:pt idx="1916">
                  <c:v>556.92148199999997</c:v>
                </c:pt>
                <c:pt idx="1917">
                  <c:v>556.94866199999831</c:v>
                </c:pt>
                <c:pt idx="1918">
                  <c:v>556.98281500000007</c:v>
                </c:pt>
                <c:pt idx="1919">
                  <c:v>557.00737199999992</c:v>
                </c:pt>
                <c:pt idx="1920">
                  <c:v>557.60377600000231</c:v>
                </c:pt>
                <c:pt idx="1921">
                  <c:v>557.55436400000008</c:v>
                </c:pt>
                <c:pt idx="1922">
                  <c:v>557.4826599999983</c:v>
                </c:pt>
                <c:pt idx="1923">
                  <c:v>557.42114799999831</c:v>
                </c:pt>
                <c:pt idx="1924">
                  <c:v>557.42806199999939</c:v>
                </c:pt>
                <c:pt idx="1925">
                  <c:v>557.34348299999999</c:v>
                </c:pt>
                <c:pt idx="1926">
                  <c:v>557.37757699999997</c:v>
                </c:pt>
                <c:pt idx="1927">
                  <c:v>557.403505</c:v>
                </c:pt>
                <c:pt idx="1928">
                  <c:v>557.37435800000003</c:v>
                </c:pt>
                <c:pt idx="1929">
                  <c:v>557.37006700000006</c:v>
                </c:pt>
                <c:pt idx="1930">
                  <c:v>557.34950299999946</c:v>
                </c:pt>
                <c:pt idx="1931">
                  <c:v>557.33448299999998</c:v>
                </c:pt>
                <c:pt idx="1932">
                  <c:v>557.3179129999977</c:v>
                </c:pt>
                <c:pt idx="1933">
                  <c:v>557.2983620000017</c:v>
                </c:pt>
                <c:pt idx="1934">
                  <c:v>557.2983620000017</c:v>
                </c:pt>
                <c:pt idx="1935">
                  <c:v>557.26879799999995</c:v>
                </c:pt>
                <c:pt idx="1936">
                  <c:v>557.2379830000001</c:v>
                </c:pt>
                <c:pt idx="1937">
                  <c:v>557.19411400000001</c:v>
                </c:pt>
                <c:pt idx="1938">
                  <c:v>557.16311899999948</c:v>
                </c:pt>
                <c:pt idx="1939">
                  <c:v>557.12175400000001</c:v>
                </c:pt>
                <c:pt idx="1940">
                  <c:v>557.106495</c:v>
                </c:pt>
                <c:pt idx="1941">
                  <c:v>557.13117099999999</c:v>
                </c:pt>
                <c:pt idx="1942">
                  <c:v>557.15143699999999</c:v>
                </c:pt>
                <c:pt idx="1943">
                  <c:v>557.11811799999998</c:v>
                </c:pt>
                <c:pt idx="1944">
                  <c:v>557.12991999999997</c:v>
                </c:pt>
                <c:pt idx="1945">
                  <c:v>557.16127199999949</c:v>
                </c:pt>
                <c:pt idx="1946">
                  <c:v>557.10005799999999</c:v>
                </c:pt>
                <c:pt idx="1947">
                  <c:v>557.0619699999977</c:v>
                </c:pt>
                <c:pt idx="1948">
                  <c:v>556.99741799999947</c:v>
                </c:pt>
                <c:pt idx="1949">
                  <c:v>557.01458500000001</c:v>
                </c:pt>
                <c:pt idx="1950">
                  <c:v>557.03026099999806</c:v>
                </c:pt>
                <c:pt idx="1951">
                  <c:v>556.95688699999948</c:v>
                </c:pt>
                <c:pt idx="1952">
                  <c:v>556.95956899999806</c:v>
                </c:pt>
                <c:pt idx="1953">
                  <c:v>556.95664899999781</c:v>
                </c:pt>
                <c:pt idx="1954">
                  <c:v>556.9223760000001</c:v>
                </c:pt>
                <c:pt idx="1955">
                  <c:v>556.92148199999997</c:v>
                </c:pt>
                <c:pt idx="1956">
                  <c:v>556.94866199999831</c:v>
                </c:pt>
                <c:pt idx="1957">
                  <c:v>556.98281500000007</c:v>
                </c:pt>
                <c:pt idx="1958">
                  <c:v>557.00737199999992</c:v>
                </c:pt>
                <c:pt idx="1959">
                  <c:v>557.60377600000231</c:v>
                </c:pt>
                <c:pt idx="1960">
                  <c:v>557.55436400000008</c:v>
                </c:pt>
                <c:pt idx="1961">
                  <c:v>557.4826599999983</c:v>
                </c:pt>
                <c:pt idx="1962">
                  <c:v>557.42114799999831</c:v>
                </c:pt>
                <c:pt idx="1963">
                  <c:v>557.42806199999939</c:v>
                </c:pt>
                <c:pt idx="1964">
                  <c:v>557.34348299999999</c:v>
                </c:pt>
                <c:pt idx="1965">
                  <c:v>557.37757699999997</c:v>
                </c:pt>
                <c:pt idx="1966">
                  <c:v>557.403505</c:v>
                </c:pt>
                <c:pt idx="1967">
                  <c:v>557.37435800000003</c:v>
                </c:pt>
                <c:pt idx="1968">
                  <c:v>557.37006700000006</c:v>
                </c:pt>
                <c:pt idx="1969">
                  <c:v>557.34950299999946</c:v>
                </c:pt>
                <c:pt idx="1970">
                  <c:v>557.33448299999998</c:v>
                </c:pt>
                <c:pt idx="1971">
                  <c:v>557.3179129999977</c:v>
                </c:pt>
                <c:pt idx="1972">
                  <c:v>557.2983620000017</c:v>
                </c:pt>
                <c:pt idx="1973">
                  <c:v>557.2983620000017</c:v>
                </c:pt>
                <c:pt idx="1974">
                  <c:v>557.26879799999995</c:v>
                </c:pt>
                <c:pt idx="1975">
                  <c:v>557.2379830000001</c:v>
                </c:pt>
                <c:pt idx="1976">
                  <c:v>557.19411400000001</c:v>
                </c:pt>
                <c:pt idx="1977">
                  <c:v>557.16311899999948</c:v>
                </c:pt>
                <c:pt idx="1978">
                  <c:v>557.12175400000001</c:v>
                </c:pt>
                <c:pt idx="1979">
                  <c:v>557.106495</c:v>
                </c:pt>
                <c:pt idx="1980">
                  <c:v>557.13117099999999</c:v>
                </c:pt>
                <c:pt idx="1981">
                  <c:v>557.15143699999999</c:v>
                </c:pt>
                <c:pt idx="1982">
                  <c:v>557.11811799999998</c:v>
                </c:pt>
                <c:pt idx="1983">
                  <c:v>557.12991999999997</c:v>
                </c:pt>
                <c:pt idx="1984">
                  <c:v>557.16127199999949</c:v>
                </c:pt>
                <c:pt idx="1985">
                  <c:v>557.10005799999999</c:v>
                </c:pt>
                <c:pt idx="1986">
                  <c:v>557.0619699999977</c:v>
                </c:pt>
                <c:pt idx="1987">
                  <c:v>556.99741799999947</c:v>
                </c:pt>
                <c:pt idx="1988">
                  <c:v>557.01458500000001</c:v>
                </c:pt>
                <c:pt idx="1989">
                  <c:v>557.03026099999806</c:v>
                </c:pt>
                <c:pt idx="1990">
                  <c:v>556.95688699999948</c:v>
                </c:pt>
                <c:pt idx="1991">
                  <c:v>556.95956899999806</c:v>
                </c:pt>
                <c:pt idx="1992">
                  <c:v>556.95664899999781</c:v>
                </c:pt>
                <c:pt idx="1993">
                  <c:v>556.9223760000001</c:v>
                </c:pt>
                <c:pt idx="1994">
                  <c:v>556.92148199999997</c:v>
                </c:pt>
                <c:pt idx="1995">
                  <c:v>556.94866199999831</c:v>
                </c:pt>
                <c:pt idx="1996">
                  <c:v>556.98281500000007</c:v>
                </c:pt>
                <c:pt idx="1997">
                  <c:v>557.00737199999992</c:v>
                </c:pt>
                <c:pt idx="1998">
                  <c:v>557.60377600000231</c:v>
                </c:pt>
                <c:pt idx="1999">
                  <c:v>557.55436400000008</c:v>
                </c:pt>
                <c:pt idx="2000">
                  <c:v>557.4826599999983</c:v>
                </c:pt>
                <c:pt idx="2001">
                  <c:v>557.42114799999831</c:v>
                </c:pt>
                <c:pt idx="2002">
                  <c:v>557.42806199999939</c:v>
                </c:pt>
                <c:pt idx="2003">
                  <c:v>557.34348299999999</c:v>
                </c:pt>
                <c:pt idx="2004">
                  <c:v>557.37757699999997</c:v>
                </c:pt>
                <c:pt idx="2005">
                  <c:v>557.403505</c:v>
                </c:pt>
                <c:pt idx="2006">
                  <c:v>557.37435800000003</c:v>
                </c:pt>
                <c:pt idx="2007">
                  <c:v>557.37006700000006</c:v>
                </c:pt>
                <c:pt idx="2008">
                  <c:v>557.34950299999946</c:v>
                </c:pt>
                <c:pt idx="2009">
                  <c:v>557.33448299999998</c:v>
                </c:pt>
                <c:pt idx="2010">
                  <c:v>557.3179129999977</c:v>
                </c:pt>
                <c:pt idx="2011">
                  <c:v>557.2983620000017</c:v>
                </c:pt>
                <c:pt idx="2012">
                  <c:v>557.2983620000017</c:v>
                </c:pt>
                <c:pt idx="2013">
                  <c:v>557.26879799999995</c:v>
                </c:pt>
                <c:pt idx="2014">
                  <c:v>557.2379830000001</c:v>
                </c:pt>
                <c:pt idx="2015">
                  <c:v>557.19411400000001</c:v>
                </c:pt>
                <c:pt idx="2016">
                  <c:v>557.16311899999948</c:v>
                </c:pt>
                <c:pt idx="2017">
                  <c:v>557.12175400000001</c:v>
                </c:pt>
                <c:pt idx="2018">
                  <c:v>557.106495</c:v>
                </c:pt>
                <c:pt idx="2019">
                  <c:v>557.13117099999999</c:v>
                </c:pt>
                <c:pt idx="2020">
                  <c:v>557.15143699999999</c:v>
                </c:pt>
                <c:pt idx="2021">
                  <c:v>557.11811799999998</c:v>
                </c:pt>
                <c:pt idx="2022">
                  <c:v>557.12991999999997</c:v>
                </c:pt>
                <c:pt idx="2023">
                  <c:v>557.16127199999949</c:v>
                </c:pt>
                <c:pt idx="2024">
                  <c:v>557.10005799999999</c:v>
                </c:pt>
                <c:pt idx="2025">
                  <c:v>557.0619699999977</c:v>
                </c:pt>
                <c:pt idx="2026">
                  <c:v>556.99741799999947</c:v>
                </c:pt>
                <c:pt idx="2027">
                  <c:v>557.01458500000001</c:v>
                </c:pt>
                <c:pt idx="2028">
                  <c:v>557.03026099999806</c:v>
                </c:pt>
                <c:pt idx="2029">
                  <c:v>556.95688699999948</c:v>
                </c:pt>
                <c:pt idx="2030">
                  <c:v>556.95956899999806</c:v>
                </c:pt>
                <c:pt idx="2031">
                  <c:v>556.95664899999781</c:v>
                </c:pt>
                <c:pt idx="2032">
                  <c:v>556.9223760000001</c:v>
                </c:pt>
                <c:pt idx="2033">
                  <c:v>556.92148199999997</c:v>
                </c:pt>
                <c:pt idx="2034">
                  <c:v>556.94866199999831</c:v>
                </c:pt>
                <c:pt idx="2035">
                  <c:v>556.98281500000007</c:v>
                </c:pt>
                <c:pt idx="2036">
                  <c:v>557.00737199999992</c:v>
                </c:pt>
                <c:pt idx="2037">
                  <c:v>557.60377600000231</c:v>
                </c:pt>
                <c:pt idx="2038">
                  <c:v>557.55436400000008</c:v>
                </c:pt>
                <c:pt idx="2039">
                  <c:v>557.4826599999983</c:v>
                </c:pt>
                <c:pt idx="2040">
                  <c:v>557.42114799999831</c:v>
                </c:pt>
                <c:pt idx="2041">
                  <c:v>557.42806199999939</c:v>
                </c:pt>
                <c:pt idx="2042">
                  <c:v>557.34348299999999</c:v>
                </c:pt>
                <c:pt idx="2043">
                  <c:v>557.37757699999997</c:v>
                </c:pt>
                <c:pt idx="2044">
                  <c:v>557.403505</c:v>
                </c:pt>
                <c:pt idx="2045">
                  <c:v>557.37435800000003</c:v>
                </c:pt>
                <c:pt idx="2046">
                  <c:v>557.37006700000006</c:v>
                </c:pt>
                <c:pt idx="2047">
                  <c:v>557.34950299999946</c:v>
                </c:pt>
                <c:pt idx="2048">
                  <c:v>557.33448299999998</c:v>
                </c:pt>
                <c:pt idx="2049">
                  <c:v>557.3179129999977</c:v>
                </c:pt>
                <c:pt idx="2050">
                  <c:v>557.2983620000017</c:v>
                </c:pt>
                <c:pt idx="2051">
                  <c:v>557.2983620000017</c:v>
                </c:pt>
                <c:pt idx="2052">
                  <c:v>557.26879799999995</c:v>
                </c:pt>
                <c:pt idx="2053">
                  <c:v>557.2379830000001</c:v>
                </c:pt>
                <c:pt idx="2054">
                  <c:v>557.19411400000001</c:v>
                </c:pt>
                <c:pt idx="2055">
                  <c:v>557.16311899999948</c:v>
                </c:pt>
                <c:pt idx="2056">
                  <c:v>557.12175400000001</c:v>
                </c:pt>
                <c:pt idx="2057">
                  <c:v>557.106495</c:v>
                </c:pt>
                <c:pt idx="2058">
                  <c:v>557.13117099999999</c:v>
                </c:pt>
                <c:pt idx="2059">
                  <c:v>557.15143699999999</c:v>
                </c:pt>
                <c:pt idx="2060">
                  <c:v>557.11811799999998</c:v>
                </c:pt>
                <c:pt idx="2061">
                  <c:v>557.12991999999997</c:v>
                </c:pt>
                <c:pt idx="2062">
                  <c:v>557.16127199999949</c:v>
                </c:pt>
                <c:pt idx="2063">
                  <c:v>557.10005799999999</c:v>
                </c:pt>
                <c:pt idx="2064">
                  <c:v>557.0619699999977</c:v>
                </c:pt>
                <c:pt idx="2065">
                  <c:v>556.99741799999947</c:v>
                </c:pt>
                <c:pt idx="2066">
                  <c:v>557.01458500000001</c:v>
                </c:pt>
                <c:pt idx="2067">
                  <c:v>557.03026099999806</c:v>
                </c:pt>
                <c:pt idx="2068">
                  <c:v>556.95688699999948</c:v>
                </c:pt>
                <c:pt idx="2069">
                  <c:v>556.95956899999806</c:v>
                </c:pt>
                <c:pt idx="2070">
                  <c:v>556.95664899999781</c:v>
                </c:pt>
                <c:pt idx="2071">
                  <c:v>556.9223760000001</c:v>
                </c:pt>
                <c:pt idx="2072">
                  <c:v>556.92148199999997</c:v>
                </c:pt>
                <c:pt idx="2073">
                  <c:v>556.94866199999831</c:v>
                </c:pt>
                <c:pt idx="2074">
                  <c:v>556.98281500000007</c:v>
                </c:pt>
                <c:pt idx="2075">
                  <c:v>557.00737199999992</c:v>
                </c:pt>
                <c:pt idx="2076">
                  <c:v>557.60377600000231</c:v>
                </c:pt>
                <c:pt idx="2077">
                  <c:v>557.55436400000008</c:v>
                </c:pt>
                <c:pt idx="2078">
                  <c:v>557.4826599999983</c:v>
                </c:pt>
                <c:pt idx="2079">
                  <c:v>557.42114799999831</c:v>
                </c:pt>
                <c:pt idx="2080">
                  <c:v>557.42806199999939</c:v>
                </c:pt>
                <c:pt idx="2081">
                  <c:v>557.34348299999999</c:v>
                </c:pt>
                <c:pt idx="2082">
                  <c:v>557.37757699999997</c:v>
                </c:pt>
                <c:pt idx="2083">
                  <c:v>557.403505</c:v>
                </c:pt>
                <c:pt idx="2084">
                  <c:v>557.37435800000003</c:v>
                </c:pt>
                <c:pt idx="2085">
                  <c:v>557.37006700000006</c:v>
                </c:pt>
                <c:pt idx="2086">
                  <c:v>557.34950299999946</c:v>
                </c:pt>
                <c:pt idx="2087">
                  <c:v>557.33448299999998</c:v>
                </c:pt>
                <c:pt idx="2088">
                  <c:v>557.3179129999977</c:v>
                </c:pt>
                <c:pt idx="2089">
                  <c:v>557.2983620000017</c:v>
                </c:pt>
                <c:pt idx="2090">
                  <c:v>557.2983620000017</c:v>
                </c:pt>
                <c:pt idx="2091">
                  <c:v>557.26879799999995</c:v>
                </c:pt>
                <c:pt idx="2092">
                  <c:v>557.2379830000001</c:v>
                </c:pt>
                <c:pt idx="2093">
                  <c:v>557.19411400000001</c:v>
                </c:pt>
                <c:pt idx="2094">
                  <c:v>557.16311899999948</c:v>
                </c:pt>
                <c:pt idx="2095">
                  <c:v>557.12175400000001</c:v>
                </c:pt>
                <c:pt idx="2096">
                  <c:v>557.106495</c:v>
                </c:pt>
                <c:pt idx="2097">
                  <c:v>557.13117099999999</c:v>
                </c:pt>
                <c:pt idx="2098">
                  <c:v>557.15143699999999</c:v>
                </c:pt>
                <c:pt idx="2099">
                  <c:v>557.11811799999998</c:v>
                </c:pt>
                <c:pt idx="2100">
                  <c:v>557.12991999999997</c:v>
                </c:pt>
                <c:pt idx="2101">
                  <c:v>557.16127199999949</c:v>
                </c:pt>
                <c:pt idx="2102">
                  <c:v>557.10005799999999</c:v>
                </c:pt>
                <c:pt idx="2103">
                  <c:v>557.0619699999977</c:v>
                </c:pt>
                <c:pt idx="2104">
                  <c:v>556.99741799999947</c:v>
                </c:pt>
                <c:pt idx="2105">
                  <c:v>557.01458500000001</c:v>
                </c:pt>
                <c:pt idx="2106">
                  <c:v>557.03026099999806</c:v>
                </c:pt>
                <c:pt idx="2107">
                  <c:v>556.95688699999948</c:v>
                </c:pt>
                <c:pt idx="2108">
                  <c:v>556.95956899999806</c:v>
                </c:pt>
                <c:pt idx="2109">
                  <c:v>556.95664899999781</c:v>
                </c:pt>
                <c:pt idx="2110">
                  <c:v>556.9223760000001</c:v>
                </c:pt>
                <c:pt idx="2111">
                  <c:v>556.92148199999997</c:v>
                </c:pt>
                <c:pt idx="2112">
                  <c:v>556.94866199999831</c:v>
                </c:pt>
                <c:pt idx="2113">
                  <c:v>556.98281500000007</c:v>
                </c:pt>
                <c:pt idx="2114">
                  <c:v>557.00737199999992</c:v>
                </c:pt>
                <c:pt idx="2115">
                  <c:v>557.60377600000231</c:v>
                </c:pt>
                <c:pt idx="2116">
                  <c:v>557.55436400000008</c:v>
                </c:pt>
                <c:pt idx="2117">
                  <c:v>557.4826599999983</c:v>
                </c:pt>
                <c:pt idx="2118">
                  <c:v>557.42114799999831</c:v>
                </c:pt>
                <c:pt idx="2119">
                  <c:v>557.42806199999939</c:v>
                </c:pt>
                <c:pt idx="2120">
                  <c:v>557.34348299999999</c:v>
                </c:pt>
                <c:pt idx="2121">
                  <c:v>557.37757699999997</c:v>
                </c:pt>
                <c:pt idx="2122">
                  <c:v>557.403505</c:v>
                </c:pt>
                <c:pt idx="2123">
                  <c:v>557.37435800000003</c:v>
                </c:pt>
                <c:pt idx="2124">
                  <c:v>557.37006700000006</c:v>
                </c:pt>
                <c:pt idx="2125">
                  <c:v>557.34950299999946</c:v>
                </c:pt>
                <c:pt idx="2126">
                  <c:v>557.33448299999998</c:v>
                </c:pt>
                <c:pt idx="2127">
                  <c:v>557.3179129999977</c:v>
                </c:pt>
                <c:pt idx="2128">
                  <c:v>557.2983620000017</c:v>
                </c:pt>
                <c:pt idx="2129">
                  <c:v>557.2983620000017</c:v>
                </c:pt>
                <c:pt idx="2130">
                  <c:v>557.26879799999995</c:v>
                </c:pt>
                <c:pt idx="2131">
                  <c:v>557.2379830000001</c:v>
                </c:pt>
                <c:pt idx="2132">
                  <c:v>557.19411400000001</c:v>
                </c:pt>
                <c:pt idx="2133">
                  <c:v>557.16311899999948</c:v>
                </c:pt>
                <c:pt idx="2134">
                  <c:v>557.12175400000001</c:v>
                </c:pt>
                <c:pt idx="2135">
                  <c:v>557.106495</c:v>
                </c:pt>
                <c:pt idx="2136">
                  <c:v>557.13117099999999</c:v>
                </c:pt>
                <c:pt idx="2137">
                  <c:v>557.15143699999999</c:v>
                </c:pt>
                <c:pt idx="2138">
                  <c:v>557.11811799999998</c:v>
                </c:pt>
                <c:pt idx="2139">
                  <c:v>557.12991999999997</c:v>
                </c:pt>
                <c:pt idx="2140">
                  <c:v>557.16127199999949</c:v>
                </c:pt>
                <c:pt idx="2141">
                  <c:v>557.10005799999999</c:v>
                </c:pt>
                <c:pt idx="2142">
                  <c:v>557.0619699999977</c:v>
                </c:pt>
                <c:pt idx="2143">
                  <c:v>556.99741799999947</c:v>
                </c:pt>
                <c:pt idx="2144">
                  <c:v>557.01458500000001</c:v>
                </c:pt>
                <c:pt idx="2145">
                  <c:v>557.03026099999806</c:v>
                </c:pt>
                <c:pt idx="2146">
                  <c:v>556.95688699999948</c:v>
                </c:pt>
                <c:pt idx="2147">
                  <c:v>556.95956899999806</c:v>
                </c:pt>
                <c:pt idx="2148">
                  <c:v>556.95664899999781</c:v>
                </c:pt>
                <c:pt idx="2149">
                  <c:v>556.9223760000001</c:v>
                </c:pt>
                <c:pt idx="2150">
                  <c:v>556.92148199999997</c:v>
                </c:pt>
                <c:pt idx="2151">
                  <c:v>556.94866199999831</c:v>
                </c:pt>
                <c:pt idx="2152">
                  <c:v>556.98281500000007</c:v>
                </c:pt>
                <c:pt idx="2153">
                  <c:v>557.00737199999992</c:v>
                </c:pt>
                <c:pt idx="2154">
                  <c:v>557.60377600000231</c:v>
                </c:pt>
                <c:pt idx="2155">
                  <c:v>557.55436400000008</c:v>
                </c:pt>
                <c:pt idx="2156">
                  <c:v>557.4826599999983</c:v>
                </c:pt>
                <c:pt idx="2157">
                  <c:v>557.42114799999831</c:v>
                </c:pt>
                <c:pt idx="2158">
                  <c:v>557.42806199999939</c:v>
                </c:pt>
                <c:pt idx="2159">
                  <c:v>557.34348299999999</c:v>
                </c:pt>
                <c:pt idx="2160">
                  <c:v>557.37757699999997</c:v>
                </c:pt>
                <c:pt idx="2161">
                  <c:v>557.403505</c:v>
                </c:pt>
                <c:pt idx="2162">
                  <c:v>557.37435800000003</c:v>
                </c:pt>
                <c:pt idx="2163">
                  <c:v>557.37006700000006</c:v>
                </c:pt>
                <c:pt idx="2164">
                  <c:v>557.34950299999946</c:v>
                </c:pt>
                <c:pt idx="2165">
                  <c:v>557.33448299999998</c:v>
                </c:pt>
                <c:pt idx="2166">
                  <c:v>557.3179129999977</c:v>
                </c:pt>
                <c:pt idx="2167">
                  <c:v>557.2983620000017</c:v>
                </c:pt>
                <c:pt idx="2168">
                  <c:v>557.2983620000017</c:v>
                </c:pt>
                <c:pt idx="2169">
                  <c:v>557.26879799999995</c:v>
                </c:pt>
                <c:pt idx="2170">
                  <c:v>557.2379830000001</c:v>
                </c:pt>
                <c:pt idx="2171">
                  <c:v>557.19411400000001</c:v>
                </c:pt>
                <c:pt idx="2172">
                  <c:v>557.16311899999948</c:v>
                </c:pt>
                <c:pt idx="2173">
                  <c:v>557.12175400000001</c:v>
                </c:pt>
                <c:pt idx="2174">
                  <c:v>557.106495</c:v>
                </c:pt>
                <c:pt idx="2175">
                  <c:v>557.13117099999999</c:v>
                </c:pt>
                <c:pt idx="2176">
                  <c:v>557.15143699999999</c:v>
                </c:pt>
                <c:pt idx="2177">
                  <c:v>557.11811799999998</c:v>
                </c:pt>
                <c:pt idx="2178">
                  <c:v>557.12991999999997</c:v>
                </c:pt>
                <c:pt idx="2179">
                  <c:v>557.16127199999949</c:v>
                </c:pt>
                <c:pt idx="2180">
                  <c:v>557.10005799999999</c:v>
                </c:pt>
                <c:pt idx="2181">
                  <c:v>557.0619699999977</c:v>
                </c:pt>
                <c:pt idx="2182">
                  <c:v>556.99741799999947</c:v>
                </c:pt>
                <c:pt idx="2183">
                  <c:v>557.01458500000001</c:v>
                </c:pt>
                <c:pt idx="2184">
                  <c:v>557.03026099999806</c:v>
                </c:pt>
                <c:pt idx="2185">
                  <c:v>556.95688699999948</c:v>
                </c:pt>
                <c:pt idx="2186">
                  <c:v>556.95956899999806</c:v>
                </c:pt>
                <c:pt idx="2187">
                  <c:v>556.95664899999781</c:v>
                </c:pt>
                <c:pt idx="2188">
                  <c:v>556.9223760000001</c:v>
                </c:pt>
                <c:pt idx="2189">
                  <c:v>556.92148199999997</c:v>
                </c:pt>
                <c:pt idx="2190">
                  <c:v>556.94866199999831</c:v>
                </c:pt>
                <c:pt idx="2191">
                  <c:v>556.98281500000007</c:v>
                </c:pt>
                <c:pt idx="2192">
                  <c:v>557.00737199999992</c:v>
                </c:pt>
                <c:pt idx="2193">
                  <c:v>557.60377600000231</c:v>
                </c:pt>
                <c:pt idx="2194">
                  <c:v>557.55436400000008</c:v>
                </c:pt>
                <c:pt idx="2195">
                  <c:v>557.4826599999983</c:v>
                </c:pt>
                <c:pt idx="2196">
                  <c:v>557.42114799999831</c:v>
                </c:pt>
                <c:pt idx="2197">
                  <c:v>557.42806199999939</c:v>
                </c:pt>
                <c:pt idx="2198">
                  <c:v>557.34348299999999</c:v>
                </c:pt>
                <c:pt idx="2199">
                  <c:v>557.37757699999997</c:v>
                </c:pt>
                <c:pt idx="2200">
                  <c:v>557.403505</c:v>
                </c:pt>
                <c:pt idx="2201">
                  <c:v>557.37435800000003</c:v>
                </c:pt>
                <c:pt idx="2202">
                  <c:v>557.37006700000006</c:v>
                </c:pt>
                <c:pt idx="2203">
                  <c:v>557.34950299999946</c:v>
                </c:pt>
                <c:pt idx="2204">
                  <c:v>557.33448299999998</c:v>
                </c:pt>
                <c:pt idx="2205">
                  <c:v>557.3179129999977</c:v>
                </c:pt>
                <c:pt idx="2206">
                  <c:v>557.2983620000017</c:v>
                </c:pt>
                <c:pt idx="2207">
                  <c:v>557.2983620000017</c:v>
                </c:pt>
                <c:pt idx="2208">
                  <c:v>557.26879799999995</c:v>
                </c:pt>
                <c:pt idx="2209">
                  <c:v>557.2379830000001</c:v>
                </c:pt>
                <c:pt idx="2210">
                  <c:v>557.19411400000001</c:v>
                </c:pt>
                <c:pt idx="2211">
                  <c:v>557.16311899999948</c:v>
                </c:pt>
                <c:pt idx="2212">
                  <c:v>557.12175400000001</c:v>
                </c:pt>
                <c:pt idx="2213">
                  <c:v>557.106495</c:v>
                </c:pt>
                <c:pt idx="2214">
                  <c:v>557.13117099999999</c:v>
                </c:pt>
                <c:pt idx="2215">
                  <c:v>557.15143699999999</c:v>
                </c:pt>
                <c:pt idx="2216">
                  <c:v>557.11811799999998</c:v>
                </c:pt>
                <c:pt idx="2217">
                  <c:v>557.12991999999997</c:v>
                </c:pt>
                <c:pt idx="2218">
                  <c:v>557.16127199999949</c:v>
                </c:pt>
                <c:pt idx="2219">
                  <c:v>557.10005799999999</c:v>
                </c:pt>
                <c:pt idx="2220">
                  <c:v>557.0619699999977</c:v>
                </c:pt>
                <c:pt idx="2221">
                  <c:v>556.99741799999947</c:v>
                </c:pt>
                <c:pt idx="2222">
                  <c:v>557.01458500000001</c:v>
                </c:pt>
                <c:pt idx="2223">
                  <c:v>557.03026099999806</c:v>
                </c:pt>
                <c:pt idx="2224">
                  <c:v>556.95688699999948</c:v>
                </c:pt>
                <c:pt idx="2225">
                  <c:v>556.95956899999806</c:v>
                </c:pt>
                <c:pt idx="2226">
                  <c:v>556.95664899999781</c:v>
                </c:pt>
                <c:pt idx="2227">
                  <c:v>556.9223760000001</c:v>
                </c:pt>
                <c:pt idx="2228">
                  <c:v>556.92148199999997</c:v>
                </c:pt>
                <c:pt idx="2229">
                  <c:v>556.94866199999831</c:v>
                </c:pt>
                <c:pt idx="2230">
                  <c:v>556.98281500000007</c:v>
                </c:pt>
                <c:pt idx="2231">
                  <c:v>557.00737199999992</c:v>
                </c:pt>
                <c:pt idx="2232">
                  <c:v>557.60377600000231</c:v>
                </c:pt>
                <c:pt idx="2233">
                  <c:v>557.55436400000008</c:v>
                </c:pt>
                <c:pt idx="2234">
                  <c:v>557.4826599999983</c:v>
                </c:pt>
                <c:pt idx="2235">
                  <c:v>557.42114799999831</c:v>
                </c:pt>
                <c:pt idx="2236">
                  <c:v>557.42806199999939</c:v>
                </c:pt>
                <c:pt idx="2237">
                  <c:v>557.34348299999999</c:v>
                </c:pt>
                <c:pt idx="2238">
                  <c:v>557.37757699999997</c:v>
                </c:pt>
                <c:pt idx="2239">
                  <c:v>557.403505</c:v>
                </c:pt>
                <c:pt idx="2240">
                  <c:v>557.37435800000003</c:v>
                </c:pt>
                <c:pt idx="2241">
                  <c:v>557.37006700000006</c:v>
                </c:pt>
                <c:pt idx="2242">
                  <c:v>557.34950299999946</c:v>
                </c:pt>
                <c:pt idx="2243">
                  <c:v>557.33448299999998</c:v>
                </c:pt>
                <c:pt idx="2244">
                  <c:v>557.3179129999977</c:v>
                </c:pt>
                <c:pt idx="2245">
                  <c:v>557.2983620000017</c:v>
                </c:pt>
                <c:pt idx="2246">
                  <c:v>557.2983620000017</c:v>
                </c:pt>
                <c:pt idx="2247">
                  <c:v>557.26879799999995</c:v>
                </c:pt>
                <c:pt idx="2248">
                  <c:v>557.2379830000001</c:v>
                </c:pt>
                <c:pt idx="2249">
                  <c:v>557.19411400000001</c:v>
                </c:pt>
                <c:pt idx="2250">
                  <c:v>557.16311899999948</c:v>
                </c:pt>
                <c:pt idx="2251">
                  <c:v>557.12175400000001</c:v>
                </c:pt>
                <c:pt idx="2252">
                  <c:v>557.106495</c:v>
                </c:pt>
                <c:pt idx="2253">
                  <c:v>557.13117099999999</c:v>
                </c:pt>
                <c:pt idx="2254">
                  <c:v>557.15143699999999</c:v>
                </c:pt>
                <c:pt idx="2255">
                  <c:v>557.11811799999998</c:v>
                </c:pt>
                <c:pt idx="2256">
                  <c:v>557.12991999999997</c:v>
                </c:pt>
                <c:pt idx="2257">
                  <c:v>557.16127199999949</c:v>
                </c:pt>
                <c:pt idx="2258">
                  <c:v>557.10005799999999</c:v>
                </c:pt>
                <c:pt idx="2259">
                  <c:v>557.0619699999977</c:v>
                </c:pt>
                <c:pt idx="2260">
                  <c:v>556.99741799999947</c:v>
                </c:pt>
                <c:pt idx="2261">
                  <c:v>557.01458500000001</c:v>
                </c:pt>
                <c:pt idx="2262">
                  <c:v>557.03026099999806</c:v>
                </c:pt>
                <c:pt idx="2263">
                  <c:v>556.95688699999948</c:v>
                </c:pt>
                <c:pt idx="2264">
                  <c:v>556.95956899999806</c:v>
                </c:pt>
                <c:pt idx="2265">
                  <c:v>556.95664899999781</c:v>
                </c:pt>
                <c:pt idx="2266">
                  <c:v>556.9223760000001</c:v>
                </c:pt>
                <c:pt idx="2267">
                  <c:v>556.92148199999997</c:v>
                </c:pt>
                <c:pt idx="2268">
                  <c:v>556.94866199999831</c:v>
                </c:pt>
                <c:pt idx="2269">
                  <c:v>556.98281500000007</c:v>
                </c:pt>
                <c:pt idx="2270">
                  <c:v>557.00737199999992</c:v>
                </c:pt>
                <c:pt idx="2271">
                  <c:v>557.60377600000231</c:v>
                </c:pt>
                <c:pt idx="2272">
                  <c:v>557.55436400000008</c:v>
                </c:pt>
                <c:pt idx="2273">
                  <c:v>557.4826599999983</c:v>
                </c:pt>
                <c:pt idx="2274">
                  <c:v>557.42114799999831</c:v>
                </c:pt>
                <c:pt idx="2275">
                  <c:v>557.42806199999939</c:v>
                </c:pt>
                <c:pt idx="2276">
                  <c:v>557.34348299999999</c:v>
                </c:pt>
                <c:pt idx="2277">
                  <c:v>557.37757699999997</c:v>
                </c:pt>
                <c:pt idx="2278">
                  <c:v>557.403505</c:v>
                </c:pt>
                <c:pt idx="2279">
                  <c:v>557.37435800000003</c:v>
                </c:pt>
                <c:pt idx="2280">
                  <c:v>557.37006700000006</c:v>
                </c:pt>
                <c:pt idx="2281">
                  <c:v>557.34950299999946</c:v>
                </c:pt>
                <c:pt idx="2282">
                  <c:v>557.33448299999998</c:v>
                </c:pt>
                <c:pt idx="2283">
                  <c:v>557.3179129999977</c:v>
                </c:pt>
                <c:pt idx="2284">
                  <c:v>557.2983620000017</c:v>
                </c:pt>
                <c:pt idx="2285">
                  <c:v>557.2983620000017</c:v>
                </c:pt>
                <c:pt idx="2286">
                  <c:v>557.26879799999995</c:v>
                </c:pt>
                <c:pt idx="2287">
                  <c:v>557.2379830000001</c:v>
                </c:pt>
                <c:pt idx="2288">
                  <c:v>557.19411400000001</c:v>
                </c:pt>
                <c:pt idx="2289">
                  <c:v>557.16311899999948</c:v>
                </c:pt>
                <c:pt idx="2290">
                  <c:v>557.12175400000001</c:v>
                </c:pt>
                <c:pt idx="2291">
                  <c:v>557.106495</c:v>
                </c:pt>
                <c:pt idx="2292">
                  <c:v>557.13117099999999</c:v>
                </c:pt>
                <c:pt idx="2293">
                  <c:v>557.15143699999999</c:v>
                </c:pt>
                <c:pt idx="2294">
                  <c:v>557.11811799999998</c:v>
                </c:pt>
                <c:pt idx="2295">
                  <c:v>557.12991999999997</c:v>
                </c:pt>
                <c:pt idx="2296">
                  <c:v>557.16127199999949</c:v>
                </c:pt>
                <c:pt idx="2297">
                  <c:v>557.10005799999999</c:v>
                </c:pt>
                <c:pt idx="2298">
                  <c:v>557.0619699999977</c:v>
                </c:pt>
                <c:pt idx="2299">
                  <c:v>556.99741799999947</c:v>
                </c:pt>
                <c:pt idx="2300">
                  <c:v>557.01458500000001</c:v>
                </c:pt>
                <c:pt idx="2301">
                  <c:v>557.03026099999806</c:v>
                </c:pt>
                <c:pt idx="2302">
                  <c:v>556.95688699999948</c:v>
                </c:pt>
                <c:pt idx="2303">
                  <c:v>556.95956899999806</c:v>
                </c:pt>
                <c:pt idx="2304">
                  <c:v>556.95664899999781</c:v>
                </c:pt>
                <c:pt idx="2305">
                  <c:v>556.9223760000001</c:v>
                </c:pt>
                <c:pt idx="2306">
                  <c:v>556.92148199999997</c:v>
                </c:pt>
                <c:pt idx="2307">
                  <c:v>556.94866199999831</c:v>
                </c:pt>
                <c:pt idx="2308">
                  <c:v>556.98281500000007</c:v>
                </c:pt>
                <c:pt idx="2309">
                  <c:v>557.00737199999992</c:v>
                </c:pt>
                <c:pt idx="2310">
                  <c:v>557.60377600000231</c:v>
                </c:pt>
                <c:pt idx="2311">
                  <c:v>557.55436400000008</c:v>
                </c:pt>
                <c:pt idx="2312">
                  <c:v>557.4826599999983</c:v>
                </c:pt>
                <c:pt idx="2313">
                  <c:v>557.42114799999831</c:v>
                </c:pt>
                <c:pt idx="2314">
                  <c:v>557.42806199999939</c:v>
                </c:pt>
                <c:pt idx="2315">
                  <c:v>557.34348299999999</c:v>
                </c:pt>
                <c:pt idx="2316">
                  <c:v>557.37757699999997</c:v>
                </c:pt>
                <c:pt idx="2317">
                  <c:v>557.403505</c:v>
                </c:pt>
                <c:pt idx="2318">
                  <c:v>557.37435800000003</c:v>
                </c:pt>
                <c:pt idx="2319">
                  <c:v>557.37006700000006</c:v>
                </c:pt>
                <c:pt idx="2320">
                  <c:v>557.34950299999946</c:v>
                </c:pt>
                <c:pt idx="2321">
                  <c:v>557.33448299999998</c:v>
                </c:pt>
                <c:pt idx="2322">
                  <c:v>557.3179129999977</c:v>
                </c:pt>
                <c:pt idx="2323">
                  <c:v>557.2983620000017</c:v>
                </c:pt>
                <c:pt idx="2324">
                  <c:v>557.2983620000017</c:v>
                </c:pt>
                <c:pt idx="2325">
                  <c:v>557.26879799999995</c:v>
                </c:pt>
                <c:pt idx="2326">
                  <c:v>557.2379830000001</c:v>
                </c:pt>
                <c:pt idx="2327">
                  <c:v>557.19411400000001</c:v>
                </c:pt>
                <c:pt idx="2328">
                  <c:v>557.16311899999948</c:v>
                </c:pt>
                <c:pt idx="2329">
                  <c:v>557.12175400000001</c:v>
                </c:pt>
                <c:pt idx="2330">
                  <c:v>557.106495</c:v>
                </c:pt>
                <c:pt idx="2331">
                  <c:v>557.13117099999999</c:v>
                </c:pt>
                <c:pt idx="2332">
                  <c:v>557.15143699999999</c:v>
                </c:pt>
                <c:pt idx="2333">
                  <c:v>557.11811799999998</c:v>
                </c:pt>
                <c:pt idx="2334">
                  <c:v>557.12991999999997</c:v>
                </c:pt>
                <c:pt idx="2335">
                  <c:v>557.16127199999949</c:v>
                </c:pt>
                <c:pt idx="2336">
                  <c:v>557.10005799999999</c:v>
                </c:pt>
                <c:pt idx="2337">
                  <c:v>557.0619699999977</c:v>
                </c:pt>
                <c:pt idx="2338">
                  <c:v>556.99741799999947</c:v>
                </c:pt>
                <c:pt idx="2339">
                  <c:v>557.01458500000001</c:v>
                </c:pt>
                <c:pt idx="2340">
                  <c:v>557.03026099999806</c:v>
                </c:pt>
                <c:pt idx="2341">
                  <c:v>556.95688699999948</c:v>
                </c:pt>
                <c:pt idx="2342">
                  <c:v>556.95956899999806</c:v>
                </c:pt>
                <c:pt idx="2343">
                  <c:v>556.95664899999781</c:v>
                </c:pt>
                <c:pt idx="2344">
                  <c:v>556.9223760000001</c:v>
                </c:pt>
                <c:pt idx="2345">
                  <c:v>556.92148199999997</c:v>
                </c:pt>
                <c:pt idx="2346">
                  <c:v>556.94866199999831</c:v>
                </c:pt>
                <c:pt idx="2347">
                  <c:v>556.98281500000007</c:v>
                </c:pt>
                <c:pt idx="2348">
                  <c:v>557.00737199999992</c:v>
                </c:pt>
                <c:pt idx="2349">
                  <c:v>557.60377600000231</c:v>
                </c:pt>
                <c:pt idx="2350">
                  <c:v>557.55436400000008</c:v>
                </c:pt>
                <c:pt idx="2351">
                  <c:v>557.4826599999983</c:v>
                </c:pt>
                <c:pt idx="2352">
                  <c:v>557.42114799999831</c:v>
                </c:pt>
                <c:pt idx="2353">
                  <c:v>557.42806199999939</c:v>
                </c:pt>
                <c:pt idx="2354">
                  <c:v>557.34348299999999</c:v>
                </c:pt>
                <c:pt idx="2355">
                  <c:v>557.37757699999997</c:v>
                </c:pt>
                <c:pt idx="2356">
                  <c:v>557.403505</c:v>
                </c:pt>
                <c:pt idx="2357">
                  <c:v>557.37435800000003</c:v>
                </c:pt>
                <c:pt idx="2358">
                  <c:v>557.37006700000006</c:v>
                </c:pt>
                <c:pt idx="2359">
                  <c:v>557.34950299999946</c:v>
                </c:pt>
                <c:pt idx="2360">
                  <c:v>557.33448299999998</c:v>
                </c:pt>
                <c:pt idx="2361">
                  <c:v>557.3179129999977</c:v>
                </c:pt>
                <c:pt idx="2362">
                  <c:v>557.2983620000017</c:v>
                </c:pt>
                <c:pt idx="2363">
                  <c:v>557.2983620000017</c:v>
                </c:pt>
                <c:pt idx="2364">
                  <c:v>557.26879799999995</c:v>
                </c:pt>
                <c:pt idx="2365">
                  <c:v>557.2379830000001</c:v>
                </c:pt>
                <c:pt idx="2366">
                  <c:v>557.19411400000001</c:v>
                </c:pt>
                <c:pt idx="2367">
                  <c:v>557.16311899999948</c:v>
                </c:pt>
                <c:pt idx="2368">
                  <c:v>557.12175400000001</c:v>
                </c:pt>
                <c:pt idx="2369">
                  <c:v>557.106495</c:v>
                </c:pt>
                <c:pt idx="2370">
                  <c:v>557.13117099999999</c:v>
                </c:pt>
                <c:pt idx="2371">
                  <c:v>557.15143699999999</c:v>
                </c:pt>
                <c:pt idx="2372">
                  <c:v>557.11811799999998</c:v>
                </c:pt>
                <c:pt idx="2373">
                  <c:v>557.12991999999997</c:v>
                </c:pt>
                <c:pt idx="2374">
                  <c:v>557.16127199999949</c:v>
                </c:pt>
                <c:pt idx="2375">
                  <c:v>557.10005799999999</c:v>
                </c:pt>
                <c:pt idx="2376">
                  <c:v>557.0619699999977</c:v>
                </c:pt>
                <c:pt idx="2377">
                  <c:v>556.99741799999947</c:v>
                </c:pt>
                <c:pt idx="2378">
                  <c:v>557.01458500000001</c:v>
                </c:pt>
                <c:pt idx="2379">
                  <c:v>557.03026099999806</c:v>
                </c:pt>
                <c:pt idx="2380">
                  <c:v>556.95688699999948</c:v>
                </c:pt>
                <c:pt idx="2381">
                  <c:v>556.95956899999806</c:v>
                </c:pt>
                <c:pt idx="2382">
                  <c:v>556.95664899999781</c:v>
                </c:pt>
                <c:pt idx="2383">
                  <c:v>556.9223760000001</c:v>
                </c:pt>
                <c:pt idx="2384">
                  <c:v>556.92148199999997</c:v>
                </c:pt>
                <c:pt idx="2385">
                  <c:v>556.94866199999831</c:v>
                </c:pt>
                <c:pt idx="2386">
                  <c:v>556.98281500000007</c:v>
                </c:pt>
                <c:pt idx="2387">
                  <c:v>557.00737199999992</c:v>
                </c:pt>
                <c:pt idx="2388">
                  <c:v>557.60377600000231</c:v>
                </c:pt>
                <c:pt idx="2389">
                  <c:v>557.55436400000008</c:v>
                </c:pt>
                <c:pt idx="2390">
                  <c:v>557.4826599999983</c:v>
                </c:pt>
                <c:pt idx="2391">
                  <c:v>557.42114799999831</c:v>
                </c:pt>
                <c:pt idx="2392">
                  <c:v>557.42806199999939</c:v>
                </c:pt>
                <c:pt idx="2393">
                  <c:v>557.34348299999999</c:v>
                </c:pt>
                <c:pt idx="2394">
                  <c:v>557.37757699999997</c:v>
                </c:pt>
                <c:pt idx="2395">
                  <c:v>557.403505</c:v>
                </c:pt>
                <c:pt idx="2396">
                  <c:v>557.37435800000003</c:v>
                </c:pt>
                <c:pt idx="2397">
                  <c:v>557.37006700000006</c:v>
                </c:pt>
                <c:pt idx="2398">
                  <c:v>557.34950299999946</c:v>
                </c:pt>
                <c:pt idx="2399">
                  <c:v>557.33448299999998</c:v>
                </c:pt>
                <c:pt idx="2400">
                  <c:v>557.3179129999977</c:v>
                </c:pt>
                <c:pt idx="2401">
                  <c:v>557.2983620000017</c:v>
                </c:pt>
                <c:pt idx="2402">
                  <c:v>557.2983620000017</c:v>
                </c:pt>
                <c:pt idx="2403">
                  <c:v>557.26879799999995</c:v>
                </c:pt>
                <c:pt idx="2404">
                  <c:v>557.2379830000001</c:v>
                </c:pt>
                <c:pt idx="2405">
                  <c:v>557.19411400000001</c:v>
                </c:pt>
                <c:pt idx="2406">
                  <c:v>557.16311899999948</c:v>
                </c:pt>
                <c:pt idx="2407">
                  <c:v>557.12175400000001</c:v>
                </c:pt>
                <c:pt idx="2408">
                  <c:v>557.106495</c:v>
                </c:pt>
                <c:pt idx="2409">
                  <c:v>557.13117099999999</c:v>
                </c:pt>
                <c:pt idx="2410">
                  <c:v>557.15143699999999</c:v>
                </c:pt>
                <c:pt idx="2411">
                  <c:v>557.11811799999998</c:v>
                </c:pt>
                <c:pt idx="2412">
                  <c:v>557.12991999999997</c:v>
                </c:pt>
                <c:pt idx="2413">
                  <c:v>557.16127199999949</c:v>
                </c:pt>
                <c:pt idx="2414">
                  <c:v>557.10005799999999</c:v>
                </c:pt>
                <c:pt idx="2415">
                  <c:v>557.0619699999977</c:v>
                </c:pt>
                <c:pt idx="2416">
                  <c:v>556.99741799999947</c:v>
                </c:pt>
                <c:pt idx="2417">
                  <c:v>557.01458500000001</c:v>
                </c:pt>
                <c:pt idx="2418">
                  <c:v>557.03026099999806</c:v>
                </c:pt>
                <c:pt idx="2419">
                  <c:v>556.95688699999948</c:v>
                </c:pt>
                <c:pt idx="2420">
                  <c:v>556.95956899999806</c:v>
                </c:pt>
                <c:pt idx="2421">
                  <c:v>556.95664899999781</c:v>
                </c:pt>
                <c:pt idx="2422">
                  <c:v>556.9223760000001</c:v>
                </c:pt>
                <c:pt idx="2423">
                  <c:v>556.92148199999997</c:v>
                </c:pt>
                <c:pt idx="2424">
                  <c:v>556.94866199999831</c:v>
                </c:pt>
                <c:pt idx="2425">
                  <c:v>556.98281500000007</c:v>
                </c:pt>
                <c:pt idx="2426">
                  <c:v>557.00737199999992</c:v>
                </c:pt>
                <c:pt idx="2427">
                  <c:v>557.60377600000231</c:v>
                </c:pt>
                <c:pt idx="2428">
                  <c:v>557.55436400000008</c:v>
                </c:pt>
                <c:pt idx="2429">
                  <c:v>557.4826599999983</c:v>
                </c:pt>
                <c:pt idx="2430">
                  <c:v>557.42114799999831</c:v>
                </c:pt>
                <c:pt idx="2431">
                  <c:v>557.42806199999939</c:v>
                </c:pt>
                <c:pt idx="2432">
                  <c:v>557.34348299999999</c:v>
                </c:pt>
                <c:pt idx="2433">
                  <c:v>557.37757699999997</c:v>
                </c:pt>
                <c:pt idx="2434">
                  <c:v>557.403505</c:v>
                </c:pt>
                <c:pt idx="2435">
                  <c:v>557.37435800000003</c:v>
                </c:pt>
                <c:pt idx="2436">
                  <c:v>557.37006700000006</c:v>
                </c:pt>
                <c:pt idx="2437">
                  <c:v>557.34950299999946</c:v>
                </c:pt>
                <c:pt idx="2438">
                  <c:v>557.33448299999998</c:v>
                </c:pt>
                <c:pt idx="2439">
                  <c:v>557.3179129999977</c:v>
                </c:pt>
                <c:pt idx="2440">
                  <c:v>557.2983620000017</c:v>
                </c:pt>
                <c:pt idx="2441">
                  <c:v>557.2983620000017</c:v>
                </c:pt>
                <c:pt idx="2442">
                  <c:v>557.26879799999995</c:v>
                </c:pt>
                <c:pt idx="2443">
                  <c:v>557.2379830000001</c:v>
                </c:pt>
                <c:pt idx="2444">
                  <c:v>557.19411400000001</c:v>
                </c:pt>
                <c:pt idx="2445">
                  <c:v>557.16311899999948</c:v>
                </c:pt>
                <c:pt idx="2446">
                  <c:v>557.12175400000001</c:v>
                </c:pt>
                <c:pt idx="2447">
                  <c:v>557.106495</c:v>
                </c:pt>
                <c:pt idx="2448">
                  <c:v>557.13117099999999</c:v>
                </c:pt>
                <c:pt idx="2449">
                  <c:v>557.15143699999999</c:v>
                </c:pt>
                <c:pt idx="2450">
                  <c:v>557.11811799999998</c:v>
                </c:pt>
                <c:pt idx="2451">
                  <c:v>557.12991999999997</c:v>
                </c:pt>
                <c:pt idx="2452">
                  <c:v>557.16127199999949</c:v>
                </c:pt>
                <c:pt idx="2453">
                  <c:v>557.10005799999999</c:v>
                </c:pt>
                <c:pt idx="2454">
                  <c:v>557.0619699999977</c:v>
                </c:pt>
                <c:pt idx="2455">
                  <c:v>556.99741799999947</c:v>
                </c:pt>
                <c:pt idx="2456">
                  <c:v>557.01458500000001</c:v>
                </c:pt>
                <c:pt idx="2457">
                  <c:v>557.03026099999806</c:v>
                </c:pt>
                <c:pt idx="2458">
                  <c:v>556.95688699999948</c:v>
                </c:pt>
                <c:pt idx="2459">
                  <c:v>556.95956899999806</c:v>
                </c:pt>
                <c:pt idx="2460">
                  <c:v>556.95664899999781</c:v>
                </c:pt>
                <c:pt idx="2461">
                  <c:v>556.9223760000001</c:v>
                </c:pt>
                <c:pt idx="2462">
                  <c:v>556.92148199999997</c:v>
                </c:pt>
                <c:pt idx="2463">
                  <c:v>556.94866199999831</c:v>
                </c:pt>
                <c:pt idx="2464">
                  <c:v>556.98281500000007</c:v>
                </c:pt>
                <c:pt idx="2465">
                  <c:v>557.00737199999992</c:v>
                </c:pt>
                <c:pt idx="2466">
                  <c:v>557.60377600000231</c:v>
                </c:pt>
                <c:pt idx="2467">
                  <c:v>557.55436400000008</c:v>
                </c:pt>
                <c:pt idx="2468">
                  <c:v>557.4826599999983</c:v>
                </c:pt>
                <c:pt idx="2469">
                  <c:v>557.42114799999831</c:v>
                </c:pt>
                <c:pt idx="2470">
                  <c:v>557.42806199999939</c:v>
                </c:pt>
                <c:pt idx="2471">
                  <c:v>557.34348299999999</c:v>
                </c:pt>
                <c:pt idx="2472">
                  <c:v>557.37757699999997</c:v>
                </c:pt>
                <c:pt idx="2473">
                  <c:v>557.403505</c:v>
                </c:pt>
                <c:pt idx="2474">
                  <c:v>557.37435800000003</c:v>
                </c:pt>
                <c:pt idx="2475">
                  <c:v>557.37006700000006</c:v>
                </c:pt>
                <c:pt idx="2476">
                  <c:v>557.34950299999946</c:v>
                </c:pt>
                <c:pt idx="2477">
                  <c:v>557.33448299999998</c:v>
                </c:pt>
                <c:pt idx="2478">
                  <c:v>557.3179129999977</c:v>
                </c:pt>
                <c:pt idx="2479">
                  <c:v>557.2983620000017</c:v>
                </c:pt>
                <c:pt idx="2480">
                  <c:v>557.2983620000017</c:v>
                </c:pt>
                <c:pt idx="2481">
                  <c:v>557.26879799999995</c:v>
                </c:pt>
                <c:pt idx="2482">
                  <c:v>557.2379830000001</c:v>
                </c:pt>
                <c:pt idx="2483">
                  <c:v>557.19411400000001</c:v>
                </c:pt>
                <c:pt idx="2484">
                  <c:v>557.16311899999948</c:v>
                </c:pt>
                <c:pt idx="2485">
                  <c:v>557.12175400000001</c:v>
                </c:pt>
                <c:pt idx="2486">
                  <c:v>557.106495</c:v>
                </c:pt>
                <c:pt idx="2487">
                  <c:v>557.13117099999999</c:v>
                </c:pt>
                <c:pt idx="2488">
                  <c:v>557.15143699999999</c:v>
                </c:pt>
                <c:pt idx="2489">
                  <c:v>557.11811799999998</c:v>
                </c:pt>
                <c:pt idx="2490">
                  <c:v>557.12991999999997</c:v>
                </c:pt>
                <c:pt idx="2491">
                  <c:v>557.16127199999949</c:v>
                </c:pt>
                <c:pt idx="2492">
                  <c:v>557.10005799999999</c:v>
                </c:pt>
                <c:pt idx="2493">
                  <c:v>557.0619699999977</c:v>
                </c:pt>
                <c:pt idx="2494">
                  <c:v>556.99741799999947</c:v>
                </c:pt>
                <c:pt idx="2495">
                  <c:v>557.01458500000001</c:v>
                </c:pt>
                <c:pt idx="2496">
                  <c:v>557.03026099999806</c:v>
                </c:pt>
                <c:pt idx="2497">
                  <c:v>556.95688699999948</c:v>
                </c:pt>
                <c:pt idx="2498">
                  <c:v>556.95956899999806</c:v>
                </c:pt>
                <c:pt idx="2499">
                  <c:v>556.95664899999781</c:v>
                </c:pt>
                <c:pt idx="2500">
                  <c:v>556.9223760000001</c:v>
                </c:pt>
                <c:pt idx="2501">
                  <c:v>556.92148199999997</c:v>
                </c:pt>
                <c:pt idx="2502">
                  <c:v>556.94866199999831</c:v>
                </c:pt>
                <c:pt idx="2503">
                  <c:v>556.98281500000007</c:v>
                </c:pt>
                <c:pt idx="2504">
                  <c:v>557.00737199999992</c:v>
                </c:pt>
                <c:pt idx="2505">
                  <c:v>557.60377600000231</c:v>
                </c:pt>
                <c:pt idx="2506">
                  <c:v>557.55436400000008</c:v>
                </c:pt>
                <c:pt idx="2507">
                  <c:v>557.4826599999983</c:v>
                </c:pt>
                <c:pt idx="2508">
                  <c:v>557.42114799999831</c:v>
                </c:pt>
                <c:pt idx="2509">
                  <c:v>557.42806199999939</c:v>
                </c:pt>
                <c:pt idx="2510">
                  <c:v>557.34348299999999</c:v>
                </c:pt>
                <c:pt idx="2511">
                  <c:v>557.37757699999997</c:v>
                </c:pt>
                <c:pt idx="2512">
                  <c:v>557.403505</c:v>
                </c:pt>
                <c:pt idx="2513">
                  <c:v>557.37435800000003</c:v>
                </c:pt>
                <c:pt idx="2514">
                  <c:v>557.37006700000006</c:v>
                </c:pt>
                <c:pt idx="2515">
                  <c:v>557.34950299999946</c:v>
                </c:pt>
                <c:pt idx="2516">
                  <c:v>557.33448299999998</c:v>
                </c:pt>
                <c:pt idx="2517">
                  <c:v>557.3179129999977</c:v>
                </c:pt>
                <c:pt idx="2518">
                  <c:v>557.2983620000017</c:v>
                </c:pt>
                <c:pt idx="2519">
                  <c:v>557.2983620000017</c:v>
                </c:pt>
                <c:pt idx="2520">
                  <c:v>557.26879799999995</c:v>
                </c:pt>
                <c:pt idx="2521">
                  <c:v>557.2379830000001</c:v>
                </c:pt>
                <c:pt idx="2522">
                  <c:v>557.19411400000001</c:v>
                </c:pt>
                <c:pt idx="2523">
                  <c:v>557.16311899999948</c:v>
                </c:pt>
                <c:pt idx="2524">
                  <c:v>557.12175400000001</c:v>
                </c:pt>
                <c:pt idx="2525">
                  <c:v>557.106495</c:v>
                </c:pt>
                <c:pt idx="2526">
                  <c:v>557.13117099999999</c:v>
                </c:pt>
                <c:pt idx="2527">
                  <c:v>557.15143699999999</c:v>
                </c:pt>
                <c:pt idx="2528">
                  <c:v>557.11811799999998</c:v>
                </c:pt>
                <c:pt idx="2529">
                  <c:v>557.12991999999997</c:v>
                </c:pt>
                <c:pt idx="2530">
                  <c:v>557.16127199999949</c:v>
                </c:pt>
                <c:pt idx="2531">
                  <c:v>557.10005799999999</c:v>
                </c:pt>
                <c:pt idx="2532">
                  <c:v>557.0619699999977</c:v>
                </c:pt>
                <c:pt idx="2533">
                  <c:v>556.99741799999947</c:v>
                </c:pt>
                <c:pt idx="2534">
                  <c:v>557.01458500000001</c:v>
                </c:pt>
                <c:pt idx="2535">
                  <c:v>557.03026099999806</c:v>
                </c:pt>
                <c:pt idx="2536">
                  <c:v>556.95688699999948</c:v>
                </c:pt>
                <c:pt idx="2537">
                  <c:v>556.95956899999806</c:v>
                </c:pt>
                <c:pt idx="2538">
                  <c:v>556.95664899999781</c:v>
                </c:pt>
                <c:pt idx="2539">
                  <c:v>556.9223760000001</c:v>
                </c:pt>
                <c:pt idx="2540">
                  <c:v>556.92148199999997</c:v>
                </c:pt>
                <c:pt idx="2541">
                  <c:v>556.94866199999831</c:v>
                </c:pt>
                <c:pt idx="2542">
                  <c:v>556.98281500000007</c:v>
                </c:pt>
                <c:pt idx="2543">
                  <c:v>557.00737199999992</c:v>
                </c:pt>
                <c:pt idx="2544">
                  <c:v>557.60377600000231</c:v>
                </c:pt>
                <c:pt idx="2545">
                  <c:v>557.55436400000008</c:v>
                </c:pt>
                <c:pt idx="2546">
                  <c:v>557.4826599999983</c:v>
                </c:pt>
                <c:pt idx="2547">
                  <c:v>557.42114799999831</c:v>
                </c:pt>
                <c:pt idx="2548">
                  <c:v>557.42806199999939</c:v>
                </c:pt>
                <c:pt idx="2549">
                  <c:v>557.34348299999999</c:v>
                </c:pt>
                <c:pt idx="2550">
                  <c:v>557.37757699999997</c:v>
                </c:pt>
                <c:pt idx="2551">
                  <c:v>557.403505</c:v>
                </c:pt>
                <c:pt idx="2552">
                  <c:v>557.37435800000003</c:v>
                </c:pt>
                <c:pt idx="2553">
                  <c:v>557.37006700000006</c:v>
                </c:pt>
                <c:pt idx="2554">
                  <c:v>557.34950299999946</c:v>
                </c:pt>
                <c:pt idx="2555">
                  <c:v>557.33448299999998</c:v>
                </c:pt>
                <c:pt idx="2556">
                  <c:v>557.3179129999977</c:v>
                </c:pt>
                <c:pt idx="2557">
                  <c:v>557.2983620000017</c:v>
                </c:pt>
                <c:pt idx="2558">
                  <c:v>557.2983620000017</c:v>
                </c:pt>
                <c:pt idx="2559">
                  <c:v>557.26879799999995</c:v>
                </c:pt>
                <c:pt idx="2560">
                  <c:v>557.2379830000001</c:v>
                </c:pt>
                <c:pt idx="2561">
                  <c:v>557.19411400000001</c:v>
                </c:pt>
                <c:pt idx="2562">
                  <c:v>557.16311899999948</c:v>
                </c:pt>
                <c:pt idx="2563">
                  <c:v>557.12175400000001</c:v>
                </c:pt>
                <c:pt idx="2564">
                  <c:v>557.106495</c:v>
                </c:pt>
                <c:pt idx="2565">
                  <c:v>557.13117099999999</c:v>
                </c:pt>
                <c:pt idx="2566">
                  <c:v>557.15143699999999</c:v>
                </c:pt>
                <c:pt idx="2567">
                  <c:v>557.11811799999998</c:v>
                </c:pt>
                <c:pt idx="2568">
                  <c:v>557.12991999999997</c:v>
                </c:pt>
                <c:pt idx="2569">
                  <c:v>557.16127199999949</c:v>
                </c:pt>
                <c:pt idx="2570">
                  <c:v>557.10005799999999</c:v>
                </c:pt>
                <c:pt idx="2571">
                  <c:v>557.0619699999977</c:v>
                </c:pt>
                <c:pt idx="2572">
                  <c:v>556.99741799999947</c:v>
                </c:pt>
                <c:pt idx="2573">
                  <c:v>557.01458500000001</c:v>
                </c:pt>
                <c:pt idx="2574">
                  <c:v>557.03026099999806</c:v>
                </c:pt>
                <c:pt idx="2575">
                  <c:v>556.95688699999948</c:v>
                </c:pt>
                <c:pt idx="2576">
                  <c:v>556.95956899999806</c:v>
                </c:pt>
                <c:pt idx="2577">
                  <c:v>556.95664899999781</c:v>
                </c:pt>
                <c:pt idx="2578">
                  <c:v>556.9223760000001</c:v>
                </c:pt>
                <c:pt idx="2579">
                  <c:v>556.92148199999997</c:v>
                </c:pt>
                <c:pt idx="2580">
                  <c:v>556.94866199999831</c:v>
                </c:pt>
                <c:pt idx="2581">
                  <c:v>556.98281500000007</c:v>
                </c:pt>
                <c:pt idx="2582">
                  <c:v>557.00737199999992</c:v>
                </c:pt>
                <c:pt idx="2583">
                  <c:v>557.60377600000231</c:v>
                </c:pt>
                <c:pt idx="2584">
                  <c:v>557.55436400000008</c:v>
                </c:pt>
                <c:pt idx="2585">
                  <c:v>557.4826599999983</c:v>
                </c:pt>
                <c:pt idx="2586">
                  <c:v>557.42114799999831</c:v>
                </c:pt>
                <c:pt idx="2587">
                  <c:v>557.42806199999939</c:v>
                </c:pt>
                <c:pt idx="2588">
                  <c:v>557.34348299999999</c:v>
                </c:pt>
                <c:pt idx="2589">
                  <c:v>557.37757699999997</c:v>
                </c:pt>
                <c:pt idx="2590">
                  <c:v>557.403505</c:v>
                </c:pt>
                <c:pt idx="2591">
                  <c:v>557.37435800000003</c:v>
                </c:pt>
                <c:pt idx="2592">
                  <c:v>557.37006700000006</c:v>
                </c:pt>
                <c:pt idx="2593">
                  <c:v>557.34950299999946</c:v>
                </c:pt>
                <c:pt idx="2594">
                  <c:v>557.33448299999998</c:v>
                </c:pt>
                <c:pt idx="2595">
                  <c:v>557.3179129999977</c:v>
                </c:pt>
                <c:pt idx="2596">
                  <c:v>557.2983620000017</c:v>
                </c:pt>
                <c:pt idx="2597">
                  <c:v>557.2983620000017</c:v>
                </c:pt>
                <c:pt idx="2598">
                  <c:v>557.26879799999995</c:v>
                </c:pt>
                <c:pt idx="2599">
                  <c:v>557.2379830000001</c:v>
                </c:pt>
                <c:pt idx="2600">
                  <c:v>557.19411400000001</c:v>
                </c:pt>
                <c:pt idx="2601">
                  <c:v>557.16311899999948</c:v>
                </c:pt>
                <c:pt idx="2602">
                  <c:v>557.12175400000001</c:v>
                </c:pt>
                <c:pt idx="2603">
                  <c:v>557.106495</c:v>
                </c:pt>
                <c:pt idx="2604">
                  <c:v>557.13117099999999</c:v>
                </c:pt>
                <c:pt idx="2605">
                  <c:v>557.15143699999999</c:v>
                </c:pt>
                <c:pt idx="2606">
                  <c:v>557.11811799999998</c:v>
                </c:pt>
                <c:pt idx="2607">
                  <c:v>557.12991999999997</c:v>
                </c:pt>
                <c:pt idx="2608">
                  <c:v>557.16127199999949</c:v>
                </c:pt>
                <c:pt idx="2609">
                  <c:v>557.10005799999999</c:v>
                </c:pt>
                <c:pt idx="2610">
                  <c:v>557.0619699999977</c:v>
                </c:pt>
                <c:pt idx="2611">
                  <c:v>556.99741799999947</c:v>
                </c:pt>
                <c:pt idx="2612">
                  <c:v>557.01458500000001</c:v>
                </c:pt>
                <c:pt idx="2613">
                  <c:v>557.03026099999806</c:v>
                </c:pt>
                <c:pt idx="2614">
                  <c:v>556.95688699999948</c:v>
                </c:pt>
                <c:pt idx="2615">
                  <c:v>556.95956899999806</c:v>
                </c:pt>
                <c:pt idx="2616">
                  <c:v>556.95664899999781</c:v>
                </c:pt>
                <c:pt idx="2617">
                  <c:v>556.9223760000001</c:v>
                </c:pt>
                <c:pt idx="2618">
                  <c:v>556.92148199999997</c:v>
                </c:pt>
                <c:pt idx="2619">
                  <c:v>556.94866199999831</c:v>
                </c:pt>
                <c:pt idx="2620">
                  <c:v>556.98281500000007</c:v>
                </c:pt>
                <c:pt idx="2621">
                  <c:v>557.00737199999992</c:v>
                </c:pt>
                <c:pt idx="2622">
                  <c:v>557.60377600000231</c:v>
                </c:pt>
                <c:pt idx="2623">
                  <c:v>557.55436400000008</c:v>
                </c:pt>
                <c:pt idx="2624">
                  <c:v>557.4826599999983</c:v>
                </c:pt>
                <c:pt idx="2625">
                  <c:v>557.42114799999831</c:v>
                </c:pt>
                <c:pt idx="2626">
                  <c:v>557.42806199999939</c:v>
                </c:pt>
                <c:pt idx="2627">
                  <c:v>557.34348299999999</c:v>
                </c:pt>
                <c:pt idx="2628">
                  <c:v>557.37757699999997</c:v>
                </c:pt>
                <c:pt idx="2629">
                  <c:v>557.403505</c:v>
                </c:pt>
                <c:pt idx="2630">
                  <c:v>557.37435800000003</c:v>
                </c:pt>
                <c:pt idx="2631">
                  <c:v>557.37006700000006</c:v>
                </c:pt>
                <c:pt idx="2632">
                  <c:v>557.34950299999946</c:v>
                </c:pt>
                <c:pt idx="2633">
                  <c:v>557.33448299999998</c:v>
                </c:pt>
                <c:pt idx="2634">
                  <c:v>557.3179129999977</c:v>
                </c:pt>
                <c:pt idx="2635">
                  <c:v>557.2983620000017</c:v>
                </c:pt>
                <c:pt idx="2636">
                  <c:v>557.2983620000017</c:v>
                </c:pt>
                <c:pt idx="2637">
                  <c:v>557.26879799999995</c:v>
                </c:pt>
                <c:pt idx="2638">
                  <c:v>557.2379830000001</c:v>
                </c:pt>
                <c:pt idx="2639">
                  <c:v>557.19411400000001</c:v>
                </c:pt>
                <c:pt idx="2640">
                  <c:v>557.16311899999948</c:v>
                </c:pt>
                <c:pt idx="2641">
                  <c:v>557.12175400000001</c:v>
                </c:pt>
                <c:pt idx="2642">
                  <c:v>557.106495</c:v>
                </c:pt>
                <c:pt idx="2643">
                  <c:v>557.13117099999999</c:v>
                </c:pt>
                <c:pt idx="2644">
                  <c:v>557.15143699999999</c:v>
                </c:pt>
                <c:pt idx="2645">
                  <c:v>557.11811799999998</c:v>
                </c:pt>
                <c:pt idx="2646">
                  <c:v>557.12991999999997</c:v>
                </c:pt>
                <c:pt idx="2647">
                  <c:v>557.16127199999949</c:v>
                </c:pt>
                <c:pt idx="2648">
                  <c:v>557.10005799999999</c:v>
                </c:pt>
                <c:pt idx="2649">
                  <c:v>557.0619699999977</c:v>
                </c:pt>
                <c:pt idx="2650">
                  <c:v>556.99741799999947</c:v>
                </c:pt>
                <c:pt idx="2651">
                  <c:v>557.01458500000001</c:v>
                </c:pt>
                <c:pt idx="2652">
                  <c:v>557.03026099999806</c:v>
                </c:pt>
                <c:pt idx="2653">
                  <c:v>556.95688699999948</c:v>
                </c:pt>
                <c:pt idx="2654">
                  <c:v>556.95956899999806</c:v>
                </c:pt>
                <c:pt idx="2655">
                  <c:v>556.95664899999781</c:v>
                </c:pt>
                <c:pt idx="2656">
                  <c:v>556.9223760000001</c:v>
                </c:pt>
                <c:pt idx="2657">
                  <c:v>556.92148199999997</c:v>
                </c:pt>
                <c:pt idx="2658">
                  <c:v>556.94866199999831</c:v>
                </c:pt>
                <c:pt idx="2659">
                  <c:v>556.98281500000007</c:v>
                </c:pt>
                <c:pt idx="2660">
                  <c:v>557.00737199999992</c:v>
                </c:pt>
                <c:pt idx="2661">
                  <c:v>557.60377600000231</c:v>
                </c:pt>
                <c:pt idx="2662">
                  <c:v>557.55436400000008</c:v>
                </c:pt>
                <c:pt idx="2663">
                  <c:v>557.4826599999983</c:v>
                </c:pt>
                <c:pt idx="2664">
                  <c:v>557.42114799999831</c:v>
                </c:pt>
                <c:pt idx="2665">
                  <c:v>557.42806199999939</c:v>
                </c:pt>
                <c:pt idx="2666">
                  <c:v>557.34348299999999</c:v>
                </c:pt>
                <c:pt idx="2667">
                  <c:v>557.37757699999997</c:v>
                </c:pt>
                <c:pt idx="2668">
                  <c:v>557.403505</c:v>
                </c:pt>
                <c:pt idx="2669">
                  <c:v>557.37435800000003</c:v>
                </c:pt>
                <c:pt idx="2670">
                  <c:v>557.37006700000006</c:v>
                </c:pt>
                <c:pt idx="2671">
                  <c:v>557.34950299999946</c:v>
                </c:pt>
                <c:pt idx="2672">
                  <c:v>557.33448299999998</c:v>
                </c:pt>
                <c:pt idx="2673">
                  <c:v>557.3179129999977</c:v>
                </c:pt>
                <c:pt idx="2674">
                  <c:v>557.2983620000017</c:v>
                </c:pt>
                <c:pt idx="2675">
                  <c:v>557.2983620000017</c:v>
                </c:pt>
                <c:pt idx="2676">
                  <c:v>557.26879799999995</c:v>
                </c:pt>
                <c:pt idx="2677">
                  <c:v>557.2379830000001</c:v>
                </c:pt>
                <c:pt idx="2678">
                  <c:v>557.19411400000001</c:v>
                </c:pt>
                <c:pt idx="2679">
                  <c:v>557.16311899999948</c:v>
                </c:pt>
                <c:pt idx="2680">
                  <c:v>557.12175400000001</c:v>
                </c:pt>
                <c:pt idx="2681">
                  <c:v>557.106495</c:v>
                </c:pt>
                <c:pt idx="2682">
                  <c:v>557.13117099999999</c:v>
                </c:pt>
                <c:pt idx="2683">
                  <c:v>557.15143699999999</c:v>
                </c:pt>
                <c:pt idx="2684">
                  <c:v>557.11811799999998</c:v>
                </c:pt>
                <c:pt idx="2685">
                  <c:v>557.12991999999997</c:v>
                </c:pt>
                <c:pt idx="2686">
                  <c:v>557.16127199999949</c:v>
                </c:pt>
                <c:pt idx="2687">
                  <c:v>557.10005799999999</c:v>
                </c:pt>
                <c:pt idx="2688">
                  <c:v>557.0619699999977</c:v>
                </c:pt>
                <c:pt idx="2689">
                  <c:v>556.99741799999947</c:v>
                </c:pt>
                <c:pt idx="2690">
                  <c:v>557.01458500000001</c:v>
                </c:pt>
                <c:pt idx="2691">
                  <c:v>557.03026099999806</c:v>
                </c:pt>
                <c:pt idx="2692">
                  <c:v>556.95688699999948</c:v>
                </c:pt>
                <c:pt idx="2693">
                  <c:v>556.95956899999806</c:v>
                </c:pt>
                <c:pt idx="2694">
                  <c:v>556.95664899999781</c:v>
                </c:pt>
                <c:pt idx="2695">
                  <c:v>556.9223760000001</c:v>
                </c:pt>
                <c:pt idx="2696">
                  <c:v>556.92148199999997</c:v>
                </c:pt>
                <c:pt idx="2697">
                  <c:v>556.94866199999831</c:v>
                </c:pt>
                <c:pt idx="2698">
                  <c:v>556.98281500000007</c:v>
                </c:pt>
                <c:pt idx="2699">
                  <c:v>557.00737199999992</c:v>
                </c:pt>
                <c:pt idx="2700">
                  <c:v>557.60377600000231</c:v>
                </c:pt>
                <c:pt idx="2701">
                  <c:v>557.55436400000008</c:v>
                </c:pt>
                <c:pt idx="2702">
                  <c:v>557.4826599999983</c:v>
                </c:pt>
                <c:pt idx="2703">
                  <c:v>557.42114799999831</c:v>
                </c:pt>
                <c:pt idx="2704">
                  <c:v>557.42806199999939</c:v>
                </c:pt>
                <c:pt idx="2705">
                  <c:v>557.34348299999999</c:v>
                </c:pt>
                <c:pt idx="2706">
                  <c:v>557.37757699999997</c:v>
                </c:pt>
                <c:pt idx="2707">
                  <c:v>557.403505</c:v>
                </c:pt>
                <c:pt idx="2708">
                  <c:v>557.37435800000003</c:v>
                </c:pt>
                <c:pt idx="2709">
                  <c:v>557.37006700000006</c:v>
                </c:pt>
                <c:pt idx="2710">
                  <c:v>557.34950299999946</c:v>
                </c:pt>
                <c:pt idx="2711">
                  <c:v>557.33448299999998</c:v>
                </c:pt>
                <c:pt idx="2712">
                  <c:v>557.3179129999977</c:v>
                </c:pt>
                <c:pt idx="2713">
                  <c:v>557.2983620000017</c:v>
                </c:pt>
                <c:pt idx="2714">
                  <c:v>557.2983620000017</c:v>
                </c:pt>
                <c:pt idx="2715">
                  <c:v>557.26879799999995</c:v>
                </c:pt>
                <c:pt idx="2716">
                  <c:v>557.2379830000001</c:v>
                </c:pt>
                <c:pt idx="2717">
                  <c:v>557.19411400000001</c:v>
                </c:pt>
                <c:pt idx="2718">
                  <c:v>557.16311899999948</c:v>
                </c:pt>
                <c:pt idx="2719">
                  <c:v>557.12175400000001</c:v>
                </c:pt>
                <c:pt idx="2720">
                  <c:v>557.106495</c:v>
                </c:pt>
                <c:pt idx="2721">
                  <c:v>557.13117099999999</c:v>
                </c:pt>
                <c:pt idx="2722">
                  <c:v>557.15143699999999</c:v>
                </c:pt>
                <c:pt idx="2723">
                  <c:v>557.11811799999998</c:v>
                </c:pt>
                <c:pt idx="2724">
                  <c:v>557.12991999999997</c:v>
                </c:pt>
                <c:pt idx="2725">
                  <c:v>557.16127199999949</c:v>
                </c:pt>
                <c:pt idx="2726">
                  <c:v>557.10005799999999</c:v>
                </c:pt>
                <c:pt idx="2727">
                  <c:v>557.0619699999977</c:v>
                </c:pt>
                <c:pt idx="2728">
                  <c:v>556.99741799999947</c:v>
                </c:pt>
                <c:pt idx="2729">
                  <c:v>557.01458500000001</c:v>
                </c:pt>
                <c:pt idx="2730">
                  <c:v>557.03026099999806</c:v>
                </c:pt>
                <c:pt idx="2731">
                  <c:v>556.95688699999948</c:v>
                </c:pt>
                <c:pt idx="2732">
                  <c:v>556.95956899999806</c:v>
                </c:pt>
                <c:pt idx="2733">
                  <c:v>556.95664899999781</c:v>
                </c:pt>
                <c:pt idx="2734">
                  <c:v>556.9223760000001</c:v>
                </c:pt>
                <c:pt idx="2735">
                  <c:v>556.92148199999997</c:v>
                </c:pt>
                <c:pt idx="2736">
                  <c:v>556.94866199999831</c:v>
                </c:pt>
                <c:pt idx="2737">
                  <c:v>556.98281500000007</c:v>
                </c:pt>
                <c:pt idx="2738">
                  <c:v>557.00737199999992</c:v>
                </c:pt>
                <c:pt idx="2739">
                  <c:v>557.60377600000231</c:v>
                </c:pt>
                <c:pt idx="2740">
                  <c:v>557.55436400000008</c:v>
                </c:pt>
                <c:pt idx="2741">
                  <c:v>557.4826599999983</c:v>
                </c:pt>
                <c:pt idx="2742">
                  <c:v>557.42114799999831</c:v>
                </c:pt>
                <c:pt idx="2743">
                  <c:v>557.42806199999939</c:v>
                </c:pt>
                <c:pt idx="2744">
                  <c:v>557.34348299999999</c:v>
                </c:pt>
                <c:pt idx="2745">
                  <c:v>557.37757699999997</c:v>
                </c:pt>
                <c:pt idx="2746">
                  <c:v>557.403505</c:v>
                </c:pt>
                <c:pt idx="2747">
                  <c:v>557.37435800000003</c:v>
                </c:pt>
                <c:pt idx="2748">
                  <c:v>557.37006700000006</c:v>
                </c:pt>
                <c:pt idx="2749">
                  <c:v>557.34950299999946</c:v>
                </c:pt>
                <c:pt idx="2750">
                  <c:v>557.33448299999998</c:v>
                </c:pt>
                <c:pt idx="2751">
                  <c:v>557.3179129999977</c:v>
                </c:pt>
                <c:pt idx="2752">
                  <c:v>557.2983620000017</c:v>
                </c:pt>
                <c:pt idx="2753">
                  <c:v>557.2983620000017</c:v>
                </c:pt>
                <c:pt idx="2754">
                  <c:v>557.26879799999995</c:v>
                </c:pt>
                <c:pt idx="2755">
                  <c:v>557.2379830000001</c:v>
                </c:pt>
                <c:pt idx="2756">
                  <c:v>557.19411400000001</c:v>
                </c:pt>
                <c:pt idx="2757">
                  <c:v>557.16311899999948</c:v>
                </c:pt>
                <c:pt idx="2758">
                  <c:v>557.12175400000001</c:v>
                </c:pt>
                <c:pt idx="2759">
                  <c:v>557.106495</c:v>
                </c:pt>
                <c:pt idx="2760">
                  <c:v>557.13117099999999</c:v>
                </c:pt>
                <c:pt idx="2761">
                  <c:v>557.15143699999999</c:v>
                </c:pt>
                <c:pt idx="2762">
                  <c:v>557.11811799999998</c:v>
                </c:pt>
                <c:pt idx="2763">
                  <c:v>557.12991999999997</c:v>
                </c:pt>
                <c:pt idx="2764">
                  <c:v>557.16127199999949</c:v>
                </c:pt>
                <c:pt idx="2765">
                  <c:v>557.10005799999999</c:v>
                </c:pt>
                <c:pt idx="2766">
                  <c:v>557.0619699999977</c:v>
                </c:pt>
                <c:pt idx="2767">
                  <c:v>556.99741799999947</c:v>
                </c:pt>
                <c:pt idx="2768">
                  <c:v>557.01458500000001</c:v>
                </c:pt>
                <c:pt idx="2769">
                  <c:v>557.03026099999806</c:v>
                </c:pt>
                <c:pt idx="2770">
                  <c:v>556.95688699999948</c:v>
                </c:pt>
                <c:pt idx="2771">
                  <c:v>556.95956899999806</c:v>
                </c:pt>
                <c:pt idx="2772">
                  <c:v>556.95664899999781</c:v>
                </c:pt>
                <c:pt idx="2773">
                  <c:v>556.9223760000001</c:v>
                </c:pt>
                <c:pt idx="2774">
                  <c:v>556.92148199999997</c:v>
                </c:pt>
                <c:pt idx="2775">
                  <c:v>556.94866199999831</c:v>
                </c:pt>
                <c:pt idx="2776">
                  <c:v>556.98281500000007</c:v>
                </c:pt>
                <c:pt idx="2777">
                  <c:v>557.00737199999992</c:v>
                </c:pt>
                <c:pt idx="2778">
                  <c:v>557.60377600000231</c:v>
                </c:pt>
                <c:pt idx="2779">
                  <c:v>557.55436400000008</c:v>
                </c:pt>
                <c:pt idx="2780">
                  <c:v>557.4826599999983</c:v>
                </c:pt>
                <c:pt idx="2781">
                  <c:v>557.42114799999831</c:v>
                </c:pt>
                <c:pt idx="2782">
                  <c:v>557.42806199999939</c:v>
                </c:pt>
                <c:pt idx="2783">
                  <c:v>557.34348299999999</c:v>
                </c:pt>
                <c:pt idx="2784">
                  <c:v>557.37757699999997</c:v>
                </c:pt>
                <c:pt idx="2785">
                  <c:v>557.403505</c:v>
                </c:pt>
                <c:pt idx="2786">
                  <c:v>557.37435800000003</c:v>
                </c:pt>
                <c:pt idx="2787">
                  <c:v>557.37006700000006</c:v>
                </c:pt>
                <c:pt idx="2788">
                  <c:v>557.34950299999946</c:v>
                </c:pt>
                <c:pt idx="2789">
                  <c:v>557.33448299999998</c:v>
                </c:pt>
                <c:pt idx="2790">
                  <c:v>557.3179129999977</c:v>
                </c:pt>
                <c:pt idx="2791">
                  <c:v>557.2983620000017</c:v>
                </c:pt>
                <c:pt idx="2792">
                  <c:v>557.2983620000017</c:v>
                </c:pt>
                <c:pt idx="2793">
                  <c:v>557.26879799999995</c:v>
                </c:pt>
                <c:pt idx="2794">
                  <c:v>557.2379830000001</c:v>
                </c:pt>
                <c:pt idx="2795">
                  <c:v>557.19411400000001</c:v>
                </c:pt>
                <c:pt idx="2796">
                  <c:v>557.16311899999948</c:v>
                </c:pt>
                <c:pt idx="2797">
                  <c:v>557.12175400000001</c:v>
                </c:pt>
                <c:pt idx="2798">
                  <c:v>557.106495</c:v>
                </c:pt>
                <c:pt idx="2799">
                  <c:v>557.13117099999999</c:v>
                </c:pt>
                <c:pt idx="2800">
                  <c:v>557.15143699999999</c:v>
                </c:pt>
                <c:pt idx="2801">
                  <c:v>557.11811799999998</c:v>
                </c:pt>
                <c:pt idx="2802">
                  <c:v>557.12991999999997</c:v>
                </c:pt>
                <c:pt idx="2803">
                  <c:v>557.16127199999949</c:v>
                </c:pt>
                <c:pt idx="2804">
                  <c:v>557.10005799999999</c:v>
                </c:pt>
                <c:pt idx="2805">
                  <c:v>557.0619699999977</c:v>
                </c:pt>
                <c:pt idx="2806">
                  <c:v>556.99741799999947</c:v>
                </c:pt>
                <c:pt idx="2807">
                  <c:v>557.01458500000001</c:v>
                </c:pt>
                <c:pt idx="2808">
                  <c:v>557.03026099999806</c:v>
                </c:pt>
                <c:pt idx="2809">
                  <c:v>556.95688699999948</c:v>
                </c:pt>
                <c:pt idx="2810">
                  <c:v>556.95956899999806</c:v>
                </c:pt>
                <c:pt idx="2811">
                  <c:v>556.95664899999781</c:v>
                </c:pt>
                <c:pt idx="2812">
                  <c:v>556.9223760000001</c:v>
                </c:pt>
                <c:pt idx="2813">
                  <c:v>556.92148199999997</c:v>
                </c:pt>
                <c:pt idx="2814">
                  <c:v>556.94866199999831</c:v>
                </c:pt>
                <c:pt idx="2815">
                  <c:v>556.98281500000007</c:v>
                </c:pt>
                <c:pt idx="2816">
                  <c:v>557.00737199999992</c:v>
                </c:pt>
                <c:pt idx="2817">
                  <c:v>557.60377600000231</c:v>
                </c:pt>
                <c:pt idx="2818">
                  <c:v>557.55436400000008</c:v>
                </c:pt>
                <c:pt idx="2819">
                  <c:v>557.4826599999983</c:v>
                </c:pt>
                <c:pt idx="2820">
                  <c:v>557.42114799999831</c:v>
                </c:pt>
                <c:pt idx="2821">
                  <c:v>557.42806199999939</c:v>
                </c:pt>
                <c:pt idx="2822">
                  <c:v>557.34348299999999</c:v>
                </c:pt>
                <c:pt idx="2823">
                  <c:v>557.37757699999997</c:v>
                </c:pt>
                <c:pt idx="2824">
                  <c:v>557.403505</c:v>
                </c:pt>
                <c:pt idx="2825">
                  <c:v>557.37435800000003</c:v>
                </c:pt>
                <c:pt idx="2826">
                  <c:v>557.37006700000006</c:v>
                </c:pt>
                <c:pt idx="2827">
                  <c:v>557.34950299999946</c:v>
                </c:pt>
                <c:pt idx="2828">
                  <c:v>557.33448299999998</c:v>
                </c:pt>
                <c:pt idx="2829">
                  <c:v>557.3179129999977</c:v>
                </c:pt>
                <c:pt idx="2830">
                  <c:v>557.2983620000017</c:v>
                </c:pt>
                <c:pt idx="2831">
                  <c:v>557.2983620000017</c:v>
                </c:pt>
                <c:pt idx="2832">
                  <c:v>557.26879799999995</c:v>
                </c:pt>
                <c:pt idx="2833">
                  <c:v>557.2379830000001</c:v>
                </c:pt>
                <c:pt idx="2834">
                  <c:v>557.19411400000001</c:v>
                </c:pt>
                <c:pt idx="2835">
                  <c:v>557.16311899999948</c:v>
                </c:pt>
                <c:pt idx="2836">
                  <c:v>557.12175400000001</c:v>
                </c:pt>
                <c:pt idx="2837">
                  <c:v>557.106495</c:v>
                </c:pt>
                <c:pt idx="2838">
                  <c:v>557.13117099999999</c:v>
                </c:pt>
                <c:pt idx="2839">
                  <c:v>557.15143699999999</c:v>
                </c:pt>
                <c:pt idx="2840">
                  <c:v>557.11811799999998</c:v>
                </c:pt>
                <c:pt idx="2841">
                  <c:v>557.12991999999997</c:v>
                </c:pt>
                <c:pt idx="2842">
                  <c:v>557.16127199999949</c:v>
                </c:pt>
                <c:pt idx="2843">
                  <c:v>557.10005799999999</c:v>
                </c:pt>
                <c:pt idx="2844">
                  <c:v>557.0619699999977</c:v>
                </c:pt>
                <c:pt idx="2845">
                  <c:v>556.99741799999947</c:v>
                </c:pt>
                <c:pt idx="2846">
                  <c:v>557.01458500000001</c:v>
                </c:pt>
                <c:pt idx="2847">
                  <c:v>557.03026099999806</c:v>
                </c:pt>
                <c:pt idx="2848">
                  <c:v>556.95688699999948</c:v>
                </c:pt>
                <c:pt idx="2849">
                  <c:v>556.95956899999806</c:v>
                </c:pt>
                <c:pt idx="2850">
                  <c:v>556.95664899999781</c:v>
                </c:pt>
                <c:pt idx="2851">
                  <c:v>556.9223760000001</c:v>
                </c:pt>
                <c:pt idx="2852">
                  <c:v>556.92148199999997</c:v>
                </c:pt>
                <c:pt idx="2853">
                  <c:v>556.94866199999831</c:v>
                </c:pt>
                <c:pt idx="2854">
                  <c:v>556.98281500000007</c:v>
                </c:pt>
                <c:pt idx="2855">
                  <c:v>557.00737199999992</c:v>
                </c:pt>
                <c:pt idx="2856">
                  <c:v>557.60377600000231</c:v>
                </c:pt>
                <c:pt idx="2857">
                  <c:v>557.55436400000008</c:v>
                </c:pt>
                <c:pt idx="2858">
                  <c:v>557.4826599999983</c:v>
                </c:pt>
                <c:pt idx="2859">
                  <c:v>557.42114799999831</c:v>
                </c:pt>
                <c:pt idx="2860">
                  <c:v>557.42806199999939</c:v>
                </c:pt>
                <c:pt idx="2861">
                  <c:v>557.34348299999999</c:v>
                </c:pt>
                <c:pt idx="2862">
                  <c:v>557.37757699999997</c:v>
                </c:pt>
                <c:pt idx="2863">
                  <c:v>557.403505</c:v>
                </c:pt>
                <c:pt idx="2864">
                  <c:v>557.37435800000003</c:v>
                </c:pt>
                <c:pt idx="2865">
                  <c:v>557.37006700000006</c:v>
                </c:pt>
                <c:pt idx="2866">
                  <c:v>557.34950299999946</c:v>
                </c:pt>
                <c:pt idx="2867">
                  <c:v>557.33448299999998</c:v>
                </c:pt>
                <c:pt idx="2868">
                  <c:v>557.3179129999977</c:v>
                </c:pt>
                <c:pt idx="2869">
                  <c:v>557.2983620000017</c:v>
                </c:pt>
                <c:pt idx="2870">
                  <c:v>557.2983620000017</c:v>
                </c:pt>
                <c:pt idx="2871">
                  <c:v>557.26879799999995</c:v>
                </c:pt>
                <c:pt idx="2872">
                  <c:v>557.2379830000001</c:v>
                </c:pt>
                <c:pt idx="2873">
                  <c:v>557.19411400000001</c:v>
                </c:pt>
                <c:pt idx="2874">
                  <c:v>557.16311899999948</c:v>
                </c:pt>
                <c:pt idx="2875">
                  <c:v>557.12175400000001</c:v>
                </c:pt>
                <c:pt idx="2876">
                  <c:v>557.106495</c:v>
                </c:pt>
                <c:pt idx="2877">
                  <c:v>557.13117099999999</c:v>
                </c:pt>
                <c:pt idx="2878">
                  <c:v>557.15143699999999</c:v>
                </c:pt>
                <c:pt idx="2879">
                  <c:v>557.11811799999998</c:v>
                </c:pt>
                <c:pt idx="2880">
                  <c:v>557.12991999999997</c:v>
                </c:pt>
                <c:pt idx="2881">
                  <c:v>557.16127199999949</c:v>
                </c:pt>
                <c:pt idx="2882">
                  <c:v>557.10005799999999</c:v>
                </c:pt>
                <c:pt idx="2883">
                  <c:v>557.0619699999977</c:v>
                </c:pt>
                <c:pt idx="2884">
                  <c:v>556.99741799999947</c:v>
                </c:pt>
                <c:pt idx="2885">
                  <c:v>557.01458500000001</c:v>
                </c:pt>
                <c:pt idx="2886">
                  <c:v>557.03026099999806</c:v>
                </c:pt>
                <c:pt idx="2887">
                  <c:v>556.95688699999948</c:v>
                </c:pt>
                <c:pt idx="2888">
                  <c:v>556.95956899999806</c:v>
                </c:pt>
                <c:pt idx="2889">
                  <c:v>556.95664899999781</c:v>
                </c:pt>
                <c:pt idx="2890">
                  <c:v>556.9223760000001</c:v>
                </c:pt>
                <c:pt idx="2891">
                  <c:v>556.92148199999997</c:v>
                </c:pt>
                <c:pt idx="2892">
                  <c:v>556.94866199999831</c:v>
                </c:pt>
                <c:pt idx="2893">
                  <c:v>556.98281500000007</c:v>
                </c:pt>
                <c:pt idx="2894">
                  <c:v>557.00737199999992</c:v>
                </c:pt>
                <c:pt idx="2895">
                  <c:v>557.60377600000231</c:v>
                </c:pt>
                <c:pt idx="2896">
                  <c:v>557.55436400000008</c:v>
                </c:pt>
                <c:pt idx="2897">
                  <c:v>557.4826599999983</c:v>
                </c:pt>
                <c:pt idx="2898">
                  <c:v>557.42114799999831</c:v>
                </c:pt>
                <c:pt idx="2899">
                  <c:v>557.42806199999939</c:v>
                </c:pt>
                <c:pt idx="2900">
                  <c:v>557.34348299999999</c:v>
                </c:pt>
                <c:pt idx="2901">
                  <c:v>557.37757699999997</c:v>
                </c:pt>
                <c:pt idx="2902">
                  <c:v>557.403505</c:v>
                </c:pt>
                <c:pt idx="2903">
                  <c:v>557.37435800000003</c:v>
                </c:pt>
                <c:pt idx="2904">
                  <c:v>557.37006700000006</c:v>
                </c:pt>
                <c:pt idx="2905">
                  <c:v>557.34950299999946</c:v>
                </c:pt>
                <c:pt idx="2906">
                  <c:v>557.33448299999998</c:v>
                </c:pt>
                <c:pt idx="2907">
                  <c:v>557.3179129999977</c:v>
                </c:pt>
                <c:pt idx="2908">
                  <c:v>557.2983620000017</c:v>
                </c:pt>
                <c:pt idx="2909">
                  <c:v>557.2983620000017</c:v>
                </c:pt>
                <c:pt idx="2910">
                  <c:v>557.26879799999995</c:v>
                </c:pt>
                <c:pt idx="2911">
                  <c:v>557.2379830000001</c:v>
                </c:pt>
                <c:pt idx="2912">
                  <c:v>557.19411400000001</c:v>
                </c:pt>
                <c:pt idx="2913">
                  <c:v>557.16311899999948</c:v>
                </c:pt>
                <c:pt idx="2914">
                  <c:v>557.12175400000001</c:v>
                </c:pt>
                <c:pt idx="2915">
                  <c:v>557.106495</c:v>
                </c:pt>
                <c:pt idx="2916">
                  <c:v>557.13117099999999</c:v>
                </c:pt>
                <c:pt idx="2917">
                  <c:v>557.15143699999999</c:v>
                </c:pt>
                <c:pt idx="2918">
                  <c:v>557.11811799999998</c:v>
                </c:pt>
                <c:pt idx="2919">
                  <c:v>557.12991999999997</c:v>
                </c:pt>
                <c:pt idx="2920">
                  <c:v>557.16127199999949</c:v>
                </c:pt>
                <c:pt idx="2921">
                  <c:v>557.10005799999999</c:v>
                </c:pt>
                <c:pt idx="2922">
                  <c:v>557.0619699999977</c:v>
                </c:pt>
                <c:pt idx="2923">
                  <c:v>556.99741799999947</c:v>
                </c:pt>
                <c:pt idx="2924">
                  <c:v>557.01458500000001</c:v>
                </c:pt>
                <c:pt idx="2925">
                  <c:v>557.03026099999806</c:v>
                </c:pt>
                <c:pt idx="2926">
                  <c:v>556.95688699999948</c:v>
                </c:pt>
                <c:pt idx="2927">
                  <c:v>556.95956899999806</c:v>
                </c:pt>
                <c:pt idx="2928">
                  <c:v>556.95664899999781</c:v>
                </c:pt>
                <c:pt idx="2929">
                  <c:v>556.9223760000001</c:v>
                </c:pt>
                <c:pt idx="2930">
                  <c:v>556.92148199999997</c:v>
                </c:pt>
                <c:pt idx="2931">
                  <c:v>556.94866199999831</c:v>
                </c:pt>
                <c:pt idx="2932">
                  <c:v>556.98281500000007</c:v>
                </c:pt>
                <c:pt idx="2933">
                  <c:v>557.00737199999992</c:v>
                </c:pt>
                <c:pt idx="2934">
                  <c:v>557.60377600000231</c:v>
                </c:pt>
                <c:pt idx="2935">
                  <c:v>557.55436400000008</c:v>
                </c:pt>
                <c:pt idx="2936">
                  <c:v>557.4826599999983</c:v>
                </c:pt>
                <c:pt idx="2937">
                  <c:v>557.42114799999831</c:v>
                </c:pt>
                <c:pt idx="2938">
                  <c:v>557.42806199999939</c:v>
                </c:pt>
                <c:pt idx="2939">
                  <c:v>557.34348299999999</c:v>
                </c:pt>
                <c:pt idx="2940">
                  <c:v>557.37757699999997</c:v>
                </c:pt>
                <c:pt idx="2941">
                  <c:v>557.403505</c:v>
                </c:pt>
                <c:pt idx="2942">
                  <c:v>557.37435800000003</c:v>
                </c:pt>
                <c:pt idx="2943">
                  <c:v>557.37006700000006</c:v>
                </c:pt>
                <c:pt idx="2944">
                  <c:v>557.34950299999946</c:v>
                </c:pt>
                <c:pt idx="2945">
                  <c:v>557.33448299999998</c:v>
                </c:pt>
                <c:pt idx="2946">
                  <c:v>557.3179129999977</c:v>
                </c:pt>
                <c:pt idx="2947">
                  <c:v>557.2983620000017</c:v>
                </c:pt>
                <c:pt idx="2948">
                  <c:v>557.2983620000017</c:v>
                </c:pt>
                <c:pt idx="2949">
                  <c:v>557.26879799999995</c:v>
                </c:pt>
                <c:pt idx="2950">
                  <c:v>557.2379830000001</c:v>
                </c:pt>
                <c:pt idx="2951">
                  <c:v>557.19411400000001</c:v>
                </c:pt>
                <c:pt idx="2952">
                  <c:v>557.16311899999948</c:v>
                </c:pt>
                <c:pt idx="2953">
                  <c:v>557.12175400000001</c:v>
                </c:pt>
                <c:pt idx="2954">
                  <c:v>557.106495</c:v>
                </c:pt>
                <c:pt idx="2955">
                  <c:v>557.13117099999999</c:v>
                </c:pt>
                <c:pt idx="2956">
                  <c:v>557.15143699999999</c:v>
                </c:pt>
                <c:pt idx="2957">
                  <c:v>557.11811799999998</c:v>
                </c:pt>
                <c:pt idx="2958">
                  <c:v>557.12991999999997</c:v>
                </c:pt>
                <c:pt idx="2959">
                  <c:v>557.16127199999949</c:v>
                </c:pt>
                <c:pt idx="2960">
                  <c:v>557.10005799999999</c:v>
                </c:pt>
                <c:pt idx="2961">
                  <c:v>557.0619699999977</c:v>
                </c:pt>
                <c:pt idx="2962">
                  <c:v>556.99741799999947</c:v>
                </c:pt>
                <c:pt idx="2963">
                  <c:v>557.01458500000001</c:v>
                </c:pt>
                <c:pt idx="2964">
                  <c:v>557.03026099999806</c:v>
                </c:pt>
                <c:pt idx="2965">
                  <c:v>556.95688699999948</c:v>
                </c:pt>
                <c:pt idx="2966">
                  <c:v>556.95956899999806</c:v>
                </c:pt>
                <c:pt idx="2967">
                  <c:v>556.95664899999781</c:v>
                </c:pt>
                <c:pt idx="2968">
                  <c:v>556.9223760000001</c:v>
                </c:pt>
                <c:pt idx="2969">
                  <c:v>556.92148199999997</c:v>
                </c:pt>
                <c:pt idx="2970">
                  <c:v>556.94866199999831</c:v>
                </c:pt>
                <c:pt idx="2971">
                  <c:v>556.98281500000007</c:v>
                </c:pt>
                <c:pt idx="2972">
                  <c:v>557.00737199999992</c:v>
                </c:pt>
                <c:pt idx="2973">
                  <c:v>557.60377600000231</c:v>
                </c:pt>
                <c:pt idx="2974">
                  <c:v>557.55436400000008</c:v>
                </c:pt>
                <c:pt idx="2975">
                  <c:v>557.4826599999983</c:v>
                </c:pt>
                <c:pt idx="2976">
                  <c:v>557.42114799999831</c:v>
                </c:pt>
                <c:pt idx="2977">
                  <c:v>557.42806199999939</c:v>
                </c:pt>
                <c:pt idx="2978">
                  <c:v>557.34348299999999</c:v>
                </c:pt>
                <c:pt idx="2979">
                  <c:v>557.37757699999997</c:v>
                </c:pt>
                <c:pt idx="2980">
                  <c:v>557.403505</c:v>
                </c:pt>
                <c:pt idx="2981">
                  <c:v>557.37435800000003</c:v>
                </c:pt>
                <c:pt idx="2982">
                  <c:v>557.37006700000006</c:v>
                </c:pt>
                <c:pt idx="2983">
                  <c:v>557.34950299999946</c:v>
                </c:pt>
                <c:pt idx="2984">
                  <c:v>557.33448299999998</c:v>
                </c:pt>
                <c:pt idx="2985">
                  <c:v>557.3179129999977</c:v>
                </c:pt>
                <c:pt idx="2986">
                  <c:v>557.2983620000017</c:v>
                </c:pt>
                <c:pt idx="2987">
                  <c:v>557.2983620000017</c:v>
                </c:pt>
                <c:pt idx="2988">
                  <c:v>557.26879799999995</c:v>
                </c:pt>
                <c:pt idx="2989">
                  <c:v>557.2379830000001</c:v>
                </c:pt>
                <c:pt idx="2990">
                  <c:v>557.19411400000001</c:v>
                </c:pt>
                <c:pt idx="2991">
                  <c:v>557.16311899999948</c:v>
                </c:pt>
                <c:pt idx="2992">
                  <c:v>557.12175400000001</c:v>
                </c:pt>
                <c:pt idx="2993">
                  <c:v>557.106495</c:v>
                </c:pt>
                <c:pt idx="2994">
                  <c:v>557.13117099999999</c:v>
                </c:pt>
                <c:pt idx="2995">
                  <c:v>557.15143699999999</c:v>
                </c:pt>
                <c:pt idx="2996">
                  <c:v>557.11811799999998</c:v>
                </c:pt>
                <c:pt idx="2997">
                  <c:v>557.12991999999997</c:v>
                </c:pt>
                <c:pt idx="2998">
                  <c:v>557.16127199999949</c:v>
                </c:pt>
                <c:pt idx="2999">
                  <c:v>557.10005799999999</c:v>
                </c:pt>
                <c:pt idx="3000">
                  <c:v>557.0619699999977</c:v>
                </c:pt>
                <c:pt idx="3001">
                  <c:v>556.99741799999947</c:v>
                </c:pt>
                <c:pt idx="3002">
                  <c:v>557.01458500000001</c:v>
                </c:pt>
                <c:pt idx="3003">
                  <c:v>557.03026099999806</c:v>
                </c:pt>
                <c:pt idx="3004">
                  <c:v>556.95688699999948</c:v>
                </c:pt>
                <c:pt idx="3005">
                  <c:v>556.95956899999806</c:v>
                </c:pt>
                <c:pt idx="3006">
                  <c:v>556.95664899999781</c:v>
                </c:pt>
                <c:pt idx="3007">
                  <c:v>556.9223760000001</c:v>
                </c:pt>
                <c:pt idx="3008">
                  <c:v>556.92148199999997</c:v>
                </c:pt>
                <c:pt idx="3009">
                  <c:v>556.94866199999831</c:v>
                </c:pt>
                <c:pt idx="3010">
                  <c:v>556.98281500000007</c:v>
                </c:pt>
                <c:pt idx="3011">
                  <c:v>557.00737199999992</c:v>
                </c:pt>
                <c:pt idx="3012">
                  <c:v>557.60377600000231</c:v>
                </c:pt>
                <c:pt idx="3013">
                  <c:v>557.55436400000008</c:v>
                </c:pt>
                <c:pt idx="3014">
                  <c:v>557.4826599999983</c:v>
                </c:pt>
                <c:pt idx="3015">
                  <c:v>557.42114799999831</c:v>
                </c:pt>
                <c:pt idx="3016">
                  <c:v>557.42806199999939</c:v>
                </c:pt>
                <c:pt idx="3017">
                  <c:v>557.34348299999999</c:v>
                </c:pt>
                <c:pt idx="3018">
                  <c:v>557.37757699999997</c:v>
                </c:pt>
                <c:pt idx="3019">
                  <c:v>557.403505</c:v>
                </c:pt>
                <c:pt idx="3020">
                  <c:v>557.37435800000003</c:v>
                </c:pt>
                <c:pt idx="3021">
                  <c:v>557.37006700000006</c:v>
                </c:pt>
                <c:pt idx="3022">
                  <c:v>557.34950299999946</c:v>
                </c:pt>
                <c:pt idx="3023">
                  <c:v>557.33448299999998</c:v>
                </c:pt>
                <c:pt idx="3024">
                  <c:v>557.3179129999977</c:v>
                </c:pt>
                <c:pt idx="3025">
                  <c:v>557.2983620000017</c:v>
                </c:pt>
                <c:pt idx="3026">
                  <c:v>557.2983620000017</c:v>
                </c:pt>
                <c:pt idx="3027">
                  <c:v>557.26879799999995</c:v>
                </c:pt>
                <c:pt idx="3028">
                  <c:v>557.2379830000001</c:v>
                </c:pt>
                <c:pt idx="3029">
                  <c:v>557.19411400000001</c:v>
                </c:pt>
                <c:pt idx="3030">
                  <c:v>557.16311899999948</c:v>
                </c:pt>
                <c:pt idx="3031">
                  <c:v>557.12175400000001</c:v>
                </c:pt>
                <c:pt idx="3032">
                  <c:v>557.106495</c:v>
                </c:pt>
                <c:pt idx="3033">
                  <c:v>557.13117099999999</c:v>
                </c:pt>
                <c:pt idx="3034">
                  <c:v>557.15143699999999</c:v>
                </c:pt>
                <c:pt idx="3035">
                  <c:v>557.11811799999998</c:v>
                </c:pt>
                <c:pt idx="3036">
                  <c:v>557.12991999999997</c:v>
                </c:pt>
                <c:pt idx="3037">
                  <c:v>557.16127199999949</c:v>
                </c:pt>
                <c:pt idx="3038">
                  <c:v>557.10005799999999</c:v>
                </c:pt>
                <c:pt idx="3039">
                  <c:v>557.0619699999977</c:v>
                </c:pt>
                <c:pt idx="3040">
                  <c:v>556.99741799999947</c:v>
                </c:pt>
                <c:pt idx="3041">
                  <c:v>557.01458500000001</c:v>
                </c:pt>
                <c:pt idx="3042">
                  <c:v>557.03026099999806</c:v>
                </c:pt>
                <c:pt idx="3043">
                  <c:v>556.95688699999948</c:v>
                </c:pt>
                <c:pt idx="3044">
                  <c:v>556.95956899999806</c:v>
                </c:pt>
                <c:pt idx="3045">
                  <c:v>556.95664899999781</c:v>
                </c:pt>
                <c:pt idx="3046">
                  <c:v>556.9223760000001</c:v>
                </c:pt>
                <c:pt idx="3047">
                  <c:v>556.92148199999997</c:v>
                </c:pt>
                <c:pt idx="3048">
                  <c:v>556.94866199999831</c:v>
                </c:pt>
                <c:pt idx="3049">
                  <c:v>556.98281500000007</c:v>
                </c:pt>
                <c:pt idx="3050">
                  <c:v>557.00737199999992</c:v>
                </c:pt>
                <c:pt idx="3051">
                  <c:v>557.60377600000231</c:v>
                </c:pt>
                <c:pt idx="3052">
                  <c:v>557.55436400000008</c:v>
                </c:pt>
                <c:pt idx="3053">
                  <c:v>557.4826599999983</c:v>
                </c:pt>
                <c:pt idx="3054">
                  <c:v>557.42114799999831</c:v>
                </c:pt>
                <c:pt idx="3055">
                  <c:v>557.42806199999939</c:v>
                </c:pt>
                <c:pt idx="3056">
                  <c:v>557.34348299999999</c:v>
                </c:pt>
                <c:pt idx="3057">
                  <c:v>557.37757699999997</c:v>
                </c:pt>
                <c:pt idx="3058">
                  <c:v>557.403505</c:v>
                </c:pt>
                <c:pt idx="3059">
                  <c:v>557.37435800000003</c:v>
                </c:pt>
                <c:pt idx="3060">
                  <c:v>557.37006700000006</c:v>
                </c:pt>
                <c:pt idx="3061">
                  <c:v>557.34950299999946</c:v>
                </c:pt>
                <c:pt idx="3062">
                  <c:v>557.33448299999998</c:v>
                </c:pt>
                <c:pt idx="3063">
                  <c:v>557.3179129999977</c:v>
                </c:pt>
                <c:pt idx="3064">
                  <c:v>557.2983620000017</c:v>
                </c:pt>
                <c:pt idx="3065">
                  <c:v>557.2983620000017</c:v>
                </c:pt>
                <c:pt idx="3066">
                  <c:v>557.26879799999995</c:v>
                </c:pt>
                <c:pt idx="3067">
                  <c:v>557.2379830000001</c:v>
                </c:pt>
                <c:pt idx="3068">
                  <c:v>557.19411400000001</c:v>
                </c:pt>
                <c:pt idx="3069">
                  <c:v>557.16311899999948</c:v>
                </c:pt>
                <c:pt idx="3070">
                  <c:v>557.12175400000001</c:v>
                </c:pt>
                <c:pt idx="3071">
                  <c:v>557.106495</c:v>
                </c:pt>
                <c:pt idx="3072">
                  <c:v>557.13117099999999</c:v>
                </c:pt>
                <c:pt idx="3073">
                  <c:v>557.15143699999999</c:v>
                </c:pt>
                <c:pt idx="3074">
                  <c:v>557.11811799999998</c:v>
                </c:pt>
                <c:pt idx="3075">
                  <c:v>557.12991999999997</c:v>
                </c:pt>
                <c:pt idx="3076">
                  <c:v>557.16127199999949</c:v>
                </c:pt>
                <c:pt idx="3077">
                  <c:v>557.10005799999999</c:v>
                </c:pt>
                <c:pt idx="3078">
                  <c:v>557.0619699999977</c:v>
                </c:pt>
                <c:pt idx="3079">
                  <c:v>556.99741799999947</c:v>
                </c:pt>
                <c:pt idx="3080">
                  <c:v>557.01458500000001</c:v>
                </c:pt>
                <c:pt idx="3081">
                  <c:v>557.03026099999806</c:v>
                </c:pt>
                <c:pt idx="3082">
                  <c:v>556.95688699999948</c:v>
                </c:pt>
                <c:pt idx="3083">
                  <c:v>556.95956899999806</c:v>
                </c:pt>
                <c:pt idx="3084">
                  <c:v>556.95664899999781</c:v>
                </c:pt>
                <c:pt idx="3085">
                  <c:v>556.9223760000001</c:v>
                </c:pt>
                <c:pt idx="3086">
                  <c:v>556.92148199999997</c:v>
                </c:pt>
                <c:pt idx="3087">
                  <c:v>556.94866199999831</c:v>
                </c:pt>
                <c:pt idx="3088">
                  <c:v>556.98281500000007</c:v>
                </c:pt>
                <c:pt idx="3089">
                  <c:v>557.00737199999992</c:v>
                </c:pt>
                <c:pt idx="3090">
                  <c:v>557.60377600000231</c:v>
                </c:pt>
                <c:pt idx="3091">
                  <c:v>557.55436400000008</c:v>
                </c:pt>
                <c:pt idx="3092">
                  <c:v>557.4826599999983</c:v>
                </c:pt>
                <c:pt idx="3093">
                  <c:v>557.42114799999831</c:v>
                </c:pt>
                <c:pt idx="3094">
                  <c:v>557.42806199999939</c:v>
                </c:pt>
                <c:pt idx="3095">
                  <c:v>557.34348299999999</c:v>
                </c:pt>
                <c:pt idx="3096">
                  <c:v>557.37757699999997</c:v>
                </c:pt>
                <c:pt idx="3097">
                  <c:v>557.403505</c:v>
                </c:pt>
                <c:pt idx="3098">
                  <c:v>557.37435800000003</c:v>
                </c:pt>
                <c:pt idx="3099">
                  <c:v>557.37006700000006</c:v>
                </c:pt>
                <c:pt idx="3100">
                  <c:v>557.34950299999946</c:v>
                </c:pt>
                <c:pt idx="3101">
                  <c:v>557.33448299999998</c:v>
                </c:pt>
                <c:pt idx="3102">
                  <c:v>557.3179129999977</c:v>
                </c:pt>
                <c:pt idx="3103">
                  <c:v>557.2983620000017</c:v>
                </c:pt>
                <c:pt idx="3104">
                  <c:v>557.2983620000017</c:v>
                </c:pt>
                <c:pt idx="3105">
                  <c:v>557.26879799999995</c:v>
                </c:pt>
                <c:pt idx="3106">
                  <c:v>557.2379830000001</c:v>
                </c:pt>
                <c:pt idx="3107">
                  <c:v>557.19411400000001</c:v>
                </c:pt>
                <c:pt idx="3108">
                  <c:v>557.16311899999948</c:v>
                </c:pt>
                <c:pt idx="3109">
                  <c:v>557.12175400000001</c:v>
                </c:pt>
                <c:pt idx="3110">
                  <c:v>557.106495</c:v>
                </c:pt>
                <c:pt idx="3111">
                  <c:v>557.13117099999999</c:v>
                </c:pt>
                <c:pt idx="3112">
                  <c:v>557.15143699999999</c:v>
                </c:pt>
                <c:pt idx="3113">
                  <c:v>557.11811799999998</c:v>
                </c:pt>
                <c:pt idx="3114">
                  <c:v>557.12991999999997</c:v>
                </c:pt>
                <c:pt idx="3115">
                  <c:v>557.16127199999949</c:v>
                </c:pt>
                <c:pt idx="3116">
                  <c:v>557.10005799999999</c:v>
                </c:pt>
                <c:pt idx="3117">
                  <c:v>557.0619699999977</c:v>
                </c:pt>
                <c:pt idx="3118">
                  <c:v>556.99741799999947</c:v>
                </c:pt>
                <c:pt idx="3119">
                  <c:v>557.01458500000001</c:v>
                </c:pt>
                <c:pt idx="3120">
                  <c:v>557.03026099999806</c:v>
                </c:pt>
                <c:pt idx="3121">
                  <c:v>556.95688699999948</c:v>
                </c:pt>
                <c:pt idx="3122">
                  <c:v>556.95956899999806</c:v>
                </c:pt>
                <c:pt idx="3123">
                  <c:v>556.95664899999781</c:v>
                </c:pt>
                <c:pt idx="3124">
                  <c:v>556.9223760000001</c:v>
                </c:pt>
                <c:pt idx="3125">
                  <c:v>556.92148199999997</c:v>
                </c:pt>
                <c:pt idx="3126">
                  <c:v>556.94866199999831</c:v>
                </c:pt>
                <c:pt idx="3127">
                  <c:v>556.98281500000007</c:v>
                </c:pt>
                <c:pt idx="3128">
                  <c:v>557.00737199999992</c:v>
                </c:pt>
                <c:pt idx="3129">
                  <c:v>557.60377600000231</c:v>
                </c:pt>
                <c:pt idx="3130">
                  <c:v>557.55436400000008</c:v>
                </c:pt>
                <c:pt idx="3131">
                  <c:v>557.4826599999983</c:v>
                </c:pt>
                <c:pt idx="3132">
                  <c:v>557.42114799999831</c:v>
                </c:pt>
                <c:pt idx="3133">
                  <c:v>557.42806199999939</c:v>
                </c:pt>
                <c:pt idx="3134">
                  <c:v>557.34348299999999</c:v>
                </c:pt>
                <c:pt idx="3135">
                  <c:v>557.37757699999997</c:v>
                </c:pt>
                <c:pt idx="3136">
                  <c:v>557.403505</c:v>
                </c:pt>
                <c:pt idx="3137">
                  <c:v>557.37435800000003</c:v>
                </c:pt>
                <c:pt idx="3138">
                  <c:v>557.37006700000006</c:v>
                </c:pt>
                <c:pt idx="3139">
                  <c:v>557.34950299999946</c:v>
                </c:pt>
                <c:pt idx="3140">
                  <c:v>557.33448299999998</c:v>
                </c:pt>
                <c:pt idx="3141">
                  <c:v>557.3179129999977</c:v>
                </c:pt>
                <c:pt idx="3142">
                  <c:v>557.2983620000017</c:v>
                </c:pt>
                <c:pt idx="3143">
                  <c:v>557.2983620000017</c:v>
                </c:pt>
                <c:pt idx="3144">
                  <c:v>557.26879799999995</c:v>
                </c:pt>
                <c:pt idx="3145">
                  <c:v>557.2379830000001</c:v>
                </c:pt>
                <c:pt idx="3146">
                  <c:v>557.19411400000001</c:v>
                </c:pt>
                <c:pt idx="3147">
                  <c:v>557.16311899999948</c:v>
                </c:pt>
                <c:pt idx="3148">
                  <c:v>557.12175400000001</c:v>
                </c:pt>
                <c:pt idx="3149">
                  <c:v>557.106495</c:v>
                </c:pt>
                <c:pt idx="3150">
                  <c:v>557.13117099999999</c:v>
                </c:pt>
                <c:pt idx="3151">
                  <c:v>557.15143699999999</c:v>
                </c:pt>
                <c:pt idx="3152">
                  <c:v>557.11811799999998</c:v>
                </c:pt>
                <c:pt idx="3153">
                  <c:v>557.12991999999997</c:v>
                </c:pt>
                <c:pt idx="3154">
                  <c:v>557.16127199999949</c:v>
                </c:pt>
                <c:pt idx="3155">
                  <c:v>557.10005799999999</c:v>
                </c:pt>
                <c:pt idx="3156">
                  <c:v>557.0619699999977</c:v>
                </c:pt>
                <c:pt idx="3157">
                  <c:v>556.99741799999947</c:v>
                </c:pt>
                <c:pt idx="3158">
                  <c:v>557.01458500000001</c:v>
                </c:pt>
                <c:pt idx="3159">
                  <c:v>557.03026099999806</c:v>
                </c:pt>
                <c:pt idx="3160">
                  <c:v>556.95688699999948</c:v>
                </c:pt>
                <c:pt idx="3161">
                  <c:v>556.95956899999806</c:v>
                </c:pt>
                <c:pt idx="3162">
                  <c:v>556.95664899999781</c:v>
                </c:pt>
                <c:pt idx="3163">
                  <c:v>556.9223760000001</c:v>
                </c:pt>
                <c:pt idx="3164">
                  <c:v>556.92148199999997</c:v>
                </c:pt>
                <c:pt idx="3165">
                  <c:v>556.94866199999831</c:v>
                </c:pt>
                <c:pt idx="3166">
                  <c:v>556.98281500000007</c:v>
                </c:pt>
                <c:pt idx="3167">
                  <c:v>557.00737199999992</c:v>
                </c:pt>
                <c:pt idx="3168">
                  <c:v>557.60377600000231</c:v>
                </c:pt>
                <c:pt idx="3169">
                  <c:v>557.55436400000008</c:v>
                </c:pt>
                <c:pt idx="3170">
                  <c:v>557.4826599999983</c:v>
                </c:pt>
                <c:pt idx="3171">
                  <c:v>557.42114799999831</c:v>
                </c:pt>
                <c:pt idx="3172">
                  <c:v>557.42806199999939</c:v>
                </c:pt>
                <c:pt idx="3173">
                  <c:v>557.34348299999999</c:v>
                </c:pt>
                <c:pt idx="3174">
                  <c:v>557.37757699999997</c:v>
                </c:pt>
                <c:pt idx="3175">
                  <c:v>557.403505</c:v>
                </c:pt>
                <c:pt idx="3176">
                  <c:v>557.37435800000003</c:v>
                </c:pt>
                <c:pt idx="3177">
                  <c:v>557.37006700000006</c:v>
                </c:pt>
                <c:pt idx="3178">
                  <c:v>557.34950299999946</c:v>
                </c:pt>
                <c:pt idx="3179">
                  <c:v>557.33448299999998</c:v>
                </c:pt>
                <c:pt idx="3180">
                  <c:v>557.3179129999977</c:v>
                </c:pt>
                <c:pt idx="3181">
                  <c:v>557.2983620000017</c:v>
                </c:pt>
                <c:pt idx="3182">
                  <c:v>557.2983620000017</c:v>
                </c:pt>
                <c:pt idx="3183">
                  <c:v>557.26879799999995</c:v>
                </c:pt>
                <c:pt idx="3184">
                  <c:v>557.2379830000001</c:v>
                </c:pt>
                <c:pt idx="3185">
                  <c:v>557.19411400000001</c:v>
                </c:pt>
                <c:pt idx="3186">
                  <c:v>557.16311899999948</c:v>
                </c:pt>
                <c:pt idx="3187">
                  <c:v>557.12175400000001</c:v>
                </c:pt>
                <c:pt idx="3188">
                  <c:v>557.106495</c:v>
                </c:pt>
                <c:pt idx="3189">
                  <c:v>557.13117099999999</c:v>
                </c:pt>
                <c:pt idx="3190">
                  <c:v>557.15143699999999</c:v>
                </c:pt>
                <c:pt idx="3191">
                  <c:v>557.11811799999998</c:v>
                </c:pt>
                <c:pt idx="3192">
                  <c:v>557.12991999999997</c:v>
                </c:pt>
                <c:pt idx="3193">
                  <c:v>557.16127199999949</c:v>
                </c:pt>
                <c:pt idx="3194">
                  <c:v>557.10005799999999</c:v>
                </c:pt>
                <c:pt idx="3195">
                  <c:v>557.0619699999977</c:v>
                </c:pt>
                <c:pt idx="3196">
                  <c:v>556.99741799999947</c:v>
                </c:pt>
                <c:pt idx="3197">
                  <c:v>557.01458500000001</c:v>
                </c:pt>
                <c:pt idx="3198">
                  <c:v>557.03026099999806</c:v>
                </c:pt>
                <c:pt idx="3199">
                  <c:v>556.95688699999948</c:v>
                </c:pt>
                <c:pt idx="3200">
                  <c:v>556.95956899999806</c:v>
                </c:pt>
                <c:pt idx="3201">
                  <c:v>556.95664899999781</c:v>
                </c:pt>
                <c:pt idx="3202">
                  <c:v>556.9223760000001</c:v>
                </c:pt>
                <c:pt idx="3203">
                  <c:v>556.92148199999997</c:v>
                </c:pt>
                <c:pt idx="3204">
                  <c:v>556.94866199999831</c:v>
                </c:pt>
                <c:pt idx="3205">
                  <c:v>556.98281500000007</c:v>
                </c:pt>
                <c:pt idx="3206">
                  <c:v>557.00737199999992</c:v>
                </c:pt>
                <c:pt idx="3207">
                  <c:v>557.60377600000231</c:v>
                </c:pt>
                <c:pt idx="3208">
                  <c:v>557.55436400000008</c:v>
                </c:pt>
                <c:pt idx="3209">
                  <c:v>557.4826599999983</c:v>
                </c:pt>
                <c:pt idx="3210">
                  <c:v>557.42114799999831</c:v>
                </c:pt>
                <c:pt idx="3211">
                  <c:v>557.42806199999939</c:v>
                </c:pt>
                <c:pt idx="3212">
                  <c:v>557.34348299999999</c:v>
                </c:pt>
                <c:pt idx="3213">
                  <c:v>557.37757699999997</c:v>
                </c:pt>
                <c:pt idx="3214">
                  <c:v>557.403505</c:v>
                </c:pt>
                <c:pt idx="3215">
                  <c:v>557.37435800000003</c:v>
                </c:pt>
                <c:pt idx="3216">
                  <c:v>557.37006700000006</c:v>
                </c:pt>
                <c:pt idx="3217">
                  <c:v>557.34950299999946</c:v>
                </c:pt>
                <c:pt idx="3218">
                  <c:v>557.33448299999998</c:v>
                </c:pt>
                <c:pt idx="3219">
                  <c:v>557.3179129999977</c:v>
                </c:pt>
                <c:pt idx="3220">
                  <c:v>557.2983620000017</c:v>
                </c:pt>
                <c:pt idx="3221">
                  <c:v>557.2983620000017</c:v>
                </c:pt>
                <c:pt idx="3222">
                  <c:v>557.26879799999995</c:v>
                </c:pt>
                <c:pt idx="3223">
                  <c:v>557.2379830000001</c:v>
                </c:pt>
                <c:pt idx="3224">
                  <c:v>557.19411400000001</c:v>
                </c:pt>
                <c:pt idx="3225">
                  <c:v>557.16311899999948</c:v>
                </c:pt>
                <c:pt idx="3226">
                  <c:v>557.12175400000001</c:v>
                </c:pt>
                <c:pt idx="3227">
                  <c:v>557.106495</c:v>
                </c:pt>
                <c:pt idx="3228">
                  <c:v>557.13117099999999</c:v>
                </c:pt>
                <c:pt idx="3229">
                  <c:v>557.15143699999999</c:v>
                </c:pt>
                <c:pt idx="3230">
                  <c:v>557.11811799999998</c:v>
                </c:pt>
                <c:pt idx="3231">
                  <c:v>557.12991999999997</c:v>
                </c:pt>
                <c:pt idx="3232">
                  <c:v>557.16127199999949</c:v>
                </c:pt>
                <c:pt idx="3233">
                  <c:v>557.10005799999999</c:v>
                </c:pt>
                <c:pt idx="3234">
                  <c:v>557.0619699999977</c:v>
                </c:pt>
                <c:pt idx="3235">
                  <c:v>556.99741799999947</c:v>
                </c:pt>
                <c:pt idx="3236">
                  <c:v>557.01458500000001</c:v>
                </c:pt>
                <c:pt idx="3237">
                  <c:v>557.03026099999806</c:v>
                </c:pt>
                <c:pt idx="3238">
                  <c:v>556.95688699999948</c:v>
                </c:pt>
                <c:pt idx="3239">
                  <c:v>556.95956899999806</c:v>
                </c:pt>
                <c:pt idx="3240">
                  <c:v>556.95664899999781</c:v>
                </c:pt>
                <c:pt idx="3241">
                  <c:v>556.9223760000001</c:v>
                </c:pt>
                <c:pt idx="3242">
                  <c:v>556.92148199999997</c:v>
                </c:pt>
                <c:pt idx="3243">
                  <c:v>556.94866199999831</c:v>
                </c:pt>
                <c:pt idx="3244">
                  <c:v>556.98281500000007</c:v>
                </c:pt>
                <c:pt idx="3245">
                  <c:v>557.00737199999992</c:v>
                </c:pt>
                <c:pt idx="3246">
                  <c:v>557.60377600000231</c:v>
                </c:pt>
                <c:pt idx="3247">
                  <c:v>557.55436400000008</c:v>
                </c:pt>
                <c:pt idx="3248">
                  <c:v>557.4826599999983</c:v>
                </c:pt>
                <c:pt idx="3249">
                  <c:v>557.42114799999831</c:v>
                </c:pt>
                <c:pt idx="3250">
                  <c:v>557.42806199999939</c:v>
                </c:pt>
                <c:pt idx="3251">
                  <c:v>557.34348299999999</c:v>
                </c:pt>
                <c:pt idx="3252">
                  <c:v>557.37757699999997</c:v>
                </c:pt>
                <c:pt idx="3253">
                  <c:v>557.403505</c:v>
                </c:pt>
                <c:pt idx="3254">
                  <c:v>557.37435800000003</c:v>
                </c:pt>
                <c:pt idx="3255">
                  <c:v>557.37006700000006</c:v>
                </c:pt>
                <c:pt idx="3256">
                  <c:v>557.34950299999946</c:v>
                </c:pt>
                <c:pt idx="3257">
                  <c:v>557.33448299999998</c:v>
                </c:pt>
                <c:pt idx="3258">
                  <c:v>557.3179129999977</c:v>
                </c:pt>
                <c:pt idx="3259">
                  <c:v>557.2983620000017</c:v>
                </c:pt>
                <c:pt idx="3260">
                  <c:v>557.2983620000017</c:v>
                </c:pt>
                <c:pt idx="3261">
                  <c:v>557.26879799999995</c:v>
                </c:pt>
                <c:pt idx="3262">
                  <c:v>557.2379830000001</c:v>
                </c:pt>
                <c:pt idx="3263">
                  <c:v>557.19411400000001</c:v>
                </c:pt>
                <c:pt idx="3264">
                  <c:v>557.16311899999948</c:v>
                </c:pt>
                <c:pt idx="3265">
                  <c:v>557.12175400000001</c:v>
                </c:pt>
                <c:pt idx="3266">
                  <c:v>557.106495</c:v>
                </c:pt>
                <c:pt idx="3267">
                  <c:v>557.13117099999999</c:v>
                </c:pt>
                <c:pt idx="3268">
                  <c:v>557.15143699999999</c:v>
                </c:pt>
                <c:pt idx="3269">
                  <c:v>557.11811799999998</c:v>
                </c:pt>
                <c:pt idx="3270">
                  <c:v>557.12991999999997</c:v>
                </c:pt>
                <c:pt idx="3271">
                  <c:v>557.16127199999949</c:v>
                </c:pt>
                <c:pt idx="3272">
                  <c:v>557.10005799999999</c:v>
                </c:pt>
                <c:pt idx="3273">
                  <c:v>557.0619699999977</c:v>
                </c:pt>
                <c:pt idx="3274">
                  <c:v>556.99741799999947</c:v>
                </c:pt>
                <c:pt idx="3275">
                  <c:v>557.01458500000001</c:v>
                </c:pt>
                <c:pt idx="3276">
                  <c:v>557.03026099999806</c:v>
                </c:pt>
                <c:pt idx="3277">
                  <c:v>556.95688699999948</c:v>
                </c:pt>
                <c:pt idx="3278">
                  <c:v>556.95956899999806</c:v>
                </c:pt>
                <c:pt idx="3279">
                  <c:v>556.95664899999781</c:v>
                </c:pt>
                <c:pt idx="3280">
                  <c:v>556.9223760000001</c:v>
                </c:pt>
                <c:pt idx="3281">
                  <c:v>556.92148199999997</c:v>
                </c:pt>
                <c:pt idx="3282">
                  <c:v>556.94866199999831</c:v>
                </c:pt>
                <c:pt idx="3283">
                  <c:v>556.98281500000007</c:v>
                </c:pt>
                <c:pt idx="3284">
                  <c:v>557.00737199999992</c:v>
                </c:pt>
                <c:pt idx="3285">
                  <c:v>557.60377600000231</c:v>
                </c:pt>
                <c:pt idx="3286">
                  <c:v>557.55436400000008</c:v>
                </c:pt>
                <c:pt idx="3287">
                  <c:v>557.4826599999983</c:v>
                </c:pt>
                <c:pt idx="3288">
                  <c:v>557.42114799999831</c:v>
                </c:pt>
                <c:pt idx="3289">
                  <c:v>557.42806199999939</c:v>
                </c:pt>
                <c:pt idx="3290">
                  <c:v>557.34348299999999</c:v>
                </c:pt>
                <c:pt idx="3291">
                  <c:v>557.37757699999997</c:v>
                </c:pt>
                <c:pt idx="3292">
                  <c:v>557.403505</c:v>
                </c:pt>
                <c:pt idx="3293">
                  <c:v>557.37435800000003</c:v>
                </c:pt>
                <c:pt idx="3294">
                  <c:v>557.37006700000006</c:v>
                </c:pt>
                <c:pt idx="3295">
                  <c:v>557.34950299999946</c:v>
                </c:pt>
                <c:pt idx="3296">
                  <c:v>557.33448299999998</c:v>
                </c:pt>
                <c:pt idx="3297">
                  <c:v>557.3179129999977</c:v>
                </c:pt>
                <c:pt idx="3298">
                  <c:v>557.2983620000017</c:v>
                </c:pt>
                <c:pt idx="3299">
                  <c:v>557.2983620000017</c:v>
                </c:pt>
                <c:pt idx="3300">
                  <c:v>557.26879799999995</c:v>
                </c:pt>
                <c:pt idx="3301">
                  <c:v>557.2379830000001</c:v>
                </c:pt>
                <c:pt idx="3302">
                  <c:v>557.19411400000001</c:v>
                </c:pt>
                <c:pt idx="3303">
                  <c:v>557.16311899999948</c:v>
                </c:pt>
                <c:pt idx="3304">
                  <c:v>557.12175400000001</c:v>
                </c:pt>
                <c:pt idx="3305">
                  <c:v>557.106495</c:v>
                </c:pt>
                <c:pt idx="3306">
                  <c:v>557.13117099999999</c:v>
                </c:pt>
                <c:pt idx="3307">
                  <c:v>557.15143699999999</c:v>
                </c:pt>
                <c:pt idx="3308">
                  <c:v>557.11811799999998</c:v>
                </c:pt>
                <c:pt idx="3309">
                  <c:v>557.12991999999997</c:v>
                </c:pt>
                <c:pt idx="3310">
                  <c:v>557.16127199999949</c:v>
                </c:pt>
                <c:pt idx="3311">
                  <c:v>557.10005799999999</c:v>
                </c:pt>
                <c:pt idx="3312">
                  <c:v>557.0619699999977</c:v>
                </c:pt>
                <c:pt idx="3313">
                  <c:v>556.99741799999947</c:v>
                </c:pt>
                <c:pt idx="3314">
                  <c:v>557.01458500000001</c:v>
                </c:pt>
                <c:pt idx="3315">
                  <c:v>557.03026099999806</c:v>
                </c:pt>
                <c:pt idx="3316">
                  <c:v>556.95688699999948</c:v>
                </c:pt>
                <c:pt idx="3317">
                  <c:v>556.95956899999806</c:v>
                </c:pt>
                <c:pt idx="3318">
                  <c:v>556.95664899999781</c:v>
                </c:pt>
                <c:pt idx="3319">
                  <c:v>556.9223760000001</c:v>
                </c:pt>
                <c:pt idx="3320">
                  <c:v>556.92148199999997</c:v>
                </c:pt>
                <c:pt idx="3321">
                  <c:v>556.94866199999831</c:v>
                </c:pt>
                <c:pt idx="3322">
                  <c:v>556.98281500000007</c:v>
                </c:pt>
                <c:pt idx="3323">
                  <c:v>557.00737199999992</c:v>
                </c:pt>
                <c:pt idx="3324">
                  <c:v>557.60377600000231</c:v>
                </c:pt>
                <c:pt idx="3325">
                  <c:v>557.55436400000008</c:v>
                </c:pt>
                <c:pt idx="3326">
                  <c:v>557.4826599999983</c:v>
                </c:pt>
                <c:pt idx="3327">
                  <c:v>557.42114799999831</c:v>
                </c:pt>
                <c:pt idx="3328">
                  <c:v>557.42806199999939</c:v>
                </c:pt>
                <c:pt idx="3329">
                  <c:v>557.34348299999999</c:v>
                </c:pt>
                <c:pt idx="3330">
                  <c:v>557.37757699999997</c:v>
                </c:pt>
                <c:pt idx="3331">
                  <c:v>557.403505</c:v>
                </c:pt>
                <c:pt idx="3332">
                  <c:v>557.37435800000003</c:v>
                </c:pt>
                <c:pt idx="3333">
                  <c:v>557.37006700000006</c:v>
                </c:pt>
                <c:pt idx="3334">
                  <c:v>557.34950299999946</c:v>
                </c:pt>
                <c:pt idx="3335">
                  <c:v>557.33448299999998</c:v>
                </c:pt>
                <c:pt idx="3336">
                  <c:v>557.3179129999977</c:v>
                </c:pt>
                <c:pt idx="3337">
                  <c:v>557.2983620000017</c:v>
                </c:pt>
                <c:pt idx="3338">
                  <c:v>557.2983620000017</c:v>
                </c:pt>
                <c:pt idx="3339">
                  <c:v>557.26879799999995</c:v>
                </c:pt>
                <c:pt idx="3340">
                  <c:v>557.2379830000001</c:v>
                </c:pt>
                <c:pt idx="3341">
                  <c:v>557.19411400000001</c:v>
                </c:pt>
                <c:pt idx="3342">
                  <c:v>557.16311899999948</c:v>
                </c:pt>
                <c:pt idx="3343">
                  <c:v>557.12175400000001</c:v>
                </c:pt>
                <c:pt idx="3344">
                  <c:v>557.106495</c:v>
                </c:pt>
                <c:pt idx="3345">
                  <c:v>557.13117099999999</c:v>
                </c:pt>
                <c:pt idx="3346">
                  <c:v>557.15143699999999</c:v>
                </c:pt>
                <c:pt idx="3347">
                  <c:v>557.11811799999998</c:v>
                </c:pt>
                <c:pt idx="3348">
                  <c:v>557.12991999999997</c:v>
                </c:pt>
                <c:pt idx="3349">
                  <c:v>557.16127199999949</c:v>
                </c:pt>
                <c:pt idx="3350">
                  <c:v>557.10005799999999</c:v>
                </c:pt>
                <c:pt idx="3351">
                  <c:v>557.0619699999977</c:v>
                </c:pt>
                <c:pt idx="3352">
                  <c:v>556.99741799999947</c:v>
                </c:pt>
                <c:pt idx="3353">
                  <c:v>557.01458500000001</c:v>
                </c:pt>
                <c:pt idx="3354">
                  <c:v>557.03026099999806</c:v>
                </c:pt>
                <c:pt idx="3355">
                  <c:v>556.95688699999948</c:v>
                </c:pt>
                <c:pt idx="3356">
                  <c:v>556.95956899999806</c:v>
                </c:pt>
                <c:pt idx="3357">
                  <c:v>556.95664899999781</c:v>
                </c:pt>
                <c:pt idx="3358">
                  <c:v>556.9223760000001</c:v>
                </c:pt>
                <c:pt idx="3359">
                  <c:v>556.92148199999997</c:v>
                </c:pt>
                <c:pt idx="3360">
                  <c:v>556.94866199999831</c:v>
                </c:pt>
                <c:pt idx="3361">
                  <c:v>556.98281500000007</c:v>
                </c:pt>
                <c:pt idx="3362">
                  <c:v>557.00737199999992</c:v>
                </c:pt>
                <c:pt idx="3363">
                  <c:v>557.60377600000231</c:v>
                </c:pt>
                <c:pt idx="3364">
                  <c:v>557.55436400000008</c:v>
                </c:pt>
                <c:pt idx="3365">
                  <c:v>557.4826599999983</c:v>
                </c:pt>
                <c:pt idx="3366">
                  <c:v>557.42114799999831</c:v>
                </c:pt>
                <c:pt idx="3367">
                  <c:v>557.42806199999939</c:v>
                </c:pt>
                <c:pt idx="3368">
                  <c:v>557.34348299999999</c:v>
                </c:pt>
                <c:pt idx="3369">
                  <c:v>557.37757699999997</c:v>
                </c:pt>
                <c:pt idx="3370">
                  <c:v>557.403505</c:v>
                </c:pt>
                <c:pt idx="3371">
                  <c:v>557.37435800000003</c:v>
                </c:pt>
                <c:pt idx="3372">
                  <c:v>557.37006700000006</c:v>
                </c:pt>
                <c:pt idx="3373">
                  <c:v>557.34950299999946</c:v>
                </c:pt>
                <c:pt idx="3374">
                  <c:v>557.33448299999998</c:v>
                </c:pt>
                <c:pt idx="3375">
                  <c:v>557.3179129999977</c:v>
                </c:pt>
                <c:pt idx="3376">
                  <c:v>557.2983620000017</c:v>
                </c:pt>
                <c:pt idx="3377">
                  <c:v>557.2983620000017</c:v>
                </c:pt>
                <c:pt idx="3378">
                  <c:v>557.26879799999995</c:v>
                </c:pt>
                <c:pt idx="3379">
                  <c:v>557.2379830000001</c:v>
                </c:pt>
                <c:pt idx="3380">
                  <c:v>557.19411400000001</c:v>
                </c:pt>
                <c:pt idx="3381">
                  <c:v>557.16311899999948</c:v>
                </c:pt>
                <c:pt idx="3382">
                  <c:v>557.12175400000001</c:v>
                </c:pt>
                <c:pt idx="3383">
                  <c:v>557.106495</c:v>
                </c:pt>
                <c:pt idx="3384">
                  <c:v>557.13117099999999</c:v>
                </c:pt>
                <c:pt idx="3385">
                  <c:v>557.15143699999999</c:v>
                </c:pt>
                <c:pt idx="3386">
                  <c:v>557.11811799999998</c:v>
                </c:pt>
                <c:pt idx="3387">
                  <c:v>557.12991999999997</c:v>
                </c:pt>
                <c:pt idx="3388">
                  <c:v>557.16127199999949</c:v>
                </c:pt>
                <c:pt idx="3389">
                  <c:v>557.10005799999999</c:v>
                </c:pt>
                <c:pt idx="3390">
                  <c:v>557.0619699999977</c:v>
                </c:pt>
                <c:pt idx="3391">
                  <c:v>556.99741799999947</c:v>
                </c:pt>
                <c:pt idx="3392">
                  <c:v>557.01458500000001</c:v>
                </c:pt>
                <c:pt idx="3393">
                  <c:v>557.03026099999806</c:v>
                </c:pt>
                <c:pt idx="3394">
                  <c:v>556.95688699999948</c:v>
                </c:pt>
                <c:pt idx="3395">
                  <c:v>556.95956899999806</c:v>
                </c:pt>
                <c:pt idx="3396">
                  <c:v>556.95664899999781</c:v>
                </c:pt>
                <c:pt idx="3397">
                  <c:v>556.9223760000001</c:v>
                </c:pt>
                <c:pt idx="3398">
                  <c:v>556.92148199999997</c:v>
                </c:pt>
                <c:pt idx="3399">
                  <c:v>556.94866199999831</c:v>
                </c:pt>
                <c:pt idx="3400">
                  <c:v>556.98281500000007</c:v>
                </c:pt>
                <c:pt idx="3401">
                  <c:v>557.00737199999992</c:v>
                </c:pt>
                <c:pt idx="3402">
                  <c:v>557.60377600000231</c:v>
                </c:pt>
                <c:pt idx="3403">
                  <c:v>557.55436400000008</c:v>
                </c:pt>
                <c:pt idx="3404">
                  <c:v>557.4826599999983</c:v>
                </c:pt>
                <c:pt idx="3405">
                  <c:v>557.42114799999831</c:v>
                </c:pt>
                <c:pt idx="3406">
                  <c:v>557.42806199999939</c:v>
                </c:pt>
                <c:pt idx="3407">
                  <c:v>557.34348299999999</c:v>
                </c:pt>
                <c:pt idx="3408">
                  <c:v>557.37757699999997</c:v>
                </c:pt>
                <c:pt idx="3409">
                  <c:v>557.403505</c:v>
                </c:pt>
                <c:pt idx="3410">
                  <c:v>557.37435800000003</c:v>
                </c:pt>
                <c:pt idx="3411">
                  <c:v>557.37006700000006</c:v>
                </c:pt>
                <c:pt idx="3412">
                  <c:v>557.34950299999946</c:v>
                </c:pt>
                <c:pt idx="3413">
                  <c:v>557.33448299999998</c:v>
                </c:pt>
                <c:pt idx="3414">
                  <c:v>557.3179129999977</c:v>
                </c:pt>
                <c:pt idx="3415">
                  <c:v>557.2983620000017</c:v>
                </c:pt>
                <c:pt idx="3416">
                  <c:v>557.2983620000017</c:v>
                </c:pt>
                <c:pt idx="3417">
                  <c:v>557.26879799999995</c:v>
                </c:pt>
                <c:pt idx="3418">
                  <c:v>557.2379830000001</c:v>
                </c:pt>
                <c:pt idx="3419">
                  <c:v>557.19411400000001</c:v>
                </c:pt>
                <c:pt idx="3420">
                  <c:v>557.16311899999948</c:v>
                </c:pt>
                <c:pt idx="3421">
                  <c:v>557.12175400000001</c:v>
                </c:pt>
                <c:pt idx="3422">
                  <c:v>557.106495</c:v>
                </c:pt>
                <c:pt idx="3423">
                  <c:v>557.13117099999999</c:v>
                </c:pt>
                <c:pt idx="3424">
                  <c:v>557.15143699999999</c:v>
                </c:pt>
                <c:pt idx="3425">
                  <c:v>557.11811799999998</c:v>
                </c:pt>
                <c:pt idx="3426">
                  <c:v>557.12991999999997</c:v>
                </c:pt>
                <c:pt idx="3427">
                  <c:v>557.16127199999949</c:v>
                </c:pt>
                <c:pt idx="3428">
                  <c:v>557.10005799999999</c:v>
                </c:pt>
                <c:pt idx="3429">
                  <c:v>557.0619699999977</c:v>
                </c:pt>
                <c:pt idx="3430">
                  <c:v>556.99741799999947</c:v>
                </c:pt>
                <c:pt idx="3431">
                  <c:v>557.01458500000001</c:v>
                </c:pt>
                <c:pt idx="3432">
                  <c:v>557.03026099999806</c:v>
                </c:pt>
                <c:pt idx="3433">
                  <c:v>556.95688699999948</c:v>
                </c:pt>
                <c:pt idx="3434">
                  <c:v>556.95956899999806</c:v>
                </c:pt>
                <c:pt idx="3435">
                  <c:v>556.95664899999781</c:v>
                </c:pt>
                <c:pt idx="3436">
                  <c:v>556.9223760000001</c:v>
                </c:pt>
                <c:pt idx="3437">
                  <c:v>556.92148199999997</c:v>
                </c:pt>
                <c:pt idx="3438">
                  <c:v>556.94866199999831</c:v>
                </c:pt>
                <c:pt idx="3439">
                  <c:v>556.98281500000007</c:v>
                </c:pt>
                <c:pt idx="3440">
                  <c:v>557.00737199999992</c:v>
                </c:pt>
                <c:pt idx="3441">
                  <c:v>557.60377600000231</c:v>
                </c:pt>
                <c:pt idx="3442">
                  <c:v>557.55436400000008</c:v>
                </c:pt>
                <c:pt idx="3443">
                  <c:v>557.4826599999983</c:v>
                </c:pt>
                <c:pt idx="3444">
                  <c:v>557.42114799999831</c:v>
                </c:pt>
                <c:pt idx="3445">
                  <c:v>557.42806199999939</c:v>
                </c:pt>
                <c:pt idx="3446">
                  <c:v>557.34348299999999</c:v>
                </c:pt>
                <c:pt idx="3447">
                  <c:v>557.37757699999997</c:v>
                </c:pt>
                <c:pt idx="3448">
                  <c:v>557.403505</c:v>
                </c:pt>
                <c:pt idx="3449">
                  <c:v>557.37435800000003</c:v>
                </c:pt>
                <c:pt idx="3450">
                  <c:v>557.37006700000006</c:v>
                </c:pt>
                <c:pt idx="3451">
                  <c:v>557.34950299999946</c:v>
                </c:pt>
                <c:pt idx="3452">
                  <c:v>557.33448299999998</c:v>
                </c:pt>
                <c:pt idx="3453">
                  <c:v>557.3179129999977</c:v>
                </c:pt>
                <c:pt idx="3454">
                  <c:v>557.2983620000017</c:v>
                </c:pt>
                <c:pt idx="3455">
                  <c:v>557.2983620000017</c:v>
                </c:pt>
                <c:pt idx="3456">
                  <c:v>557.26879799999995</c:v>
                </c:pt>
                <c:pt idx="3457">
                  <c:v>557.2379830000001</c:v>
                </c:pt>
                <c:pt idx="3458">
                  <c:v>557.19411400000001</c:v>
                </c:pt>
                <c:pt idx="3459">
                  <c:v>557.16311899999948</c:v>
                </c:pt>
                <c:pt idx="3460">
                  <c:v>557.12175400000001</c:v>
                </c:pt>
                <c:pt idx="3461">
                  <c:v>557.106495</c:v>
                </c:pt>
                <c:pt idx="3462">
                  <c:v>557.13117099999999</c:v>
                </c:pt>
                <c:pt idx="3463">
                  <c:v>557.15143699999999</c:v>
                </c:pt>
                <c:pt idx="3464">
                  <c:v>557.11811799999998</c:v>
                </c:pt>
                <c:pt idx="3465">
                  <c:v>557.12991999999997</c:v>
                </c:pt>
                <c:pt idx="3466">
                  <c:v>557.16127199999949</c:v>
                </c:pt>
                <c:pt idx="3467">
                  <c:v>557.10005799999999</c:v>
                </c:pt>
                <c:pt idx="3468">
                  <c:v>557.0619699999977</c:v>
                </c:pt>
                <c:pt idx="3469">
                  <c:v>556.99741799999947</c:v>
                </c:pt>
                <c:pt idx="3470">
                  <c:v>557.01458500000001</c:v>
                </c:pt>
                <c:pt idx="3471">
                  <c:v>557.03026099999806</c:v>
                </c:pt>
                <c:pt idx="3472">
                  <c:v>556.95688699999948</c:v>
                </c:pt>
                <c:pt idx="3473">
                  <c:v>556.95956899999806</c:v>
                </c:pt>
                <c:pt idx="3474">
                  <c:v>556.95664899999781</c:v>
                </c:pt>
                <c:pt idx="3475">
                  <c:v>556.9223760000001</c:v>
                </c:pt>
                <c:pt idx="3476">
                  <c:v>556.92148199999997</c:v>
                </c:pt>
                <c:pt idx="3477">
                  <c:v>556.94866199999831</c:v>
                </c:pt>
                <c:pt idx="3478">
                  <c:v>556.98281500000007</c:v>
                </c:pt>
                <c:pt idx="3479">
                  <c:v>557.00737199999992</c:v>
                </c:pt>
                <c:pt idx="3480">
                  <c:v>557.60377600000231</c:v>
                </c:pt>
                <c:pt idx="3481">
                  <c:v>557.55436400000008</c:v>
                </c:pt>
                <c:pt idx="3482">
                  <c:v>557.4826599999983</c:v>
                </c:pt>
                <c:pt idx="3483">
                  <c:v>557.42114799999831</c:v>
                </c:pt>
                <c:pt idx="3484">
                  <c:v>557.42806199999939</c:v>
                </c:pt>
                <c:pt idx="3485">
                  <c:v>557.34348299999999</c:v>
                </c:pt>
                <c:pt idx="3486">
                  <c:v>557.37757699999997</c:v>
                </c:pt>
                <c:pt idx="3487">
                  <c:v>557.403505</c:v>
                </c:pt>
                <c:pt idx="3488">
                  <c:v>557.37435800000003</c:v>
                </c:pt>
                <c:pt idx="3489">
                  <c:v>557.37006700000006</c:v>
                </c:pt>
                <c:pt idx="3490">
                  <c:v>557.34950299999946</c:v>
                </c:pt>
                <c:pt idx="3491">
                  <c:v>557.33448299999998</c:v>
                </c:pt>
                <c:pt idx="3492">
                  <c:v>557.3179129999977</c:v>
                </c:pt>
                <c:pt idx="3493">
                  <c:v>557.2983620000017</c:v>
                </c:pt>
                <c:pt idx="3494">
                  <c:v>557.2983620000017</c:v>
                </c:pt>
                <c:pt idx="3495">
                  <c:v>557.26879799999995</c:v>
                </c:pt>
                <c:pt idx="3496">
                  <c:v>557.2379830000001</c:v>
                </c:pt>
                <c:pt idx="3497">
                  <c:v>557.19411400000001</c:v>
                </c:pt>
                <c:pt idx="3498">
                  <c:v>557.16311899999948</c:v>
                </c:pt>
                <c:pt idx="3499">
                  <c:v>557.12175400000001</c:v>
                </c:pt>
                <c:pt idx="3500">
                  <c:v>557.106495</c:v>
                </c:pt>
                <c:pt idx="3501">
                  <c:v>557.13117099999999</c:v>
                </c:pt>
                <c:pt idx="3502">
                  <c:v>557.15143699999999</c:v>
                </c:pt>
                <c:pt idx="3503">
                  <c:v>557.11811799999998</c:v>
                </c:pt>
                <c:pt idx="3504">
                  <c:v>557.12991999999997</c:v>
                </c:pt>
                <c:pt idx="3505">
                  <c:v>557.16127199999949</c:v>
                </c:pt>
                <c:pt idx="3506">
                  <c:v>557.10005799999999</c:v>
                </c:pt>
                <c:pt idx="3507">
                  <c:v>557.0619699999977</c:v>
                </c:pt>
                <c:pt idx="3508">
                  <c:v>556.99741799999947</c:v>
                </c:pt>
                <c:pt idx="3509">
                  <c:v>557.01458500000001</c:v>
                </c:pt>
                <c:pt idx="3510">
                  <c:v>557.03026099999806</c:v>
                </c:pt>
                <c:pt idx="3511">
                  <c:v>556.95688699999948</c:v>
                </c:pt>
                <c:pt idx="3512">
                  <c:v>556.95956899999806</c:v>
                </c:pt>
                <c:pt idx="3513">
                  <c:v>556.95664899999781</c:v>
                </c:pt>
                <c:pt idx="3514">
                  <c:v>556.9223760000001</c:v>
                </c:pt>
                <c:pt idx="3515">
                  <c:v>556.92148199999997</c:v>
                </c:pt>
                <c:pt idx="3516">
                  <c:v>556.94866199999831</c:v>
                </c:pt>
                <c:pt idx="3517">
                  <c:v>556.98281500000007</c:v>
                </c:pt>
                <c:pt idx="3518">
                  <c:v>557.00737199999992</c:v>
                </c:pt>
                <c:pt idx="3519">
                  <c:v>557.60377600000231</c:v>
                </c:pt>
                <c:pt idx="3520">
                  <c:v>557.55436400000008</c:v>
                </c:pt>
                <c:pt idx="3521">
                  <c:v>557.4826599999983</c:v>
                </c:pt>
                <c:pt idx="3522">
                  <c:v>557.42114799999831</c:v>
                </c:pt>
                <c:pt idx="3523">
                  <c:v>557.42806199999939</c:v>
                </c:pt>
                <c:pt idx="3524">
                  <c:v>557.34348299999999</c:v>
                </c:pt>
                <c:pt idx="3525">
                  <c:v>557.37757699999997</c:v>
                </c:pt>
                <c:pt idx="3526">
                  <c:v>557.403505</c:v>
                </c:pt>
                <c:pt idx="3527">
                  <c:v>557.37435800000003</c:v>
                </c:pt>
                <c:pt idx="3528">
                  <c:v>557.37006700000006</c:v>
                </c:pt>
                <c:pt idx="3529">
                  <c:v>557.34950299999946</c:v>
                </c:pt>
                <c:pt idx="3530">
                  <c:v>557.33448299999998</c:v>
                </c:pt>
                <c:pt idx="3531">
                  <c:v>557.3179129999977</c:v>
                </c:pt>
                <c:pt idx="3532">
                  <c:v>557.2983620000017</c:v>
                </c:pt>
                <c:pt idx="3533">
                  <c:v>557.2983620000017</c:v>
                </c:pt>
                <c:pt idx="3534">
                  <c:v>557.26879799999995</c:v>
                </c:pt>
                <c:pt idx="3535">
                  <c:v>557.2379830000001</c:v>
                </c:pt>
                <c:pt idx="3536">
                  <c:v>557.19411400000001</c:v>
                </c:pt>
                <c:pt idx="3537">
                  <c:v>557.16311899999948</c:v>
                </c:pt>
                <c:pt idx="3538">
                  <c:v>557.12175400000001</c:v>
                </c:pt>
                <c:pt idx="3539">
                  <c:v>557.106495</c:v>
                </c:pt>
                <c:pt idx="3540">
                  <c:v>557.13117099999999</c:v>
                </c:pt>
                <c:pt idx="3541">
                  <c:v>557.15143699999999</c:v>
                </c:pt>
                <c:pt idx="3542">
                  <c:v>557.11811799999998</c:v>
                </c:pt>
                <c:pt idx="3543">
                  <c:v>557.12991999999997</c:v>
                </c:pt>
                <c:pt idx="3544">
                  <c:v>557.16127199999949</c:v>
                </c:pt>
                <c:pt idx="3545">
                  <c:v>557.10005799999999</c:v>
                </c:pt>
                <c:pt idx="3546">
                  <c:v>557.0619699999977</c:v>
                </c:pt>
                <c:pt idx="3547">
                  <c:v>556.99741799999947</c:v>
                </c:pt>
                <c:pt idx="3548">
                  <c:v>557.01458500000001</c:v>
                </c:pt>
                <c:pt idx="3549">
                  <c:v>557.03026099999806</c:v>
                </c:pt>
                <c:pt idx="3550">
                  <c:v>556.95688699999948</c:v>
                </c:pt>
                <c:pt idx="3551">
                  <c:v>556.95956899999806</c:v>
                </c:pt>
                <c:pt idx="3552">
                  <c:v>556.95664899999781</c:v>
                </c:pt>
                <c:pt idx="3553">
                  <c:v>556.9223760000001</c:v>
                </c:pt>
                <c:pt idx="3554">
                  <c:v>556.92148199999997</c:v>
                </c:pt>
                <c:pt idx="3555">
                  <c:v>556.94866199999831</c:v>
                </c:pt>
                <c:pt idx="3556">
                  <c:v>556.98281500000007</c:v>
                </c:pt>
                <c:pt idx="3557">
                  <c:v>557.00737199999992</c:v>
                </c:pt>
                <c:pt idx="3558">
                  <c:v>557.60377600000231</c:v>
                </c:pt>
                <c:pt idx="3559">
                  <c:v>557.55436400000008</c:v>
                </c:pt>
                <c:pt idx="3560">
                  <c:v>557.4826599999983</c:v>
                </c:pt>
                <c:pt idx="3561">
                  <c:v>557.42114799999831</c:v>
                </c:pt>
                <c:pt idx="3562">
                  <c:v>557.42806199999939</c:v>
                </c:pt>
                <c:pt idx="3563">
                  <c:v>557.34348299999999</c:v>
                </c:pt>
                <c:pt idx="3564">
                  <c:v>557.37757699999997</c:v>
                </c:pt>
                <c:pt idx="3565">
                  <c:v>557.403505</c:v>
                </c:pt>
                <c:pt idx="3566">
                  <c:v>557.37435800000003</c:v>
                </c:pt>
                <c:pt idx="3567">
                  <c:v>557.37006700000006</c:v>
                </c:pt>
                <c:pt idx="3568">
                  <c:v>557.34950299999946</c:v>
                </c:pt>
                <c:pt idx="3569">
                  <c:v>557.33448299999998</c:v>
                </c:pt>
                <c:pt idx="3570">
                  <c:v>557.3179129999977</c:v>
                </c:pt>
                <c:pt idx="3571">
                  <c:v>557.2983620000017</c:v>
                </c:pt>
                <c:pt idx="3572">
                  <c:v>557.2983620000017</c:v>
                </c:pt>
                <c:pt idx="3573">
                  <c:v>557.26879799999995</c:v>
                </c:pt>
                <c:pt idx="3574">
                  <c:v>557.2379830000001</c:v>
                </c:pt>
                <c:pt idx="3575">
                  <c:v>557.19411400000001</c:v>
                </c:pt>
                <c:pt idx="3576">
                  <c:v>557.16311899999948</c:v>
                </c:pt>
                <c:pt idx="3577">
                  <c:v>557.12175400000001</c:v>
                </c:pt>
                <c:pt idx="3578">
                  <c:v>557.106495</c:v>
                </c:pt>
                <c:pt idx="3579">
                  <c:v>557.13117099999999</c:v>
                </c:pt>
                <c:pt idx="3580">
                  <c:v>557.15143699999999</c:v>
                </c:pt>
                <c:pt idx="3581">
                  <c:v>557.11811799999998</c:v>
                </c:pt>
                <c:pt idx="3582">
                  <c:v>557.12991999999997</c:v>
                </c:pt>
                <c:pt idx="3583">
                  <c:v>557.16127199999949</c:v>
                </c:pt>
                <c:pt idx="3584">
                  <c:v>557.10005799999999</c:v>
                </c:pt>
                <c:pt idx="3585">
                  <c:v>557.0619699999977</c:v>
                </c:pt>
                <c:pt idx="3586">
                  <c:v>556.99741799999947</c:v>
                </c:pt>
                <c:pt idx="3587">
                  <c:v>557.01458500000001</c:v>
                </c:pt>
                <c:pt idx="3588">
                  <c:v>557.03026099999806</c:v>
                </c:pt>
                <c:pt idx="3589">
                  <c:v>556.95688699999948</c:v>
                </c:pt>
                <c:pt idx="3590">
                  <c:v>556.95956899999806</c:v>
                </c:pt>
                <c:pt idx="3591">
                  <c:v>556.95664899999781</c:v>
                </c:pt>
                <c:pt idx="3592">
                  <c:v>556.9223760000001</c:v>
                </c:pt>
                <c:pt idx="3593">
                  <c:v>556.92148199999997</c:v>
                </c:pt>
                <c:pt idx="3594">
                  <c:v>556.94866199999831</c:v>
                </c:pt>
                <c:pt idx="3595">
                  <c:v>556.98281500000007</c:v>
                </c:pt>
                <c:pt idx="3596">
                  <c:v>557.00737199999992</c:v>
                </c:pt>
                <c:pt idx="3597">
                  <c:v>557.60377600000231</c:v>
                </c:pt>
                <c:pt idx="3598">
                  <c:v>557.55436400000008</c:v>
                </c:pt>
                <c:pt idx="3599">
                  <c:v>557.4826599999983</c:v>
                </c:pt>
                <c:pt idx="3600">
                  <c:v>557.42114799999831</c:v>
                </c:pt>
                <c:pt idx="3601">
                  <c:v>557.42806199999939</c:v>
                </c:pt>
                <c:pt idx="3602">
                  <c:v>557.34348299999999</c:v>
                </c:pt>
                <c:pt idx="3603">
                  <c:v>557.37757699999997</c:v>
                </c:pt>
                <c:pt idx="3604">
                  <c:v>557.403505</c:v>
                </c:pt>
                <c:pt idx="3605">
                  <c:v>557.37435800000003</c:v>
                </c:pt>
                <c:pt idx="3606">
                  <c:v>557.37006700000006</c:v>
                </c:pt>
                <c:pt idx="3607">
                  <c:v>557.34950299999946</c:v>
                </c:pt>
                <c:pt idx="3608">
                  <c:v>557.33448299999998</c:v>
                </c:pt>
                <c:pt idx="3609">
                  <c:v>557.3179129999977</c:v>
                </c:pt>
                <c:pt idx="3610">
                  <c:v>557.2983620000017</c:v>
                </c:pt>
                <c:pt idx="3611">
                  <c:v>557.2983620000017</c:v>
                </c:pt>
                <c:pt idx="3612">
                  <c:v>557.26879799999995</c:v>
                </c:pt>
                <c:pt idx="3613">
                  <c:v>557.2379830000001</c:v>
                </c:pt>
                <c:pt idx="3614">
                  <c:v>557.19411400000001</c:v>
                </c:pt>
                <c:pt idx="3615">
                  <c:v>557.16311899999948</c:v>
                </c:pt>
                <c:pt idx="3616">
                  <c:v>557.12175400000001</c:v>
                </c:pt>
                <c:pt idx="3617">
                  <c:v>557.106495</c:v>
                </c:pt>
                <c:pt idx="3618">
                  <c:v>557.13117099999999</c:v>
                </c:pt>
                <c:pt idx="3619">
                  <c:v>557.15143699999999</c:v>
                </c:pt>
                <c:pt idx="3620">
                  <c:v>557.11811799999998</c:v>
                </c:pt>
                <c:pt idx="3621">
                  <c:v>557.12991999999997</c:v>
                </c:pt>
                <c:pt idx="3622">
                  <c:v>557.16127199999949</c:v>
                </c:pt>
                <c:pt idx="3623">
                  <c:v>557.10005799999999</c:v>
                </c:pt>
                <c:pt idx="3624">
                  <c:v>557.0619699999977</c:v>
                </c:pt>
                <c:pt idx="3625">
                  <c:v>556.99741799999947</c:v>
                </c:pt>
                <c:pt idx="3626">
                  <c:v>557.01458500000001</c:v>
                </c:pt>
                <c:pt idx="3627">
                  <c:v>557.03026099999806</c:v>
                </c:pt>
                <c:pt idx="3628">
                  <c:v>556.95688699999948</c:v>
                </c:pt>
                <c:pt idx="3629">
                  <c:v>556.95956899999806</c:v>
                </c:pt>
                <c:pt idx="3630">
                  <c:v>556.95664899999781</c:v>
                </c:pt>
                <c:pt idx="3631">
                  <c:v>556.9223760000001</c:v>
                </c:pt>
                <c:pt idx="3632">
                  <c:v>556.92148199999997</c:v>
                </c:pt>
                <c:pt idx="3633">
                  <c:v>556.94866199999831</c:v>
                </c:pt>
                <c:pt idx="3634">
                  <c:v>556.98281500000007</c:v>
                </c:pt>
                <c:pt idx="3635">
                  <c:v>557.00737199999992</c:v>
                </c:pt>
                <c:pt idx="3636">
                  <c:v>557.60377600000231</c:v>
                </c:pt>
                <c:pt idx="3637">
                  <c:v>557.55436400000008</c:v>
                </c:pt>
                <c:pt idx="3638">
                  <c:v>557.4826599999983</c:v>
                </c:pt>
                <c:pt idx="3639">
                  <c:v>557.42114799999831</c:v>
                </c:pt>
                <c:pt idx="3640">
                  <c:v>557.42806199999939</c:v>
                </c:pt>
                <c:pt idx="3641">
                  <c:v>557.34348299999999</c:v>
                </c:pt>
                <c:pt idx="3642">
                  <c:v>557.37757699999997</c:v>
                </c:pt>
                <c:pt idx="3643">
                  <c:v>557.403505</c:v>
                </c:pt>
                <c:pt idx="3644">
                  <c:v>557.37435800000003</c:v>
                </c:pt>
                <c:pt idx="3645">
                  <c:v>557.37006700000006</c:v>
                </c:pt>
                <c:pt idx="3646">
                  <c:v>557.34950299999946</c:v>
                </c:pt>
                <c:pt idx="3647">
                  <c:v>557.33448299999998</c:v>
                </c:pt>
                <c:pt idx="3648">
                  <c:v>557.3179129999977</c:v>
                </c:pt>
                <c:pt idx="3649">
                  <c:v>557.2983620000017</c:v>
                </c:pt>
                <c:pt idx="3650">
                  <c:v>557.2983620000017</c:v>
                </c:pt>
                <c:pt idx="3651">
                  <c:v>557.26879799999995</c:v>
                </c:pt>
                <c:pt idx="3652">
                  <c:v>557.2379830000001</c:v>
                </c:pt>
                <c:pt idx="3653">
                  <c:v>557.19411400000001</c:v>
                </c:pt>
                <c:pt idx="3654">
                  <c:v>557.16311899999948</c:v>
                </c:pt>
                <c:pt idx="3655">
                  <c:v>557.12175400000001</c:v>
                </c:pt>
                <c:pt idx="3656">
                  <c:v>557.106495</c:v>
                </c:pt>
                <c:pt idx="3657">
                  <c:v>557.13117099999999</c:v>
                </c:pt>
                <c:pt idx="3658">
                  <c:v>557.15143699999999</c:v>
                </c:pt>
                <c:pt idx="3659">
                  <c:v>557.11811799999998</c:v>
                </c:pt>
                <c:pt idx="3660">
                  <c:v>557.12991999999997</c:v>
                </c:pt>
                <c:pt idx="3661">
                  <c:v>557.16127199999949</c:v>
                </c:pt>
                <c:pt idx="3662">
                  <c:v>557.10005799999999</c:v>
                </c:pt>
                <c:pt idx="3663">
                  <c:v>557.0619699999977</c:v>
                </c:pt>
                <c:pt idx="3664">
                  <c:v>556.99741799999947</c:v>
                </c:pt>
                <c:pt idx="3665">
                  <c:v>557.01458500000001</c:v>
                </c:pt>
                <c:pt idx="3666">
                  <c:v>557.03026099999806</c:v>
                </c:pt>
                <c:pt idx="3667">
                  <c:v>556.95688699999948</c:v>
                </c:pt>
                <c:pt idx="3668">
                  <c:v>556.95956899999806</c:v>
                </c:pt>
                <c:pt idx="3669">
                  <c:v>556.95664899999781</c:v>
                </c:pt>
                <c:pt idx="3670">
                  <c:v>556.9223760000001</c:v>
                </c:pt>
                <c:pt idx="3671">
                  <c:v>556.92148199999997</c:v>
                </c:pt>
                <c:pt idx="3672">
                  <c:v>556.94866199999831</c:v>
                </c:pt>
                <c:pt idx="3673">
                  <c:v>556.98281500000007</c:v>
                </c:pt>
                <c:pt idx="3674">
                  <c:v>557.00737199999992</c:v>
                </c:pt>
                <c:pt idx="3675">
                  <c:v>557.60377600000231</c:v>
                </c:pt>
                <c:pt idx="3676">
                  <c:v>557.55436400000008</c:v>
                </c:pt>
                <c:pt idx="3677">
                  <c:v>557.4826599999983</c:v>
                </c:pt>
                <c:pt idx="3678">
                  <c:v>557.42114799999831</c:v>
                </c:pt>
                <c:pt idx="3679">
                  <c:v>557.42806199999939</c:v>
                </c:pt>
                <c:pt idx="3680">
                  <c:v>557.34348299999999</c:v>
                </c:pt>
                <c:pt idx="3681">
                  <c:v>557.37757699999997</c:v>
                </c:pt>
                <c:pt idx="3682">
                  <c:v>557.403505</c:v>
                </c:pt>
                <c:pt idx="3683">
                  <c:v>557.37435800000003</c:v>
                </c:pt>
                <c:pt idx="3684">
                  <c:v>557.37006700000006</c:v>
                </c:pt>
                <c:pt idx="3685">
                  <c:v>557.34950299999946</c:v>
                </c:pt>
                <c:pt idx="3686">
                  <c:v>557.33448299999998</c:v>
                </c:pt>
                <c:pt idx="3687">
                  <c:v>557.3179129999977</c:v>
                </c:pt>
                <c:pt idx="3688">
                  <c:v>557.2983620000017</c:v>
                </c:pt>
                <c:pt idx="3689">
                  <c:v>557.2983620000017</c:v>
                </c:pt>
                <c:pt idx="3690">
                  <c:v>557.26879799999995</c:v>
                </c:pt>
                <c:pt idx="3691">
                  <c:v>557.2379830000001</c:v>
                </c:pt>
                <c:pt idx="3692">
                  <c:v>557.19411400000001</c:v>
                </c:pt>
                <c:pt idx="3693">
                  <c:v>557.16311899999948</c:v>
                </c:pt>
                <c:pt idx="3694">
                  <c:v>557.12175400000001</c:v>
                </c:pt>
                <c:pt idx="3695">
                  <c:v>557.106495</c:v>
                </c:pt>
                <c:pt idx="3696">
                  <c:v>557.13117099999999</c:v>
                </c:pt>
                <c:pt idx="3697">
                  <c:v>557.15143699999999</c:v>
                </c:pt>
                <c:pt idx="3698">
                  <c:v>557.11811799999998</c:v>
                </c:pt>
                <c:pt idx="3699">
                  <c:v>557.12991999999997</c:v>
                </c:pt>
                <c:pt idx="3700">
                  <c:v>557.16127199999949</c:v>
                </c:pt>
                <c:pt idx="3701">
                  <c:v>557.10005799999999</c:v>
                </c:pt>
                <c:pt idx="3702">
                  <c:v>557.0619699999977</c:v>
                </c:pt>
                <c:pt idx="3703">
                  <c:v>556.99741799999947</c:v>
                </c:pt>
                <c:pt idx="3704">
                  <c:v>557.01458500000001</c:v>
                </c:pt>
                <c:pt idx="3705">
                  <c:v>557.03026099999806</c:v>
                </c:pt>
                <c:pt idx="3706">
                  <c:v>556.95688699999948</c:v>
                </c:pt>
                <c:pt idx="3707">
                  <c:v>556.95956899999806</c:v>
                </c:pt>
                <c:pt idx="3708">
                  <c:v>556.95664899999781</c:v>
                </c:pt>
                <c:pt idx="3709">
                  <c:v>556.9223760000001</c:v>
                </c:pt>
                <c:pt idx="3710">
                  <c:v>556.92148199999997</c:v>
                </c:pt>
                <c:pt idx="3711">
                  <c:v>556.94866199999831</c:v>
                </c:pt>
                <c:pt idx="3712">
                  <c:v>556.98281500000007</c:v>
                </c:pt>
                <c:pt idx="3713">
                  <c:v>557.00737199999992</c:v>
                </c:pt>
                <c:pt idx="3714">
                  <c:v>557.60377600000231</c:v>
                </c:pt>
                <c:pt idx="3715">
                  <c:v>557.55436400000008</c:v>
                </c:pt>
                <c:pt idx="3716">
                  <c:v>557.4826599999983</c:v>
                </c:pt>
                <c:pt idx="3717">
                  <c:v>557.42114799999831</c:v>
                </c:pt>
                <c:pt idx="3718">
                  <c:v>557.42806199999939</c:v>
                </c:pt>
                <c:pt idx="3719">
                  <c:v>557.34348299999999</c:v>
                </c:pt>
                <c:pt idx="3720">
                  <c:v>557.37757699999997</c:v>
                </c:pt>
                <c:pt idx="3721">
                  <c:v>557.403505</c:v>
                </c:pt>
                <c:pt idx="3722">
                  <c:v>557.37435800000003</c:v>
                </c:pt>
                <c:pt idx="3723">
                  <c:v>557.37006700000006</c:v>
                </c:pt>
                <c:pt idx="3724">
                  <c:v>557.34950299999946</c:v>
                </c:pt>
                <c:pt idx="3725">
                  <c:v>557.33448299999998</c:v>
                </c:pt>
                <c:pt idx="3726">
                  <c:v>557.3179129999977</c:v>
                </c:pt>
                <c:pt idx="3727">
                  <c:v>557.2983620000017</c:v>
                </c:pt>
                <c:pt idx="3728">
                  <c:v>557.2983620000017</c:v>
                </c:pt>
                <c:pt idx="3729">
                  <c:v>557.26879799999995</c:v>
                </c:pt>
                <c:pt idx="3730">
                  <c:v>557.2379830000001</c:v>
                </c:pt>
                <c:pt idx="3731">
                  <c:v>557.19411400000001</c:v>
                </c:pt>
                <c:pt idx="3732">
                  <c:v>557.16311899999948</c:v>
                </c:pt>
                <c:pt idx="3733">
                  <c:v>557.12175400000001</c:v>
                </c:pt>
                <c:pt idx="3734">
                  <c:v>557.106495</c:v>
                </c:pt>
                <c:pt idx="3735">
                  <c:v>557.13117099999999</c:v>
                </c:pt>
                <c:pt idx="3736">
                  <c:v>557.15143699999999</c:v>
                </c:pt>
                <c:pt idx="3737">
                  <c:v>557.11811799999998</c:v>
                </c:pt>
                <c:pt idx="3738">
                  <c:v>557.12991999999997</c:v>
                </c:pt>
                <c:pt idx="3739">
                  <c:v>557.16127199999949</c:v>
                </c:pt>
                <c:pt idx="3740">
                  <c:v>557.10005799999999</c:v>
                </c:pt>
                <c:pt idx="3741">
                  <c:v>557.0619699999977</c:v>
                </c:pt>
                <c:pt idx="3742">
                  <c:v>556.99741799999947</c:v>
                </c:pt>
                <c:pt idx="3743">
                  <c:v>557.01458500000001</c:v>
                </c:pt>
                <c:pt idx="3744">
                  <c:v>557.03026099999806</c:v>
                </c:pt>
                <c:pt idx="3745">
                  <c:v>556.95688699999948</c:v>
                </c:pt>
                <c:pt idx="3746">
                  <c:v>556.95956899999806</c:v>
                </c:pt>
                <c:pt idx="3747">
                  <c:v>556.95664899999781</c:v>
                </c:pt>
                <c:pt idx="3748">
                  <c:v>556.9223760000001</c:v>
                </c:pt>
                <c:pt idx="3749">
                  <c:v>556.92148199999997</c:v>
                </c:pt>
                <c:pt idx="3750">
                  <c:v>556.94866199999831</c:v>
                </c:pt>
                <c:pt idx="3751">
                  <c:v>556.98281500000007</c:v>
                </c:pt>
                <c:pt idx="3752">
                  <c:v>557.00737199999992</c:v>
                </c:pt>
                <c:pt idx="3753">
                  <c:v>557.60377600000231</c:v>
                </c:pt>
                <c:pt idx="3754">
                  <c:v>557.55436400000008</c:v>
                </c:pt>
                <c:pt idx="3755">
                  <c:v>557.4826599999983</c:v>
                </c:pt>
                <c:pt idx="3756">
                  <c:v>557.42114799999831</c:v>
                </c:pt>
                <c:pt idx="3757">
                  <c:v>557.42806199999939</c:v>
                </c:pt>
                <c:pt idx="3758">
                  <c:v>557.34348299999999</c:v>
                </c:pt>
                <c:pt idx="3759">
                  <c:v>557.37757699999997</c:v>
                </c:pt>
                <c:pt idx="3760">
                  <c:v>557.403505</c:v>
                </c:pt>
                <c:pt idx="3761">
                  <c:v>557.37435800000003</c:v>
                </c:pt>
                <c:pt idx="3762">
                  <c:v>557.37006700000006</c:v>
                </c:pt>
                <c:pt idx="3763">
                  <c:v>557.34950299999946</c:v>
                </c:pt>
                <c:pt idx="3764">
                  <c:v>557.33448299999998</c:v>
                </c:pt>
                <c:pt idx="3765">
                  <c:v>557.3179129999977</c:v>
                </c:pt>
                <c:pt idx="3766">
                  <c:v>557.2983620000017</c:v>
                </c:pt>
                <c:pt idx="3767">
                  <c:v>557.2983620000017</c:v>
                </c:pt>
                <c:pt idx="3768">
                  <c:v>557.26879799999995</c:v>
                </c:pt>
                <c:pt idx="3769">
                  <c:v>557.2379830000001</c:v>
                </c:pt>
                <c:pt idx="3770">
                  <c:v>557.19411400000001</c:v>
                </c:pt>
                <c:pt idx="3771">
                  <c:v>557.16311899999948</c:v>
                </c:pt>
                <c:pt idx="3772">
                  <c:v>557.12175400000001</c:v>
                </c:pt>
                <c:pt idx="3773">
                  <c:v>557.106495</c:v>
                </c:pt>
                <c:pt idx="3774">
                  <c:v>557.13117099999999</c:v>
                </c:pt>
                <c:pt idx="3775">
                  <c:v>557.15143699999999</c:v>
                </c:pt>
                <c:pt idx="3776">
                  <c:v>557.11811799999998</c:v>
                </c:pt>
                <c:pt idx="3777">
                  <c:v>557.12991999999997</c:v>
                </c:pt>
                <c:pt idx="3778">
                  <c:v>557.16127199999949</c:v>
                </c:pt>
                <c:pt idx="3779">
                  <c:v>557.10005799999999</c:v>
                </c:pt>
                <c:pt idx="3780">
                  <c:v>557.0619699999977</c:v>
                </c:pt>
                <c:pt idx="3781">
                  <c:v>556.99741799999947</c:v>
                </c:pt>
                <c:pt idx="3782">
                  <c:v>557.01458500000001</c:v>
                </c:pt>
                <c:pt idx="3783">
                  <c:v>557.03026099999806</c:v>
                </c:pt>
                <c:pt idx="3784">
                  <c:v>556.95688699999948</c:v>
                </c:pt>
                <c:pt idx="3785">
                  <c:v>556.95956899999806</c:v>
                </c:pt>
                <c:pt idx="3786">
                  <c:v>556.95664899999781</c:v>
                </c:pt>
                <c:pt idx="3787">
                  <c:v>556.9223760000001</c:v>
                </c:pt>
                <c:pt idx="3788">
                  <c:v>556.92148199999997</c:v>
                </c:pt>
                <c:pt idx="3789">
                  <c:v>556.94866199999831</c:v>
                </c:pt>
                <c:pt idx="3790">
                  <c:v>556.98281500000007</c:v>
                </c:pt>
                <c:pt idx="3791">
                  <c:v>557.00737199999992</c:v>
                </c:pt>
                <c:pt idx="3792">
                  <c:v>557.60377600000231</c:v>
                </c:pt>
                <c:pt idx="3793">
                  <c:v>557.55436400000008</c:v>
                </c:pt>
                <c:pt idx="3794">
                  <c:v>557.4826599999983</c:v>
                </c:pt>
                <c:pt idx="3795">
                  <c:v>557.42114799999831</c:v>
                </c:pt>
                <c:pt idx="3796">
                  <c:v>557.42806199999939</c:v>
                </c:pt>
                <c:pt idx="3797">
                  <c:v>557.34348299999999</c:v>
                </c:pt>
                <c:pt idx="3798">
                  <c:v>557.37757699999997</c:v>
                </c:pt>
                <c:pt idx="3799">
                  <c:v>557.403505</c:v>
                </c:pt>
                <c:pt idx="3800">
                  <c:v>557.37435800000003</c:v>
                </c:pt>
                <c:pt idx="3801">
                  <c:v>557.37006700000006</c:v>
                </c:pt>
                <c:pt idx="3802">
                  <c:v>557.34950299999946</c:v>
                </c:pt>
                <c:pt idx="3803">
                  <c:v>557.33448299999998</c:v>
                </c:pt>
                <c:pt idx="3804">
                  <c:v>557.3179129999977</c:v>
                </c:pt>
                <c:pt idx="3805">
                  <c:v>557.2983620000017</c:v>
                </c:pt>
                <c:pt idx="3806">
                  <c:v>557.2983620000017</c:v>
                </c:pt>
                <c:pt idx="3807">
                  <c:v>557.26879799999995</c:v>
                </c:pt>
                <c:pt idx="3808">
                  <c:v>557.2379830000001</c:v>
                </c:pt>
                <c:pt idx="3809">
                  <c:v>557.19411400000001</c:v>
                </c:pt>
                <c:pt idx="3810">
                  <c:v>557.16311899999948</c:v>
                </c:pt>
                <c:pt idx="3811">
                  <c:v>557.12175400000001</c:v>
                </c:pt>
                <c:pt idx="3812">
                  <c:v>557.106495</c:v>
                </c:pt>
                <c:pt idx="3813">
                  <c:v>557.13117099999999</c:v>
                </c:pt>
                <c:pt idx="3814">
                  <c:v>557.15143699999999</c:v>
                </c:pt>
                <c:pt idx="3815">
                  <c:v>557.11811799999998</c:v>
                </c:pt>
                <c:pt idx="3816">
                  <c:v>557.12991999999997</c:v>
                </c:pt>
                <c:pt idx="3817">
                  <c:v>557.16127199999949</c:v>
                </c:pt>
                <c:pt idx="3818">
                  <c:v>557.10005799999999</c:v>
                </c:pt>
                <c:pt idx="3819">
                  <c:v>557.0619699999977</c:v>
                </c:pt>
                <c:pt idx="3820">
                  <c:v>556.99741799999947</c:v>
                </c:pt>
                <c:pt idx="3821">
                  <c:v>557.01458500000001</c:v>
                </c:pt>
                <c:pt idx="3822">
                  <c:v>557.03026099999806</c:v>
                </c:pt>
                <c:pt idx="3823">
                  <c:v>556.95688699999948</c:v>
                </c:pt>
                <c:pt idx="3824">
                  <c:v>556.95956899999806</c:v>
                </c:pt>
                <c:pt idx="3825">
                  <c:v>556.95664899999781</c:v>
                </c:pt>
                <c:pt idx="3826">
                  <c:v>556.9223760000001</c:v>
                </c:pt>
                <c:pt idx="3827">
                  <c:v>556.92148199999997</c:v>
                </c:pt>
                <c:pt idx="3828">
                  <c:v>556.94866199999831</c:v>
                </c:pt>
                <c:pt idx="3829">
                  <c:v>556.98281500000007</c:v>
                </c:pt>
                <c:pt idx="3830">
                  <c:v>557.00737199999992</c:v>
                </c:pt>
                <c:pt idx="3831">
                  <c:v>557.60377600000231</c:v>
                </c:pt>
                <c:pt idx="3832">
                  <c:v>557.55436400000008</c:v>
                </c:pt>
                <c:pt idx="3833">
                  <c:v>557.4826599999983</c:v>
                </c:pt>
                <c:pt idx="3834">
                  <c:v>557.42114799999831</c:v>
                </c:pt>
                <c:pt idx="3835">
                  <c:v>557.42806199999939</c:v>
                </c:pt>
                <c:pt idx="3836">
                  <c:v>557.34348299999999</c:v>
                </c:pt>
                <c:pt idx="3837">
                  <c:v>557.37757699999997</c:v>
                </c:pt>
                <c:pt idx="3838">
                  <c:v>557.403505</c:v>
                </c:pt>
                <c:pt idx="3839">
                  <c:v>557.37435800000003</c:v>
                </c:pt>
                <c:pt idx="3840">
                  <c:v>557.37006700000006</c:v>
                </c:pt>
                <c:pt idx="3841">
                  <c:v>557.34950299999946</c:v>
                </c:pt>
                <c:pt idx="3842">
                  <c:v>557.33448299999998</c:v>
                </c:pt>
                <c:pt idx="3843">
                  <c:v>557.3179129999977</c:v>
                </c:pt>
                <c:pt idx="3844">
                  <c:v>557.2983620000017</c:v>
                </c:pt>
                <c:pt idx="3845">
                  <c:v>557.2983620000017</c:v>
                </c:pt>
                <c:pt idx="3846">
                  <c:v>557.26879799999995</c:v>
                </c:pt>
                <c:pt idx="3847">
                  <c:v>557.2379830000001</c:v>
                </c:pt>
                <c:pt idx="3848">
                  <c:v>557.19411400000001</c:v>
                </c:pt>
                <c:pt idx="3849">
                  <c:v>557.16311899999948</c:v>
                </c:pt>
                <c:pt idx="3850">
                  <c:v>557.12175400000001</c:v>
                </c:pt>
                <c:pt idx="3851">
                  <c:v>557.106495</c:v>
                </c:pt>
                <c:pt idx="3852">
                  <c:v>557.13117099999999</c:v>
                </c:pt>
                <c:pt idx="3853">
                  <c:v>557.15143699999999</c:v>
                </c:pt>
                <c:pt idx="3854">
                  <c:v>557.11811799999998</c:v>
                </c:pt>
                <c:pt idx="3855">
                  <c:v>557.12991999999997</c:v>
                </c:pt>
                <c:pt idx="3856">
                  <c:v>557.16127199999949</c:v>
                </c:pt>
                <c:pt idx="3857">
                  <c:v>557.10005799999999</c:v>
                </c:pt>
                <c:pt idx="3858">
                  <c:v>557.0619699999977</c:v>
                </c:pt>
                <c:pt idx="3859">
                  <c:v>556.99741799999947</c:v>
                </c:pt>
                <c:pt idx="3860">
                  <c:v>557.01458500000001</c:v>
                </c:pt>
                <c:pt idx="3861">
                  <c:v>557.03026099999806</c:v>
                </c:pt>
                <c:pt idx="3862">
                  <c:v>556.95688699999948</c:v>
                </c:pt>
                <c:pt idx="3863">
                  <c:v>556.95956899999806</c:v>
                </c:pt>
                <c:pt idx="3864">
                  <c:v>556.95664899999781</c:v>
                </c:pt>
                <c:pt idx="3865">
                  <c:v>556.9223760000001</c:v>
                </c:pt>
                <c:pt idx="3866">
                  <c:v>556.92148199999997</c:v>
                </c:pt>
                <c:pt idx="3867">
                  <c:v>556.94866199999831</c:v>
                </c:pt>
                <c:pt idx="3868">
                  <c:v>556.98281500000007</c:v>
                </c:pt>
                <c:pt idx="3869">
                  <c:v>557.00737199999992</c:v>
                </c:pt>
                <c:pt idx="3870">
                  <c:v>557.60377600000231</c:v>
                </c:pt>
                <c:pt idx="3871">
                  <c:v>557.55436400000008</c:v>
                </c:pt>
                <c:pt idx="3872">
                  <c:v>557.4826599999983</c:v>
                </c:pt>
                <c:pt idx="3873">
                  <c:v>557.42114799999831</c:v>
                </c:pt>
                <c:pt idx="3874">
                  <c:v>557.42806199999939</c:v>
                </c:pt>
                <c:pt idx="3875">
                  <c:v>557.34348299999999</c:v>
                </c:pt>
                <c:pt idx="3876">
                  <c:v>557.37757699999997</c:v>
                </c:pt>
                <c:pt idx="3877">
                  <c:v>557.403505</c:v>
                </c:pt>
                <c:pt idx="3878">
                  <c:v>557.37435800000003</c:v>
                </c:pt>
                <c:pt idx="3879">
                  <c:v>557.37006700000006</c:v>
                </c:pt>
                <c:pt idx="3880">
                  <c:v>557.34950299999946</c:v>
                </c:pt>
                <c:pt idx="3881">
                  <c:v>557.33448299999998</c:v>
                </c:pt>
                <c:pt idx="3882">
                  <c:v>557.3179129999977</c:v>
                </c:pt>
                <c:pt idx="3883">
                  <c:v>557.2983620000017</c:v>
                </c:pt>
                <c:pt idx="3884">
                  <c:v>557.2983620000017</c:v>
                </c:pt>
                <c:pt idx="3885">
                  <c:v>557.26879799999995</c:v>
                </c:pt>
                <c:pt idx="3886">
                  <c:v>557.2379830000001</c:v>
                </c:pt>
                <c:pt idx="3887">
                  <c:v>557.19411400000001</c:v>
                </c:pt>
                <c:pt idx="3888">
                  <c:v>557.16311899999948</c:v>
                </c:pt>
                <c:pt idx="3889">
                  <c:v>557.12175400000001</c:v>
                </c:pt>
                <c:pt idx="3890">
                  <c:v>557.106495</c:v>
                </c:pt>
                <c:pt idx="3891">
                  <c:v>557.13117099999999</c:v>
                </c:pt>
                <c:pt idx="3892">
                  <c:v>557.15143699999999</c:v>
                </c:pt>
                <c:pt idx="3893">
                  <c:v>557.11811799999998</c:v>
                </c:pt>
                <c:pt idx="3894">
                  <c:v>557.12991999999997</c:v>
                </c:pt>
                <c:pt idx="3895">
                  <c:v>557.16127199999949</c:v>
                </c:pt>
                <c:pt idx="3896">
                  <c:v>557.10005799999999</c:v>
                </c:pt>
                <c:pt idx="3897">
                  <c:v>557.0619699999977</c:v>
                </c:pt>
                <c:pt idx="3898">
                  <c:v>556.99741799999947</c:v>
                </c:pt>
                <c:pt idx="3899">
                  <c:v>557.01458500000001</c:v>
                </c:pt>
                <c:pt idx="3900">
                  <c:v>557.03026099999806</c:v>
                </c:pt>
                <c:pt idx="3901">
                  <c:v>556.95688699999948</c:v>
                </c:pt>
                <c:pt idx="3902">
                  <c:v>556.95956899999806</c:v>
                </c:pt>
                <c:pt idx="3903">
                  <c:v>556.95664899999781</c:v>
                </c:pt>
                <c:pt idx="3904">
                  <c:v>556.9223760000001</c:v>
                </c:pt>
                <c:pt idx="3905">
                  <c:v>556.92148199999997</c:v>
                </c:pt>
                <c:pt idx="3906">
                  <c:v>556.94866199999831</c:v>
                </c:pt>
                <c:pt idx="3907">
                  <c:v>556.98281500000007</c:v>
                </c:pt>
                <c:pt idx="3908">
                  <c:v>557.00737199999992</c:v>
                </c:pt>
                <c:pt idx="3909">
                  <c:v>557.60377600000231</c:v>
                </c:pt>
                <c:pt idx="3910">
                  <c:v>557.55436400000008</c:v>
                </c:pt>
                <c:pt idx="3911">
                  <c:v>557.4826599999983</c:v>
                </c:pt>
                <c:pt idx="3912">
                  <c:v>557.42114799999831</c:v>
                </c:pt>
                <c:pt idx="3913">
                  <c:v>557.42806199999939</c:v>
                </c:pt>
                <c:pt idx="3914">
                  <c:v>557.34348299999999</c:v>
                </c:pt>
                <c:pt idx="3915">
                  <c:v>557.37757699999997</c:v>
                </c:pt>
                <c:pt idx="3916">
                  <c:v>557.403505</c:v>
                </c:pt>
                <c:pt idx="3917">
                  <c:v>557.37435800000003</c:v>
                </c:pt>
                <c:pt idx="3918">
                  <c:v>557.37006700000006</c:v>
                </c:pt>
                <c:pt idx="3919">
                  <c:v>557.34950299999946</c:v>
                </c:pt>
                <c:pt idx="3920">
                  <c:v>557.33448299999998</c:v>
                </c:pt>
                <c:pt idx="3921">
                  <c:v>557.3179129999977</c:v>
                </c:pt>
                <c:pt idx="3922">
                  <c:v>557.2983620000017</c:v>
                </c:pt>
                <c:pt idx="3923">
                  <c:v>557.2983620000017</c:v>
                </c:pt>
                <c:pt idx="3924">
                  <c:v>557.26879799999995</c:v>
                </c:pt>
                <c:pt idx="3925">
                  <c:v>557.2379830000001</c:v>
                </c:pt>
                <c:pt idx="3926">
                  <c:v>557.19411400000001</c:v>
                </c:pt>
                <c:pt idx="3927">
                  <c:v>557.16311899999948</c:v>
                </c:pt>
                <c:pt idx="3928">
                  <c:v>557.12175400000001</c:v>
                </c:pt>
                <c:pt idx="3929">
                  <c:v>557.106495</c:v>
                </c:pt>
                <c:pt idx="3930">
                  <c:v>557.13117099999999</c:v>
                </c:pt>
                <c:pt idx="3931">
                  <c:v>557.15143699999999</c:v>
                </c:pt>
                <c:pt idx="3932">
                  <c:v>557.11811799999998</c:v>
                </c:pt>
                <c:pt idx="3933">
                  <c:v>557.12991999999997</c:v>
                </c:pt>
                <c:pt idx="3934">
                  <c:v>557.16127199999949</c:v>
                </c:pt>
                <c:pt idx="3935">
                  <c:v>557.10005799999999</c:v>
                </c:pt>
                <c:pt idx="3936">
                  <c:v>557.0619699999977</c:v>
                </c:pt>
                <c:pt idx="3937">
                  <c:v>556.99741799999947</c:v>
                </c:pt>
                <c:pt idx="3938">
                  <c:v>557.01458500000001</c:v>
                </c:pt>
                <c:pt idx="3939">
                  <c:v>557.03026099999806</c:v>
                </c:pt>
                <c:pt idx="3940">
                  <c:v>556.95688699999948</c:v>
                </c:pt>
                <c:pt idx="3941">
                  <c:v>556.95956899999806</c:v>
                </c:pt>
                <c:pt idx="3942">
                  <c:v>556.95664899999781</c:v>
                </c:pt>
                <c:pt idx="3943">
                  <c:v>556.9223760000001</c:v>
                </c:pt>
                <c:pt idx="3944">
                  <c:v>556.92148199999997</c:v>
                </c:pt>
                <c:pt idx="3945">
                  <c:v>556.94866199999831</c:v>
                </c:pt>
                <c:pt idx="3946">
                  <c:v>556.98281500000007</c:v>
                </c:pt>
                <c:pt idx="3947">
                  <c:v>557.00737199999992</c:v>
                </c:pt>
                <c:pt idx="3948">
                  <c:v>557.60377600000231</c:v>
                </c:pt>
                <c:pt idx="3949">
                  <c:v>557.55436400000008</c:v>
                </c:pt>
                <c:pt idx="3950">
                  <c:v>557.4826599999983</c:v>
                </c:pt>
                <c:pt idx="3951">
                  <c:v>557.42114799999831</c:v>
                </c:pt>
                <c:pt idx="3952">
                  <c:v>557.42806199999939</c:v>
                </c:pt>
                <c:pt idx="3953">
                  <c:v>557.34348299999999</c:v>
                </c:pt>
                <c:pt idx="3954">
                  <c:v>557.37757699999997</c:v>
                </c:pt>
                <c:pt idx="3955">
                  <c:v>557.403505</c:v>
                </c:pt>
                <c:pt idx="3956">
                  <c:v>557.37435800000003</c:v>
                </c:pt>
                <c:pt idx="3957">
                  <c:v>557.37006700000006</c:v>
                </c:pt>
                <c:pt idx="3958">
                  <c:v>557.34950299999946</c:v>
                </c:pt>
                <c:pt idx="3959">
                  <c:v>557.33448299999998</c:v>
                </c:pt>
                <c:pt idx="3960">
                  <c:v>557.3179129999977</c:v>
                </c:pt>
                <c:pt idx="3961">
                  <c:v>557.2983620000017</c:v>
                </c:pt>
                <c:pt idx="3962">
                  <c:v>557.2983620000017</c:v>
                </c:pt>
                <c:pt idx="3963">
                  <c:v>557.26879799999995</c:v>
                </c:pt>
                <c:pt idx="3964">
                  <c:v>557.2379830000001</c:v>
                </c:pt>
                <c:pt idx="3965">
                  <c:v>557.19411400000001</c:v>
                </c:pt>
                <c:pt idx="3966">
                  <c:v>557.16311899999948</c:v>
                </c:pt>
                <c:pt idx="3967">
                  <c:v>557.12175400000001</c:v>
                </c:pt>
                <c:pt idx="3968">
                  <c:v>557.106495</c:v>
                </c:pt>
                <c:pt idx="3969">
                  <c:v>557.13117099999999</c:v>
                </c:pt>
                <c:pt idx="3970">
                  <c:v>557.15143699999999</c:v>
                </c:pt>
                <c:pt idx="3971">
                  <c:v>557.11811799999998</c:v>
                </c:pt>
                <c:pt idx="3972">
                  <c:v>557.12991999999997</c:v>
                </c:pt>
                <c:pt idx="3973">
                  <c:v>557.16127199999949</c:v>
                </c:pt>
                <c:pt idx="3974">
                  <c:v>557.10005799999999</c:v>
                </c:pt>
                <c:pt idx="3975">
                  <c:v>557.0619699999977</c:v>
                </c:pt>
                <c:pt idx="3976">
                  <c:v>556.99741799999947</c:v>
                </c:pt>
                <c:pt idx="3977">
                  <c:v>557.01458500000001</c:v>
                </c:pt>
                <c:pt idx="3978">
                  <c:v>557.03026099999806</c:v>
                </c:pt>
                <c:pt idx="3979">
                  <c:v>556.95688699999948</c:v>
                </c:pt>
                <c:pt idx="3980">
                  <c:v>556.95956899999806</c:v>
                </c:pt>
                <c:pt idx="3981">
                  <c:v>556.95664899999781</c:v>
                </c:pt>
                <c:pt idx="3982">
                  <c:v>556.9223760000001</c:v>
                </c:pt>
                <c:pt idx="3983">
                  <c:v>556.92148199999997</c:v>
                </c:pt>
                <c:pt idx="3984">
                  <c:v>556.94866199999831</c:v>
                </c:pt>
                <c:pt idx="3985">
                  <c:v>556.98281500000007</c:v>
                </c:pt>
                <c:pt idx="3986">
                  <c:v>557.00737199999992</c:v>
                </c:pt>
                <c:pt idx="3987">
                  <c:v>557.60377600000231</c:v>
                </c:pt>
                <c:pt idx="3988">
                  <c:v>557.55436400000008</c:v>
                </c:pt>
                <c:pt idx="3989">
                  <c:v>557.4826599999983</c:v>
                </c:pt>
                <c:pt idx="3990">
                  <c:v>557.42114799999831</c:v>
                </c:pt>
                <c:pt idx="3991">
                  <c:v>557.42806199999939</c:v>
                </c:pt>
                <c:pt idx="3992">
                  <c:v>557.34348299999999</c:v>
                </c:pt>
                <c:pt idx="3993">
                  <c:v>557.37757699999997</c:v>
                </c:pt>
                <c:pt idx="3994">
                  <c:v>557.403505</c:v>
                </c:pt>
                <c:pt idx="3995">
                  <c:v>557.37435800000003</c:v>
                </c:pt>
                <c:pt idx="3996">
                  <c:v>557.37006700000006</c:v>
                </c:pt>
                <c:pt idx="3997">
                  <c:v>557.34950299999946</c:v>
                </c:pt>
                <c:pt idx="3998">
                  <c:v>557.33448299999998</c:v>
                </c:pt>
                <c:pt idx="3999">
                  <c:v>557.3179129999977</c:v>
                </c:pt>
                <c:pt idx="4000">
                  <c:v>557.2983620000017</c:v>
                </c:pt>
                <c:pt idx="4001">
                  <c:v>557.2983620000017</c:v>
                </c:pt>
                <c:pt idx="4002">
                  <c:v>557.26879799999995</c:v>
                </c:pt>
                <c:pt idx="4003">
                  <c:v>557.2379830000001</c:v>
                </c:pt>
                <c:pt idx="4004">
                  <c:v>557.19411400000001</c:v>
                </c:pt>
                <c:pt idx="4005">
                  <c:v>557.16311899999948</c:v>
                </c:pt>
                <c:pt idx="4006">
                  <c:v>557.12175400000001</c:v>
                </c:pt>
                <c:pt idx="4007">
                  <c:v>557.106495</c:v>
                </c:pt>
                <c:pt idx="4008">
                  <c:v>557.13117099999999</c:v>
                </c:pt>
                <c:pt idx="4009">
                  <c:v>557.15143699999999</c:v>
                </c:pt>
                <c:pt idx="4010">
                  <c:v>557.11811799999998</c:v>
                </c:pt>
                <c:pt idx="4011">
                  <c:v>557.12991999999997</c:v>
                </c:pt>
                <c:pt idx="4012">
                  <c:v>557.16127199999949</c:v>
                </c:pt>
                <c:pt idx="4013">
                  <c:v>557.10005799999999</c:v>
                </c:pt>
                <c:pt idx="4014">
                  <c:v>557.0619699999977</c:v>
                </c:pt>
                <c:pt idx="4015">
                  <c:v>556.99741799999947</c:v>
                </c:pt>
                <c:pt idx="4016">
                  <c:v>557.01458500000001</c:v>
                </c:pt>
                <c:pt idx="4017">
                  <c:v>557.03026099999806</c:v>
                </c:pt>
                <c:pt idx="4018">
                  <c:v>556.95688699999948</c:v>
                </c:pt>
                <c:pt idx="4019">
                  <c:v>556.95956899999806</c:v>
                </c:pt>
                <c:pt idx="4020">
                  <c:v>556.95664899999781</c:v>
                </c:pt>
                <c:pt idx="4021">
                  <c:v>556.9223760000001</c:v>
                </c:pt>
                <c:pt idx="4022">
                  <c:v>556.92148199999997</c:v>
                </c:pt>
                <c:pt idx="4023">
                  <c:v>556.94866199999831</c:v>
                </c:pt>
                <c:pt idx="4024">
                  <c:v>556.98281500000007</c:v>
                </c:pt>
                <c:pt idx="4025">
                  <c:v>557.00737199999992</c:v>
                </c:pt>
                <c:pt idx="4026">
                  <c:v>557.60377600000231</c:v>
                </c:pt>
                <c:pt idx="4027">
                  <c:v>557.55436400000008</c:v>
                </c:pt>
                <c:pt idx="4028">
                  <c:v>557.4826599999983</c:v>
                </c:pt>
                <c:pt idx="4029">
                  <c:v>557.42114799999831</c:v>
                </c:pt>
                <c:pt idx="4030">
                  <c:v>557.42806199999939</c:v>
                </c:pt>
                <c:pt idx="4031">
                  <c:v>557.34348299999999</c:v>
                </c:pt>
                <c:pt idx="4032">
                  <c:v>557.37757699999997</c:v>
                </c:pt>
                <c:pt idx="4033">
                  <c:v>557.403505</c:v>
                </c:pt>
                <c:pt idx="4034">
                  <c:v>557.37435800000003</c:v>
                </c:pt>
                <c:pt idx="4035">
                  <c:v>557.37006700000006</c:v>
                </c:pt>
                <c:pt idx="4036">
                  <c:v>557.34950299999946</c:v>
                </c:pt>
                <c:pt idx="4037">
                  <c:v>557.33448299999998</c:v>
                </c:pt>
                <c:pt idx="4038">
                  <c:v>557.3179129999977</c:v>
                </c:pt>
                <c:pt idx="4039">
                  <c:v>557.2983620000017</c:v>
                </c:pt>
                <c:pt idx="4040">
                  <c:v>557.2983620000017</c:v>
                </c:pt>
                <c:pt idx="4041">
                  <c:v>557.26879799999995</c:v>
                </c:pt>
                <c:pt idx="4042">
                  <c:v>557.2379830000001</c:v>
                </c:pt>
                <c:pt idx="4043">
                  <c:v>557.19411400000001</c:v>
                </c:pt>
                <c:pt idx="4044">
                  <c:v>557.16311899999948</c:v>
                </c:pt>
                <c:pt idx="4045">
                  <c:v>557.12175400000001</c:v>
                </c:pt>
                <c:pt idx="4046">
                  <c:v>557.106495</c:v>
                </c:pt>
                <c:pt idx="4047">
                  <c:v>557.13117099999999</c:v>
                </c:pt>
                <c:pt idx="4048">
                  <c:v>557.15143699999999</c:v>
                </c:pt>
                <c:pt idx="4049">
                  <c:v>557.11811799999998</c:v>
                </c:pt>
                <c:pt idx="4050">
                  <c:v>557.12991999999997</c:v>
                </c:pt>
                <c:pt idx="4051">
                  <c:v>557.16127199999949</c:v>
                </c:pt>
                <c:pt idx="4052">
                  <c:v>557.10005799999999</c:v>
                </c:pt>
                <c:pt idx="4053">
                  <c:v>557.0619699999977</c:v>
                </c:pt>
                <c:pt idx="4054">
                  <c:v>556.99741799999947</c:v>
                </c:pt>
                <c:pt idx="4055">
                  <c:v>557.01458500000001</c:v>
                </c:pt>
                <c:pt idx="4056">
                  <c:v>557.03026099999806</c:v>
                </c:pt>
                <c:pt idx="4057">
                  <c:v>556.95688699999948</c:v>
                </c:pt>
                <c:pt idx="4058">
                  <c:v>556.95956899999806</c:v>
                </c:pt>
                <c:pt idx="4059">
                  <c:v>556.95664899999781</c:v>
                </c:pt>
                <c:pt idx="4060">
                  <c:v>556.9223760000001</c:v>
                </c:pt>
                <c:pt idx="4061">
                  <c:v>556.92148199999997</c:v>
                </c:pt>
                <c:pt idx="4062">
                  <c:v>556.94866199999831</c:v>
                </c:pt>
                <c:pt idx="4063">
                  <c:v>556.98281500000007</c:v>
                </c:pt>
                <c:pt idx="4064">
                  <c:v>557.00737199999992</c:v>
                </c:pt>
                <c:pt idx="4065">
                  <c:v>557.60377600000231</c:v>
                </c:pt>
                <c:pt idx="4066">
                  <c:v>557.55436400000008</c:v>
                </c:pt>
                <c:pt idx="4067">
                  <c:v>557.4826599999983</c:v>
                </c:pt>
                <c:pt idx="4068">
                  <c:v>557.42114799999831</c:v>
                </c:pt>
                <c:pt idx="4069">
                  <c:v>557.42806199999939</c:v>
                </c:pt>
                <c:pt idx="4070">
                  <c:v>557.34348299999999</c:v>
                </c:pt>
                <c:pt idx="4071">
                  <c:v>557.37757699999997</c:v>
                </c:pt>
                <c:pt idx="4072">
                  <c:v>557.403505</c:v>
                </c:pt>
                <c:pt idx="4073">
                  <c:v>557.37435800000003</c:v>
                </c:pt>
                <c:pt idx="4074">
                  <c:v>557.37006700000006</c:v>
                </c:pt>
                <c:pt idx="4075">
                  <c:v>557.34950299999946</c:v>
                </c:pt>
                <c:pt idx="4076">
                  <c:v>557.33448299999998</c:v>
                </c:pt>
                <c:pt idx="4077">
                  <c:v>557.3179129999977</c:v>
                </c:pt>
                <c:pt idx="4078">
                  <c:v>557.2983620000017</c:v>
                </c:pt>
                <c:pt idx="4079">
                  <c:v>557.2983620000017</c:v>
                </c:pt>
                <c:pt idx="4080">
                  <c:v>557.26879799999995</c:v>
                </c:pt>
                <c:pt idx="4081">
                  <c:v>557.2379830000001</c:v>
                </c:pt>
                <c:pt idx="4082">
                  <c:v>557.19411400000001</c:v>
                </c:pt>
                <c:pt idx="4083">
                  <c:v>557.16311899999948</c:v>
                </c:pt>
                <c:pt idx="4084">
                  <c:v>557.12175400000001</c:v>
                </c:pt>
                <c:pt idx="4085">
                  <c:v>557.106495</c:v>
                </c:pt>
                <c:pt idx="4086">
                  <c:v>557.13117099999999</c:v>
                </c:pt>
                <c:pt idx="4087">
                  <c:v>557.15143699999999</c:v>
                </c:pt>
                <c:pt idx="4088">
                  <c:v>557.11811799999998</c:v>
                </c:pt>
                <c:pt idx="4089">
                  <c:v>557.12991999999997</c:v>
                </c:pt>
                <c:pt idx="4090">
                  <c:v>557.16127199999949</c:v>
                </c:pt>
                <c:pt idx="4091">
                  <c:v>557.10005799999999</c:v>
                </c:pt>
                <c:pt idx="4092">
                  <c:v>557.0619699999977</c:v>
                </c:pt>
                <c:pt idx="4093">
                  <c:v>556.99741799999947</c:v>
                </c:pt>
                <c:pt idx="4094">
                  <c:v>557.01458500000001</c:v>
                </c:pt>
                <c:pt idx="4095">
                  <c:v>557.03026099999806</c:v>
                </c:pt>
                <c:pt idx="4096">
                  <c:v>556.95688699999948</c:v>
                </c:pt>
                <c:pt idx="4097">
                  <c:v>556.95956899999806</c:v>
                </c:pt>
                <c:pt idx="4098">
                  <c:v>556.95664899999781</c:v>
                </c:pt>
                <c:pt idx="4099">
                  <c:v>556.9223760000001</c:v>
                </c:pt>
                <c:pt idx="4100">
                  <c:v>556.92148199999997</c:v>
                </c:pt>
                <c:pt idx="4101">
                  <c:v>556.94866199999831</c:v>
                </c:pt>
                <c:pt idx="4102">
                  <c:v>556.98281500000007</c:v>
                </c:pt>
                <c:pt idx="4103">
                  <c:v>557.00737199999992</c:v>
                </c:pt>
                <c:pt idx="4104">
                  <c:v>557.60377600000231</c:v>
                </c:pt>
                <c:pt idx="4105">
                  <c:v>557.55436400000008</c:v>
                </c:pt>
                <c:pt idx="4106">
                  <c:v>557.4826599999983</c:v>
                </c:pt>
                <c:pt idx="4107">
                  <c:v>557.42114799999831</c:v>
                </c:pt>
                <c:pt idx="4108">
                  <c:v>557.42806199999939</c:v>
                </c:pt>
                <c:pt idx="4109">
                  <c:v>557.34348299999999</c:v>
                </c:pt>
                <c:pt idx="4110">
                  <c:v>557.37757699999997</c:v>
                </c:pt>
                <c:pt idx="4111">
                  <c:v>557.403505</c:v>
                </c:pt>
                <c:pt idx="4112">
                  <c:v>557.37435800000003</c:v>
                </c:pt>
                <c:pt idx="4113">
                  <c:v>557.37006700000006</c:v>
                </c:pt>
                <c:pt idx="4114">
                  <c:v>557.34950299999946</c:v>
                </c:pt>
                <c:pt idx="4115">
                  <c:v>557.33448299999998</c:v>
                </c:pt>
                <c:pt idx="4116">
                  <c:v>557.3179129999977</c:v>
                </c:pt>
                <c:pt idx="4117">
                  <c:v>557.2983620000017</c:v>
                </c:pt>
                <c:pt idx="4118">
                  <c:v>557.2983620000017</c:v>
                </c:pt>
                <c:pt idx="4119">
                  <c:v>557.26879799999995</c:v>
                </c:pt>
                <c:pt idx="4120">
                  <c:v>557.2379830000001</c:v>
                </c:pt>
                <c:pt idx="4121">
                  <c:v>557.19411400000001</c:v>
                </c:pt>
                <c:pt idx="4122">
                  <c:v>557.16311899999948</c:v>
                </c:pt>
                <c:pt idx="4123">
                  <c:v>557.12175400000001</c:v>
                </c:pt>
                <c:pt idx="4124">
                  <c:v>557.106495</c:v>
                </c:pt>
                <c:pt idx="4125">
                  <c:v>557.13117099999999</c:v>
                </c:pt>
                <c:pt idx="4126">
                  <c:v>557.15143699999999</c:v>
                </c:pt>
                <c:pt idx="4127">
                  <c:v>557.11811799999998</c:v>
                </c:pt>
                <c:pt idx="4128">
                  <c:v>557.12991999999997</c:v>
                </c:pt>
                <c:pt idx="4129">
                  <c:v>557.16127199999949</c:v>
                </c:pt>
                <c:pt idx="4130">
                  <c:v>557.10005799999999</c:v>
                </c:pt>
                <c:pt idx="4131">
                  <c:v>557.0619699999977</c:v>
                </c:pt>
                <c:pt idx="4132">
                  <c:v>556.99741799999947</c:v>
                </c:pt>
                <c:pt idx="4133">
                  <c:v>557.01458500000001</c:v>
                </c:pt>
                <c:pt idx="4134">
                  <c:v>557.03026099999806</c:v>
                </c:pt>
                <c:pt idx="4135">
                  <c:v>556.95688699999948</c:v>
                </c:pt>
                <c:pt idx="4136">
                  <c:v>556.95956899999806</c:v>
                </c:pt>
                <c:pt idx="4137">
                  <c:v>556.95664899999781</c:v>
                </c:pt>
                <c:pt idx="4138">
                  <c:v>556.9223760000001</c:v>
                </c:pt>
                <c:pt idx="4139">
                  <c:v>556.92148199999997</c:v>
                </c:pt>
                <c:pt idx="4140">
                  <c:v>556.94866199999831</c:v>
                </c:pt>
                <c:pt idx="4141">
                  <c:v>556.98281500000007</c:v>
                </c:pt>
                <c:pt idx="4142">
                  <c:v>557.00737199999992</c:v>
                </c:pt>
                <c:pt idx="4143">
                  <c:v>557.60377600000231</c:v>
                </c:pt>
                <c:pt idx="4144">
                  <c:v>557.55436400000008</c:v>
                </c:pt>
                <c:pt idx="4145">
                  <c:v>557.4826599999983</c:v>
                </c:pt>
                <c:pt idx="4146">
                  <c:v>557.42114799999831</c:v>
                </c:pt>
                <c:pt idx="4147">
                  <c:v>557.42806199999939</c:v>
                </c:pt>
                <c:pt idx="4148">
                  <c:v>557.34348299999999</c:v>
                </c:pt>
                <c:pt idx="4149">
                  <c:v>557.37757699999997</c:v>
                </c:pt>
                <c:pt idx="4150">
                  <c:v>557.403505</c:v>
                </c:pt>
                <c:pt idx="4151">
                  <c:v>557.37435800000003</c:v>
                </c:pt>
                <c:pt idx="4152">
                  <c:v>557.37006700000006</c:v>
                </c:pt>
                <c:pt idx="4153">
                  <c:v>557.34950299999946</c:v>
                </c:pt>
                <c:pt idx="4154">
                  <c:v>557.33448299999998</c:v>
                </c:pt>
                <c:pt idx="4155">
                  <c:v>557.3179129999977</c:v>
                </c:pt>
                <c:pt idx="4156">
                  <c:v>557.2983620000017</c:v>
                </c:pt>
                <c:pt idx="4157">
                  <c:v>557.2983620000017</c:v>
                </c:pt>
                <c:pt idx="4158">
                  <c:v>557.26879799999995</c:v>
                </c:pt>
                <c:pt idx="4159">
                  <c:v>557.2379830000001</c:v>
                </c:pt>
                <c:pt idx="4160">
                  <c:v>557.19411400000001</c:v>
                </c:pt>
                <c:pt idx="4161">
                  <c:v>557.16311899999948</c:v>
                </c:pt>
                <c:pt idx="4162">
                  <c:v>557.12175400000001</c:v>
                </c:pt>
                <c:pt idx="4163">
                  <c:v>557.106495</c:v>
                </c:pt>
                <c:pt idx="4164">
                  <c:v>557.13117099999999</c:v>
                </c:pt>
                <c:pt idx="4165">
                  <c:v>557.15143699999999</c:v>
                </c:pt>
                <c:pt idx="4166">
                  <c:v>557.11811799999998</c:v>
                </c:pt>
                <c:pt idx="4167">
                  <c:v>557.12991999999997</c:v>
                </c:pt>
                <c:pt idx="4168">
                  <c:v>557.16127199999949</c:v>
                </c:pt>
                <c:pt idx="4169">
                  <c:v>557.10005799999999</c:v>
                </c:pt>
                <c:pt idx="4170">
                  <c:v>557.0619699999977</c:v>
                </c:pt>
                <c:pt idx="4171">
                  <c:v>556.99741799999947</c:v>
                </c:pt>
                <c:pt idx="4172">
                  <c:v>557.01458500000001</c:v>
                </c:pt>
                <c:pt idx="4173">
                  <c:v>557.03026099999806</c:v>
                </c:pt>
                <c:pt idx="4174">
                  <c:v>556.95688699999948</c:v>
                </c:pt>
                <c:pt idx="4175">
                  <c:v>556.95956899999806</c:v>
                </c:pt>
                <c:pt idx="4176">
                  <c:v>556.95664899999781</c:v>
                </c:pt>
                <c:pt idx="4177">
                  <c:v>556.9223760000001</c:v>
                </c:pt>
                <c:pt idx="4178">
                  <c:v>556.92148199999997</c:v>
                </c:pt>
                <c:pt idx="4179">
                  <c:v>556.94866199999831</c:v>
                </c:pt>
                <c:pt idx="4180">
                  <c:v>556.98281500000007</c:v>
                </c:pt>
                <c:pt idx="4181">
                  <c:v>557.00737199999992</c:v>
                </c:pt>
                <c:pt idx="4182">
                  <c:v>557.60377600000231</c:v>
                </c:pt>
                <c:pt idx="4183">
                  <c:v>557.55436400000008</c:v>
                </c:pt>
                <c:pt idx="4184">
                  <c:v>557.4826599999983</c:v>
                </c:pt>
                <c:pt idx="4185">
                  <c:v>557.42114799999831</c:v>
                </c:pt>
                <c:pt idx="4186">
                  <c:v>557.42806199999939</c:v>
                </c:pt>
                <c:pt idx="4187">
                  <c:v>557.34348299999999</c:v>
                </c:pt>
                <c:pt idx="4188">
                  <c:v>557.37757699999997</c:v>
                </c:pt>
                <c:pt idx="4189">
                  <c:v>557.403505</c:v>
                </c:pt>
                <c:pt idx="4190">
                  <c:v>557.37435800000003</c:v>
                </c:pt>
                <c:pt idx="4191">
                  <c:v>557.37006700000006</c:v>
                </c:pt>
                <c:pt idx="4192">
                  <c:v>557.34950299999946</c:v>
                </c:pt>
                <c:pt idx="4193">
                  <c:v>557.33448299999998</c:v>
                </c:pt>
                <c:pt idx="4194">
                  <c:v>557.3179129999977</c:v>
                </c:pt>
                <c:pt idx="4195">
                  <c:v>557.2983620000017</c:v>
                </c:pt>
                <c:pt idx="4196">
                  <c:v>557.2983620000017</c:v>
                </c:pt>
                <c:pt idx="4197">
                  <c:v>557.26879799999995</c:v>
                </c:pt>
                <c:pt idx="4198">
                  <c:v>557.2379830000001</c:v>
                </c:pt>
                <c:pt idx="4199">
                  <c:v>557.19411400000001</c:v>
                </c:pt>
                <c:pt idx="4200">
                  <c:v>557.16311899999948</c:v>
                </c:pt>
                <c:pt idx="4201">
                  <c:v>557.12175400000001</c:v>
                </c:pt>
                <c:pt idx="4202">
                  <c:v>557.106495</c:v>
                </c:pt>
                <c:pt idx="4203">
                  <c:v>557.13117099999999</c:v>
                </c:pt>
                <c:pt idx="4204">
                  <c:v>557.15143699999999</c:v>
                </c:pt>
                <c:pt idx="4205">
                  <c:v>557.11811799999998</c:v>
                </c:pt>
                <c:pt idx="4206">
                  <c:v>557.12991999999997</c:v>
                </c:pt>
                <c:pt idx="4207">
                  <c:v>557.16127199999949</c:v>
                </c:pt>
                <c:pt idx="4208">
                  <c:v>557.10005799999999</c:v>
                </c:pt>
                <c:pt idx="4209">
                  <c:v>557.0619699999977</c:v>
                </c:pt>
                <c:pt idx="4210">
                  <c:v>556.99741799999947</c:v>
                </c:pt>
                <c:pt idx="4211">
                  <c:v>557.01458500000001</c:v>
                </c:pt>
                <c:pt idx="4212">
                  <c:v>557.03026099999806</c:v>
                </c:pt>
                <c:pt idx="4213">
                  <c:v>556.95688699999948</c:v>
                </c:pt>
                <c:pt idx="4214">
                  <c:v>556.95956899999806</c:v>
                </c:pt>
                <c:pt idx="4215">
                  <c:v>556.95664899999781</c:v>
                </c:pt>
                <c:pt idx="4216">
                  <c:v>556.9223760000001</c:v>
                </c:pt>
                <c:pt idx="4217">
                  <c:v>556.92148199999997</c:v>
                </c:pt>
                <c:pt idx="4218">
                  <c:v>556.94866199999831</c:v>
                </c:pt>
                <c:pt idx="4219">
                  <c:v>556.98281500000007</c:v>
                </c:pt>
                <c:pt idx="4220">
                  <c:v>557.00737199999992</c:v>
                </c:pt>
                <c:pt idx="4221">
                  <c:v>557.60377600000231</c:v>
                </c:pt>
                <c:pt idx="4222">
                  <c:v>557.55436400000008</c:v>
                </c:pt>
                <c:pt idx="4223">
                  <c:v>557.4826599999983</c:v>
                </c:pt>
                <c:pt idx="4224">
                  <c:v>557.42114799999831</c:v>
                </c:pt>
                <c:pt idx="4225">
                  <c:v>557.42806199999939</c:v>
                </c:pt>
                <c:pt idx="4226">
                  <c:v>557.34348299999999</c:v>
                </c:pt>
                <c:pt idx="4227">
                  <c:v>557.37757699999997</c:v>
                </c:pt>
                <c:pt idx="4228">
                  <c:v>557.403505</c:v>
                </c:pt>
                <c:pt idx="4229">
                  <c:v>557.37435800000003</c:v>
                </c:pt>
                <c:pt idx="4230">
                  <c:v>557.37006700000006</c:v>
                </c:pt>
                <c:pt idx="4231">
                  <c:v>557.34950299999946</c:v>
                </c:pt>
                <c:pt idx="4232">
                  <c:v>557.33448299999998</c:v>
                </c:pt>
                <c:pt idx="4233">
                  <c:v>557.3179129999977</c:v>
                </c:pt>
                <c:pt idx="4234">
                  <c:v>557.2983620000017</c:v>
                </c:pt>
                <c:pt idx="4235">
                  <c:v>557.2983620000017</c:v>
                </c:pt>
                <c:pt idx="4236">
                  <c:v>557.26879799999995</c:v>
                </c:pt>
                <c:pt idx="4237">
                  <c:v>557.2379830000001</c:v>
                </c:pt>
                <c:pt idx="4238">
                  <c:v>557.19411400000001</c:v>
                </c:pt>
                <c:pt idx="4239">
                  <c:v>557.16311899999948</c:v>
                </c:pt>
                <c:pt idx="4240">
                  <c:v>557.12175400000001</c:v>
                </c:pt>
                <c:pt idx="4241">
                  <c:v>557.106495</c:v>
                </c:pt>
                <c:pt idx="4242">
                  <c:v>557.13117099999999</c:v>
                </c:pt>
                <c:pt idx="4243">
                  <c:v>557.15143699999999</c:v>
                </c:pt>
                <c:pt idx="4244">
                  <c:v>557.11811799999998</c:v>
                </c:pt>
                <c:pt idx="4245">
                  <c:v>557.12991999999997</c:v>
                </c:pt>
                <c:pt idx="4246">
                  <c:v>557.16127199999949</c:v>
                </c:pt>
                <c:pt idx="4247">
                  <c:v>557.10005799999999</c:v>
                </c:pt>
                <c:pt idx="4248">
                  <c:v>557.0619699999977</c:v>
                </c:pt>
                <c:pt idx="4249">
                  <c:v>556.99741799999947</c:v>
                </c:pt>
                <c:pt idx="4250">
                  <c:v>557.01458500000001</c:v>
                </c:pt>
                <c:pt idx="4251">
                  <c:v>557.03026099999806</c:v>
                </c:pt>
                <c:pt idx="4252">
                  <c:v>556.95688699999948</c:v>
                </c:pt>
                <c:pt idx="4253">
                  <c:v>556.95956899999806</c:v>
                </c:pt>
                <c:pt idx="4254">
                  <c:v>556.95664899999781</c:v>
                </c:pt>
                <c:pt idx="4255">
                  <c:v>556.9223760000001</c:v>
                </c:pt>
                <c:pt idx="4256">
                  <c:v>556.92148199999997</c:v>
                </c:pt>
                <c:pt idx="4257">
                  <c:v>556.94866199999831</c:v>
                </c:pt>
                <c:pt idx="4258">
                  <c:v>556.98281500000007</c:v>
                </c:pt>
                <c:pt idx="4259">
                  <c:v>557.00737199999992</c:v>
                </c:pt>
                <c:pt idx="4260">
                  <c:v>557</c:v>
                </c:pt>
                <c:pt idx="4261">
                  <c:v>557.60377600000231</c:v>
                </c:pt>
                <c:pt idx="4262">
                  <c:v>557.55436400000008</c:v>
                </c:pt>
                <c:pt idx="4263">
                  <c:v>557.4826599999983</c:v>
                </c:pt>
                <c:pt idx="4264">
                  <c:v>557.42114799999831</c:v>
                </c:pt>
                <c:pt idx="4265">
                  <c:v>557.42806199999939</c:v>
                </c:pt>
                <c:pt idx="4266">
                  <c:v>557.34348299999999</c:v>
                </c:pt>
                <c:pt idx="4267">
                  <c:v>557.37757699999997</c:v>
                </c:pt>
                <c:pt idx="4268">
                  <c:v>557.403505</c:v>
                </c:pt>
                <c:pt idx="4269">
                  <c:v>557.37435800000003</c:v>
                </c:pt>
                <c:pt idx="4270">
                  <c:v>557.37006700000006</c:v>
                </c:pt>
                <c:pt idx="4271">
                  <c:v>557.34950299999946</c:v>
                </c:pt>
                <c:pt idx="4272">
                  <c:v>557.33448299999998</c:v>
                </c:pt>
                <c:pt idx="4273">
                  <c:v>557.3179129999977</c:v>
                </c:pt>
                <c:pt idx="4274">
                  <c:v>557.2983620000017</c:v>
                </c:pt>
                <c:pt idx="4275">
                  <c:v>557.2983620000017</c:v>
                </c:pt>
                <c:pt idx="4276">
                  <c:v>557.26879799999995</c:v>
                </c:pt>
                <c:pt idx="4277">
                  <c:v>557.2379830000001</c:v>
                </c:pt>
                <c:pt idx="4278">
                  <c:v>557.19411400000001</c:v>
                </c:pt>
                <c:pt idx="4279">
                  <c:v>557.16311899999948</c:v>
                </c:pt>
                <c:pt idx="4280">
                  <c:v>557.12175400000001</c:v>
                </c:pt>
                <c:pt idx="4281">
                  <c:v>557.106495</c:v>
                </c:pt>
                <c:pt idx="4282">
                  <c:v>557.13117099999999</c:v>
                </c:pt>
                <c:pt idx="4283">
                  <c:v>557.15143699999999</c:v>
                </c:pt>
                <c:pt idx="4284">
                  <c:v>557.11811799999998</c:v>
                </c:pt>
                <c:pt idx="4285">
                  <c:v>557.12991999999997</c:v>
                </c:pt>
                <c:pt idx="4286">
                  <c:v>557.16127199999949</c:v>
                </c:pt>
                <c:pt idx="4287">
                  <c:v>557.10005799999999</c:v>
                </c:pt>
                <c:pt idx="4288">
                  <c:v>557.0619699999977</c:v>
                </c:pt>
                <c:pt idx="4289">
                  <c:v>556.99741799999947</c:v>
                </c:pt>
                <c:pt idx="4290">
                  <c:v>557.01458500000001</c:v>
                </c:pt>
                <c:pt idx="4291">
                  <c:v>557.03026099999806</c:v>
                </c:pt>
                <c:pt idx="4292">
                  <c:v>556.95688699999948</c:v>
                </c:pt>
                <c:pt idx="4293">
                  <c:v>556.95956899999806</c:v>
                </c:pt>
                <c:pt idx="4294">
                  <c:v>556.95664899999781</c:v>
                </c:pt>
                <c:pt idx="4295">
                  <c:v>556.9223760000001</c:v>
                </c:pt>
                <c:pt idx="4296">
                  <c:v>556.92148199999997</c:v>
                </c:pt>
                <c:pt idx="4297">
                  <c:v>556.94866199999831</c:v>
                </c:pt>
                <c:pt idx="4298">
                  <c:v>556.98281500000007</c:v>
                </c:pt>
                <c:pt idx="4299">
                  <c:v>557.00737199999992</c:v>
                </c:pt>
                <c:pt idx="4300">
                  <c:v>557.13117099999999</c:v>
                </c:pt>
                <c:pt idx="4301">
                  <c:v>557.15143699999999</c:v>
                </c:pt>
                <c:pt idx="4302">
                  <c:v>557.11811799999998</c:v>
                </c:pt>
                <c:pt idx="4303">
                  <c:v>557.12991999999997</c:v>
                </c:pt>
                <c:pt idx="4304">
                  <c:v>557.16127199999949</c:v>
                </c:pt>
                <c:pt idx="4305">
                  <c:v>557.10005799999999</c:v>
                </c:pt>
                <c:pt idx="4306">
                  <c:v>557.0619699999977</c:v>
                </c:pt>
                <c:pt idx="4307">
                  <c:v>556.99741799999947</c:v>
                </c:pt>
                <c:pt idx="4308">
                  <c:v>557.01458500000001</c:v>
                </c:pt>
                <c:pt idx="4309">
                  <c:v>557.03026099999806</c:v>
                </c:pt>
                <c:pt idx="4310">
                  <c:v>556.95688699999948</c:v>
                </c:pt>
                <c:pt idx="4311">
                  <c:v>556.95956899999806</c:v>
                </c:pt>
                <c:pt idx="4312">
                  <c:v>556.95664899999781</c:v>
                </c:pt>
                <c:pt idx="4313">
                  <c:v>556.9223760000001</c:v>
                </c:pt>
                <c:pt idx="4314">
                  <c:v>556.92148199999997</c:v>
                </c:pt>
                <c:pt idx="4315">
                  <c:v>556.94866199999831</c:v>
                </c:pt>
                <c:pt idx="4316">
                  <c:v>556.98281500000007</c:v>
                </c:pt>
                <c:pt idx="4317">
                  <c:v>557.00737199999992</c:v>
                </c:pt>
                <c:pt idx="4318">
                  <c:v>557</c:v>
                </c:pt>
                <c:pt idx="4319">
                  <c:v>557.60377600000231</c:v>
                </c:pt>
                <c:pt idx="4320">
                  <c:v>557.55436400000008</c:v>
                </c:pt>
                <c:pt idx="4321">
                  <c:v>557.4826599999983</c:v>
                </c:pt>
                <c:pt idx="4322">
                  <c:v>557.42114799999831</c:v>
                </c:pt>
                <c:pt idx="4323">
                  <c:v>557.42806199999939</c:v>
                </c:pt>
                <c:pt idx="4324">
                  <c:v>557.34348299999999</c:v>
                </c:pt>
                <c:pt idx="4325">
                  <c:v>557.37757699999997</c:v>
                </c:pt>
                <c:pt idx="4326">
                  <c:v>557.403505</c:v>
                </c:pt>
                <c:pt idx="4327">
                  <c:v>557.37435800000003</c:v>
                </c:pt>
                <c:pt idx="4328">
                  <c:v>557.37006700000006</c:v>
                </c:pt>
                <c:pt idx="4329">
                  <c:v>557.34950299999946</c:v>
                </c:pt>
                <c:pt idx="4330">
                  <c:v>557.33448299999998</c:v>
                </c:pt>
                <c:pt idx="4331">
                  <c:v>557.3179129999977</c:v>
                </c:pt>
                <c:pt idx="4332">
                  <c:v>557.2983620000017</c:v>
                </c:pt>
                <c:pt idx="4333">
                  <c:v>557.2983620000017</c:v>
                </c:pt>
                <c:pt idx="4334">
                  <c:v>557.26879799999995</c:v>
                </c:pt>
                <c:pt idx="4335">
                  <c:v>557.2379830000001</c:v>
                </c:pt>
                <c:pt idx="4336">
                  <c:v>557.19411400000001</c:v>
                </c:pt>
                <c:pt idx="4337">
                  <c:v>557.16311899999948</c:v>
                </c:pt>
                <c:pt idx="4338">
                  <c:v>557.12175400000001</c:v>
                </c:pt>
                <c:pt idx="4339">
                  <c:v>557.106495</c:v>
                </c:pt>
                <c:pt idx="4340">
                  <c:v>557.13117099999999</c:v>
                </c:pt>
                <c:pt idx="4341">
                  <c:v>557.15143699999999</c:v>
                </c:pt>
                <c:pt idx="4342">
                  <c:v>557.11811799999998</c:v>
                </c:pt>
                <c:pt idx="4343">
                  <c:v>557.12991999999997</c:v>
                </c:pt>
                <c:pt idx="4344">
                  <c:v>557.16127199999949</c:v>
                </c:pt>
                <c:pt idx="4345">
                  <c:v>557.10005799999999</c:v>
                </c:pt>
                <c:pt idx="4346">
                  <c:v>557.0619699999977</c:v>
                </c:pt>
                <c:pt idx="4347">
                  <c:v>556.99741799999947</c:v>
                </c:pt>
                <c:pt idx="4348">
                  <c:v>557.01458500000001</c:v>
                </c:pt>
                <c:pt idx="4349">
                  <c:v>557.03026099999806</c:v>
                </c:pt>
                <c:pt idx="4350">
                  <c:v>556.95688699999948</c:v>
                </c:pt>
                <c:pt idx="4351">
                  <c:v>556.95956899999806</c:v>
                </c:pt>
                <c:pt idx="4352">
                  <c:v>556.95664899999781</c:v>
                </c:pt>
                <c:pt idx="4353">
                  <c:v>556.9223760000001</c:v>
                </c:pt>
                <c:pt idx="4354">
                  <c:v>556.92148199999997</c:v>
                </c:pt>
                <c:pt idx="4355">
                  <c:v>556.94866199999831</c:v>
                </c:pt>
                <c:pt idx="4356">
                  <c:v>556.98281500000007</c:v>
                </c:pt>
                <c:pt idx="4357">
                  <c:v>557.00737199999992</c:v>
                </c:pt>
                <c:pt idx="4358">
                  <c:v>557.13117099999999</c:v>
                </c:pt>
                <c:pt idx="4359">
                  <c:v>557.15143699999999</c:v>
                </c:pt>
                <c:pt idx="4360">
                  <c:v>557.11811799999998</c:v>
                </c:pt>
                <c:pt idx="4361">
                  <c:v>557.12991999999997</c:v>
                </c:pt>
                <c:pt idx="4362">
                  <c:v>557.16127199999949</c:v>
                </c:pt>
                <c:pt idx="4363">
                  <c:v>557.10005799999999</c:v>
                </c:pt>
                <c:pt idx="4364">
                  <c:v>557.0619699999977</c:v>
                </c:pt>
                <c:pt idx="4365">
                  <c:v>556.99741799999947</c:v>
                </c:pt>
                <c:pt idx="4366">
                  <c:v>557.01458500000001</c:v>
                </c:pt>
                <c:pt idx="4367">
                  <c:v>557.03026099999806</c:v>
                </c:pt>
                <c:pt idx="4368">
                  <c:v>556.95688699999948</c:v>
                </c:pt>
                <c:pt idx="4369">
                  <c:v>556.95956899999806</c:v>
                </c:pt>
                <c:pt idx="4370">
                  <c:v>556.95664899999781</c:v>
                </c:pt>
                <c:pt idx="4371">
                  <c:v>556.9223760000001</c:v>
                </c:pt>
                <c:pt idx="4372">
                  <c:v>556.92148199999997</c:v>
                </c:pt>
                <c:pt idx="4373">
                  <c:v>556.94866199999831</c:v>
                </c:pt>
                <c:pt idx="4374">
                  <c:v>556.98281500000007</c:v>
                </c:pt>
                <c:pt idx="4375">
                  <c:v>557.00737199999992</c:v>
                </c:pt>
                <c:pt idx="4376">
                  <c:v>557</c:v>
                </c:pt>
                <c:pt idx="4377">
                  <c:v>557.60377600000231</c:v>
                </c:pt>
                <c:pt idx="4378">
                  <c:v>557.55436400000008</c:v>
                </c:pt>
                <c:pt idx="4379">
                  <c:v>557.4826599999983</c:v>
                </c:pt>
                <c:pt idx="4380">
                  <c:v>557.42114799999831</c:v>
                </c:pt>
                <c:pt idx="4381">
                  <c:v>557.42806199999939</c:v>
                </c:pt>
                <c:pt idx="4382">
                  <c:v>557.34348299999999</c:v>
                </c:pt>
                <c:pt idx="4383">
                  <c:v>557.37757699999997</c:v>
                </c:pt>
                <c:pt idx="4384">
                  <c:v>557.403505</c:v>
                </c:pt>
                <c:pt idx="4385">
                  <c:v>557.37435800000003</c:v>
                </c:pt>
                <c:pt idx="4386">
                  <c:v>557.37006700000006</c:v>
                </c:pt>
                <c:pt idx="4387">
                  <c:v>557.34950299999946</c:v>
                </c:pt>
                <c:pt idx="4388">
                  <c:v>557.33448299999998</c:v>
                </c:pt>
                <c:pt idx="4389">
                  <c:v>557.3179129999977</c:v>
                </c:pt>
                <c:pt idx="4390">
                  <c:v>557.2983620000017</c:v>
                </c:pt>
                <c:pt idx="4391">
                  <c:v>557.2983620000017</c:v>
                </c:pt>
                <c:pt idx="4392">
                  <c:v>557.26879799999995</c:v>
                </c:pt>
                <c:pt idx="4393">
                  <c:v>557.2379830000001</c:v>
                </c:pt>
                <c:pt idx="4394">
                  <c:v>557.19411400000001</c:v>
                </c:pt>
                <c:pt idx="4395">
                  <c:v>557.16311899999948</c:v>
                </c:pt>
                <c:pt idx="4396">
                  <c:v>557.12175400000001</c:v>
                </c:pt>
                <c:pt idx="4397">
                  <c:v>557.106495</c:v>
                </c:pt>
                <c:pt idx="4398">
                  <c:v>557.13117099999999</c:v>
                </c:pt>
                <c:pt idx="4399">
                  <c:v>557.15143699999999</c:v>
                </c:pt>
                <c:pt idx="4400">
                  <c:v>557.11811799999998</c:v>
                </c:pt>
                <c:pt idx="4401">
                  <c:v>557.12991999999997</c:v>
                </c:pt>
                <c:pt idx="4402">
                  <c:v>557.16127199999949</c:v>
                </c:pt>
                <c:pt idx="4403">
                  <c:v>557.10005799999999</c:v>
                </c:pt>
                <c:pt idx="4404">
                  <c:v>557.0619699999977</c:v>
                </c:pt>
                <c:pt idx="4405">
                  <c:v>556.99741799999947</c:v>
                </c:pt>
                <c:pt idx="4406">
                  <c:v>557.01458500000001</c:v>
                </c:pt>
                <c:pt idx="4407">
                  <c:v>557.03026099999806</c:v>
                </c:pt>
                <c:pt idx="4408">
                  <c:v>556.95688699999948</c:v>
                </c:pt>
                <c:pt idx="4409">
                  <c:v>556.95956899999806</c:v>
                </c:pt>
                <c:pt idx="4410">
                  <c:v>556.95664899999781</c:v>
                </c:pt>
                <c:pt idx="4411">
                  <c:v>556.9223760000001</c:v>
                </c:pt>
                <c:pt idx="4412">
                  <c:v>556.92148199999997</c:v>
                </c:pt>
                <c:pt idx="4413">
                  <c:v>556.94866199999831</c:v>
                </c:pt>
                <c:pt idx="4414">
                  <c:v>556.98281500000007</c:v>
                </c:pt>
                <c:pt idx="4415">
                  <c:v>557.00737199999992</c:v>
                </c:pt>
                <c:pt idx="4416">
                  <c:v>557.13117099999999</c:v>
                </c:pt>
                <c:pt idx="4417">
                  <c:v>557.15143699999999</c:v>
                </c:pt>
                <c:pt idx="4418">
                  <c:v>557.11811799999998</c:v>
                </c:pt>
                <c:pt idx="4419">
                  <c:v>557.12991999999997</c:v>
                </c:pt>
                <c:pt idx="4420">
                  <c:v>557.16127199999949</c:v>
                </c:pt>
                <c:pt idx="4421">
                  <c:v>557.10005799999999</c:v>
                </c:pt>
                <c:pt idx="4422">
                  <c:v>557.0619699999977</c:v>
                </c:pt>
                <c:pt idx="4423">
                  <c:v>556.99741799999947</c:v>
                </c:pt>
                <c:pt idx="4424">
                  <c:v>557.01458500000001</c:v>
                </c:pt>
                <c:pt idx="4425">
                  <c:v>557.03026099999806</c:v>
                </c:pt>
                <c:pt idx="4426">
                  <c:v>556.95688699999948</c:v>
                </c:pt>
                <c:pt idx="4427">
                  <c:v>556.95956899999806</c:v>
                </c:pt>
                <c:pt idx="4428">
                  <c:v>556.95664899999781</c:v>
                </c:pt>
                <c:pt idx="4429">
                  <c:v>556.9223760000001</c:v>
                </c:pt>
                <c:pt idx="4430">
                  <c:v>556.92148199999997</c:v>
                </c:pt>
                <c:pt idx="4431">
                  <c:v>556.94866199999831</c:v>
                </c:pt>
                <c:pt idx="4432">
                  <c:v>556.98281500000007</c:v>
                </c:pt>
                <c:pt idx="4433">
                  <c:v>557.00737199999992</c:v>
                </c:pt>
                <c:pt idx="4434">
                  <c:v>557</c:v>
                </c:pt>
                <c:pt idx="4435">
                  <c:v>557.60377600000231</c:v>
                </c:pt>
                <c:pt idx="4436">
                  <c:v>557.55436400000008</c:v>
                </c:pt>
                <c:pt idx="4437">
                  <c:v>557.4826599999983</c:v>
                </c:pt>
                <c:pt idx="4438">
                  <c:v>557.42114799999831</c:v>
                </c:pt>
                <c:pt idx="4439">
                  <c:v>557.42806199999939</c:v>
                </c:pt>
                <c:pt idx="4440">
                  <c:v>557.34348299999999</c:v>
                </c:pt>
                <c:pt idx="4441">
                  <c:v>557.37757699999997</c:v>
                </c:pt>
                <c:pt idx="4442">
                  <c:v>557.403505</c:v>
                </c:pt>
                <c:pt idx="4443">
                  <c:v>557.37435800000003</c:v>
                </c:pt>
                <c:pt idx="4444">
                  <c:v>557.37006700000006</c:v>
                </c:pt>
                <c:pt idx="4445">
                  <c:v>557.34950299999946</c:v>
                </c:pt>
                <c:pt idx="4446">
                  <c:v>557.33448299999998</c:v>
                </c:pt>
                <c:pt idx="4447">
                  <c:v>557.3179129999977</c:v>
                </c:pt>
                <c:pt idx="4448">
                  <c:v>557.2983620000017</c:v>
                </c:pt>
                <c:pt idx="4449">
                  <c:v>557.2983620000017</c:v>
                </c:pt>
                <c:pt idx="4450">
                  <c:v>557.26879799999995</c:v>
                </c:pt>
                <c:pt idx="4451">
                  <c:v>557.2379830000001</c:v>
                </c:pt>
                <c:pt idx="4452">
                  <c:v>557.19411400000001</c:v>
                </c:pt>
                <c:pt idx="4453">
                  <c:v>557.16311899999948</c:v>
                </c:pt>
                <c:pt idx="4454">
                  <c:v>557.12175400000001</c:v>
                </c:pt>
                <c:pt idx="4455">
                  <c:v>557.106495</c:v>
                </c:pt>
                <c:pt idx="4456">
                  <c:v>557.13117099999999</c:v>
                </c:pt>
                <c:pt idx="4457">
                  <c:v>557.15143699999999</c:v>
                </c:pt>
                <c:pt idx="4458">
                  <c:v>557.11811799999998</c:v>
                </c:pt>
                <c:pt idx="4459">
                  <c:v>557.12991999999997</c:v>
                </c:pt>
                <c:pt idx="4460">
                  <c:v>557.16127199999949</c:v>
                </c:pt>
                <c:pt idx="4461">
                  <c:v>557.10005799999999</c:v>
                </c:pt>
                <c:pt idx="4462">
                  <c:v>557.0619699999977</c:v>
                </c:pt>
                <c:pt idx="4463">
                  <c:v>556.99741799999947</c:v>
                </c:pt>
                <c:pt idx="4464">
                  <c:v>557.01458500000001</c:v>
                </c:pt>
                <c:pt idx="4465">
                  <c:v>557.03026099999806</c:v>
                </c:pt>
                <c:pt idx="4466">
                  <c:v>556.95688699999948</c:v>
                </c:pt>
                <c:pt idx="4467">
                  <c:v>556.95956899999806</c:v>
                </c:pt>
                <c:pt idx="4468">
                  <c:v>556.95664899999781</c:v>
                </c:pt>
                <c:pt idx="4469">
                  <c:v>556.9223760000001</c:v>
                </c:pt>
                <c:pt idx="4470">
                  <c:v>556.92148199999997</c:v>
                </c:pt>
                <c:pt idx="4471">
                  <c:v>556.94866199999831</c:v>
                </c:pt>
                <c:pt idx="4472">
                  <c:v>556.98281500000007</c:v>
                </c:pt>
                <c:pt idx="4473">
                  <c:v>557.00737199999992</c:v>
                </c:pt>
                <c:pt idx="4474">
                  <c:v>557.13117099999999</c:v>
                </c:pt>
                <c:pt idx="4475">
                  <c:v>557.15143699999999</c:v>
                </c:pt>
                <c:pt idx="4476">
                  <c:v>557.11811799999998</c:v>
                </c:pt>
                <c:pt idx="4477">
                  <c:v>557.12991999999997</c:v>
                </c:pt>
                <c:pt idx="4478">
                  <c:v>557.16127199999949</c:v>
                </c:pt>
                <c:pt idx="4479">
                  <c:v>557.10005799999999</c:v>
                </c:pt>
                <c:pt idx="4480">
                  <c:v>557.0619699999977</c:v>
                </c:pt>
                <c:pt idx="4481">
                  <c:v>556.99741799999947</c:v>
                </c:pt>
                <c:pt idx="4482">
                  <c:v>557.01458500000001</c:v>
                </c:pt>
                <c:pt idx="4483">
                  <c:v>557.03026099999806</c:v>
                </c:pt>
                <c:pt idx="4484">
                  <c:v>556.95688699999948</c:v>
                </c:pt>
                <c:pt idx="4485">
                  <c:v>556.95956899999806</c:v>
                </c:pt>
                <c:pt idx="4486">
                  <c:v>556.95664899999781</c:v>
                </c:pt>
                <c:pt idx="4487">
                  <c:v>556.9223760000001</c:v>
                </c:pt>
                <c:pt idx="4488">
                  <c:v>556.92148199999997</c:v>
                </c:pt>
                <c:pt idx="4489">
                  <c:v>556.94866199999831</c:v>
                </c:pt>
                <c:pt idx="4490">
                  <c:v>556.98281500000007</c:v>
                </c:pt>
                <c:pt idx="4491">
                  <c:v>557.00737199999992</c:v>
                </c:pt>
                <c:pt idx="4492">
                  <c:v>557</c:v>
                </c:pt>
                <c:pt idx="4493">
                  <c:v>557.60377600000231</c:v>
                </c:pt>
                <c:pt idx="4494">
                  <c:v>557.55436400000008</c:v>
                </c:pt>
                <c:pt idx="4495">
                  <c:v>557.4826599999983</c:v>
                </c:pt>
                <c:pt idx="4496">
                  <c:v>557.42114799999831</c:v>
                </c:pt>
                <c:pt idx="4497">
                  <c:v>557.42806199999939</c:v>
                </c:pt>
                <c:pt idx="4498">
                  <c:v>557.34348299999999</c:v>
                </c:pt>
                <c:pt idx="4499">
                  <c:v>557.37757699999997</c:v>
                </c:pt>
                <c:pt idx="4500">
                  <c:v>557.403505</c:v>
                </c:pt>
                <c:pt idx="4501">
                  <c:v>557.37435800000003</c:v>
                </c:pt>
                <c:pt idx="4502">
                  <c:v>557.37006700000006</c:v>
                </c:pt>
                <c:pt idx="4503">
                  <c:v>557.34950299999946</c:v>
                </c:pt>
                <c:pt idx="4504">
                  <c:v>557.33448299999998</c:v>
                </c:pt>
                <c:pt idx="4505">
                  <c:v>557.3179129999977</c:v>
                </c:pt>
                <c:pt idx="4506">
                  <c:v>557.2983620000017</c:v>
                </c:pt>
                <c:pt idx="4507">
                  <c:v>557.2983620000017</c:v>
                </c:pt>
                <c:pt idx="4508">
                  <c:v>557.26879799999995</c:v>
                </c:pt>
                <c:pt idx="4509">
                  <c:v>557.2379830000001</c:v>
                </c:pt>
                <c:pt idx="4510">
                  <c:v>557.19411400000001</c:v>
                </c:pt>
                <c:pt idx="4511">
                  <c:v>557.16311899999948</c:v>
                </c:pt>
                <c:pt idx="4512">
                  <c:v>557.12175400000001</c:v>
                </c:pt>
                <c:pt idx="4513">
                  <c:v>557.106495</c:v>
                </c:pt>
                <c:pt idx="4514">
                  <c:v>557.13117099999999</c:v>
                </c:pt>
                <c:pt idx="4515">
                  <c:v>557.15143699999999</c:v>
                </c:pt>
                <c:pt idx="4516">
                  <c:v>557.11811799999998</c:v>
                </c:pt>
                <c:pt idx="4517">
                  <c:v>557.12991999999997</c:v>
                </c:pt>
                <c:pt idx="4518">
                  <c:v>557.16127199999949</c:v>
                </c:pt>
                <c:pt idx="4519">
                  <c:v>557.10005799999999</c:v>
                </c:pt>
                <c:pt idx="4520">
                  <c:v>557.0619699999977</c:v>
                </c:pt>
                <c:pt idx="4521">
                  <c:v>556.99741799999947</c:v>
                </c:pt>
                <c:pt idx="4522">
                  <c:v>557.01458500000001</c:v>
                </c:pt>
                <c:pt idx="4523">
                  <c:v>557.03026099999806</c:v>
                </c:pt>
                <c:pt idx="4524">
                  <c:v>556.95688699999948</c:v>
                </c:pt>
                <c:pt idx="4525">
                  <c:v>556.95956899999806</c:v>
                </c:pt>
                <c:pt idx="4526">
                  <c:v>556.95664899999781</c:v>
                </c:pt>
                <c:pt idx="4527">
                  <c:v>556.9223760000001</c:v>
                </c:pt>
                <c:pt idx="4528">
                  <c:v>556.92148199999997</c:v>
                </c:pt>
                <c:pt idx="4529">
                  <c:v>556.94866199999831</c:v>
                </c:pt>
                <c:pt idx="4530">
                  <c:v>556.98281500000007</c:v>
                </c:pt>
                <c:pt idx="4531">
                  <c:v>557.00737199999992</c:v>
                </c:pt>
                <c:pt idx="4532">
                  <c:v>557.13117099999999</c:v>
                </c:pt>
                <c:pt idx="4533">
                  <c:v>557.15143699999999</c:v>
                </c:pt>
                <c:pt idx="4534">
                  <c:v>557.11811799999998</c:v>
                </c:pt>
                <c:pt idx="4535">
                  <c:v>557.12991999999997</c:v>
                </c:pt>
                <c:pt idx="4536">
                  <c:v>557.16127199999949</c:v>
                </c:pt>
                <c:pt idx="4537">
                  <c:v>557.10005799999999</c:v>
                </c:pt>
                <c:pt idx="4538">
                  <c:v>557.0619699999977</c:v>
                </c:pt>
                <c:pt idx="4539">
                  <c:v>556.99741799999947</c:v>
                </c:pt>
                <c:pt idx="4540">
                  <c:v>557.01458500000001</c:v>
                </c:pt>
                <c:pt idx="4541">
                  <c:v>557.03026099999806</c:v>
                </c:pt>
                <c:pt idx="4542">
                  <c:v>556.95688699999948</c:v>
                </c:pt>
                <c:pt idx="4543">
                  <c:v>556.95956899999806</c:v>
                </c:pt>
                <c:pt idx="4544">
                  <c:v>556.95664899999781</c:v>
                </c:pt>
                <c:pt idx="4545">
                  <c:v>556.9223760000001</c:v>
                </c:pt>
                <c:pt idx="4546">
                  <c:v>556.92148199999997</c:v>
                </c:pt>
                <c:pt idx="4547">
                  <c:v>556.94866199999831</c:v>
                </c:pt>
                <c:pt idx="4548">
                  <c:v>556.98281500000007</c:v>
                </c:pt>
                <c:pt idx="4549">
                  <c:v>557.00737199999992</c:v>
                </c:pt>
                <c:pt idx="4550">
                  <c:v>557</c:v>
                </c:pt>
                <c:pt idx="4551">
                  <c:v>557.60377600000231</c:v>
                </c:pt>
                <c:pt idx="4552">
                  <c:v>557.55436400000008</c:v>
                </c:pt>
                <c:pt idx="4553">
                  <c:v>557.4826599999983</c:v>
                </c:pt>
                <c:pt idx="4554">
                  <c:v>557.42114799999831</c:v>
                </c:pt>
                <c:pt idx="4555">
                  <c:v>557.42806199999939</c:v>
                </c:pt>
                <c:pt idx="4556">
                  <c:v>557.34348299999999</c:v>
                </c:pt>
                <c:pt idx="4557">
                  <c:v>557.37757699999997</c:v>
                </c:pt>
                <c:pt idx="4558">
                  <c:v>557.403505</c:v>
                </c:pt>
                <c:pt idx="4559">
                  <c:v>557.37435800000003</c:v>
                </c:pt>
                <c:pt idx="4560">
                  <c:v>557.37006700000006</c:v>
                </c:pt>
                <c:pt idx="4561">
                  <c:v>557.34950299999946</c:v>
                </c:pt>
                <c:pt idx="4562">
                  <c:v>557.33448299999998</c:v>
                </c:pt>
                <c:pt idx="4563">
                  <c:v>557.3179129999977</c:v>
                </c:pt>
                <c:pt idx="4564">
                  <c:v>557.2983620000017</c:v>
                </c:pt>
                <c:pt idx="4565">
                  <c:v>557.2983620000017</c:v>
                </c:pt>
                <c:pt idx="4566">
                  <c:v>557.26879799999995</c:v>
                </c:pt>
                <c:pt idx="4567">
                  <c:v>557.2379830000001</c:v>
                </c:pt>
                <c:pt idx="4568">
                  <c:v>557.19411400000001</c:v>
                </c:pt>
                <c:pt idx="4569">
                  <c:v>557.16311899999948</c:v>
                </c:pt>
                <c:pt idx="4570">
                  <c:v>557.12175400000001</c:v>
                </c:pt>
                <c:pt idx="4571">
                  <c:v>557.106495</c:v>
                </c:pt>
                <c:pt idx="4572">
                  <c:v>557.13117099999999</c:v>
                </c:pt>
                <c:pt idx="4573">
                  <c:v>557.15143699999999</c:v>
                </c:pt>
                <c:pt idx="4574">
                  <c:v>557.11811799999998</c:v>
                </c:pt>
                <c:pt idx="4575">
                  <c:v>557.12991999999997</c:v>
                </c:pt>
                <c:pt idx="4576">
                  <c:v>557.16127199999949</c:v>
                </c:pt>
                <c:pt idx="4577">
                  <c:v>557.10005799999999</c:v>
                </c:pt>
                <c:pt idx="4578">
                  <c:v>557.0619699999977</c:v>
                </c:pt>
                <c:pt idx="4579">
                  <c:v>556.99741799999947</c:v>
                </c:pt>
                <c:pt idx="4580">
                  <c:v>557.01458500000001</c:v>
                </c:pt>
                <c:pt idx="4581">
                  <c:v>557.03026099999806</c:v>
                </c:pt>
                <c:pt idx="4582">
                  <c:v>556.95688699999948</c:v>
                </c:pt>
                <c:pt idx="4583">
                  <c:v>556.95956899999806</c:v>
                </c:pt>
                <c:pt idx="4584">
                  <c:v>556.95664899999781</c:v>
                </c:pt>
                <c:pt idx="4585">
                  <c:v>556.9223760000001</c:v>
                </c:pt>
                <c:pt idx="4586">
                  <c:v>556.92148199999997</c:v>
                </c:pt>
                <c:pt idx="4587">
                  <c:v>556.94866199999831</c:v>
                </c:pt>
                <c:pt idx="4588">
                  <c:v>556.98281500000007</c:v>
                </c:pt>
                <c:pt idx="4589">
                  <c:v>557.00737199999992</c:v>
                </c:pt>
                <c:pt idx="4590">
                  <c:v>557.13117099999999</c:v>
                </c:pt>
                <c:pt idx="4591">
                  <c:v>557.15143699999999</c:v>
                </c:pt>
                <c:pt idx="4592">
                  <c:v>557.11811799999998</c:v>
                </c:pt>
                <c:pt idx="4593">
                  <c:v>557.12991999999997</c:v>
                </c:pt>
                <c:pt idx="4594">
                  <c:v>557.16127199999949</c:v>
                </c:pt>
                <c:pt idx="4595">
                  <c:v>557.10005799999999</c:v>
                </c:pt>
                <c:pt idx="4596">
                  <c:v>557.0619699999977</c:v>
                </c:pt>
                <c:pt idx="4597">
                  <c:v>556.99741799999947</c:v>
                </c:pt>
                <c:pt idx="4598">
                  <c:v>557.01458500000001</c:v>
                </c:pt>
                <c:pt idx="4599">
                  <c:v>557.03026099999806</c:v>
                </c:pt>
                <c:pt idx="4600">
                  <c:v>556.95688699999948</c:v>
                </c:pt>
                <c:pt idx="4601">
                  <c:v>556.95956899999806</c:v>
                </c:pt>
                <c:pt idx="4602">
                  <c:v>556.95664899999781</c:v>
                </c:pt>
                <c:pt idx="4603">
                  <c:v>556.9223760000001</c:v>
                </c:pt>
                <c:pt idx="4604">
                  <c:v>556.92148199999997</c:v>
                </c:pt>
                <c:pt idx="4605">
                  <c:v>556.94866199999831</c:v>
                </c:pt>
                <c:pt idx="4606">
                  <c:v>556.98281500000007</c:v>
                </c:pt>
                <c:pt idx="4607">
                  <c:v>557.00737199999992</c:v>
                </c:pt>
                <c:pt idx="4608">
                  <c:v>557</c:v>
                </c:pt>
                <c:pt idx="4609">
                  <c:v>557.60377600000231</c:v>
                </c:pt>
                <c:pt idx="4610">
                  <c:v>557.55436400000008</c:v>
                </c:pt>
                <c:pt idx="4611">
                  <c:v>557.4826599999983</c:v>
                </c:pt>
                <c:pt idx="4612">
                  <c:v>557.42114799999831</c:v>
                </c:pt>
                <c:pt idx="4613">
                  <c:v>557.42806199999939</c:v>
                </c:pt>
                <c:pt idx="4614">
                  <c:v>557.34348299999999</c:v>
                </c:pt>
                <c:pt idx="4615">
                  <c:v>557.37757699999997</c:v>
                </c:pt>
                <c:pt idx="4616">
                  <c:v>557.403505</c:v>
                </c:pt>
                <c:pt idx="4617">
                  <c:v>557.37435800000003</c:v>
                </c:pt>
                <c:pt idx="4618">
                  <c:v>557.37006700000006</c:v>
                </c:pt>
                <c:pt idx="4619">
                  <c:v>557.34950299999946</c:v>
                </c:pt>
                <c:pt idx="4620">
                  <c:v>557.33448299999998</c:v>
                </c:pt>
                <c:pt idx="4621">
                  <c:v>557.3179129999977</c:v>
                </c:pt>
                <c:pt idx="4622">
                  <c:v>557.2983620000017</c:v>
                </c:pt>
                <c:pt idx="4623">
                  <c:v>557.2983620000017</c:v>
                </c:pt>
                <c:pt idx="4624">
                  <c:v>557.26879799999995</c:v>
                </c:pt>
                <c:pt idx="4625">
                  <c:v>557.2379830000001</c:v>
                </c:pt>
                <c:pt idx="4626">
                  <c:v>557.19411400000001</c:v>
                </c:pt>
                <c:pt idx="4627">
                  <c:v>557.16311899999948</c:v>
                </c:pt>
                <c:pt idx="4628">
                  <c:v>557.12175400000001</c:v>
                </c:pt>
                <c:pt idx="4629">
                  <c:v>557.106495</c:v>
                </c:pt>
                <c:pt idx="4630">
                  <c:v>557.13117099999999</c:v>
                </c:pt>
                <c:pt idx="4631">
                  <c:v>557.15143699999999</c:v>
                </c:pt>
                <c:pt idx="4632">
                  <c:v>557.11811799999998</c:v>
                </c:pt>
                <c:pt idx="4633">
                  <c:v>557.12991999999997</c:v>
                </c:pt>
                <c:pt idx="4634">
                  <c:v>557.16127199999949</c:v>
                </c:pt>
                <c:pt idx="4635">
                  <c:v>557.10005799999999</c:v>
                </c:pt>
                <c:pt idx="4636">
                  <c:v>557.0619699999977</c:v>
                </c:pt>
                <c:pt idx="4637">
                  <c:v>556.99741799999947</c:v>
                </c:pt>
                <c:pt idx="4638">
                  <c:v>557.01458500000001</c:v>
                </c:pt>
                <c:pt idx="4639">
                  <c:v>557.03026099999806</c:v>
                </c:pt>
                <c:pt idx="4640">
                  <c:v>556.95688699999948</c:v>
                </c:pt>
                <c:pt idx="4641">
                  <c:v>556.95956899999806</c:v>
                </c:pt>
                <c:pt idx="4642">
                  <c:v>556.95664899999781</c:v>
                </c:pt>
                <c:pt idx="4643">
                  <c:v>556.9223760000001</c:v>
                </c:pt>
                <c:pt idx="4644">
                  <c:v>556.92148199999997</c:v>
                </c:pt>
                <c:pt idx="4645">
                  <c:v>556.94866199999831</c:v>
                </c:pt>
                <c:pt idx="4646">
                  <c:v>556.98281500000007</c:v>
                </c:pt>
                <c:pt idx="4647">
                  <c:v>557.00737199999992</c:v>
                </c:pt>
                <c:pt idx="4648">
                  <c:v>557.13117099999999</c:v>
                </c:pt>
                <c:pt idx="4649">
                  <c:v>557.15143699999999</c:v>
                </c:pt>
                <c:pt idx="4650">
                  <c:v>557.11811799999998</c:v>
                </c:pt>
                <c:pt idx="4651">
                  <c:v>557.12991999999997</c:v>
                </c:pt>
                <c:pt idx="4652">
                  <c:v>557.16127199999949</c:v>
                </c:pt>
                <c:pt idx="4653">
                  <c:v>557.10005799999999</c:v>
                </c:pt>
                <c:pt idx="4654">
                  <c:v>557.0619699999977</c:v>
                </c:pt>
                <c:pt idx="4655">
                  <c:v>556.99741799999947</c:v>
                </c:pt>
                <c:pt idx="4656">
                  <c:v>557.01458500000001</c:v>
                </c:pt>
                <c:pt idx="4657">
                  <c:v>557.03026099999806</c:v>
                </c:pt>
                <c:pt idx="4658">
                  <c:v>556.95688699999948</c:v>
                </c:pt>
                <c:pt idx="4659">
                  <c:v>556.95956899999806</c:v>
                </c:pt>
                <c:pt idx="4660">
                  <c:v>556.95664899999781</c:v>
                </c:pt>
                <c:pt idx="4661">
                  <c:v>556.9223760000001</c:v>
                </c:pt>
                <c:pt idx="4662">
                  <c:v>556.92148199999997</c:v>
                </c:pt>
                <c:pt idx="4663">
                  <c:v>556.94866199999831</c:v>
                </c:pt>
                <c:pt idx="4664">
                  <c:v>556.98281500000007</c:v>
                </c:pt>
                <c:pt idx="4665">
                  <c:v>557.00737199999992</c:v>
                </c:pt>
                <c:pt idx="4666">
                  <c:v>557</c:v>
                </c:pt>
                <c:pt idx="4667">
                  <c:v>557.60377600000231</c:v>
                </c:pt>
                <c:pt idx="4668">
                  <c:v>557.55436400000008</c:v>
                </c:pt>
                <c:pt idx="4669">
                  <c:v>557.4826599999983</c:v>
                </c:pt>
                <c:pt idx="4670">
                  <c:v>557.42114799999831</c:v>
                </c:pt>
                <c:pt idx="4671">
                  <c:v>557.42806199999939</c:v>
                </c:pt>
                <c:pt idx="4672">
                  <c:v>557.34348299999999</c:v>
                </c:pt>
                <c:pt idx="4673">
                  <c:v>557.37757699999997</c:v>
                </c:pt>
                <c:pt idx="4674">
                  <c:v>557.403505</c:v>
                </c:pt>
                <c:pt idx="4675">
                  <c:v>557.37435800000003</c:v>
                </c:pt>
                <c:pt idx="4676">
                  <c:v>557.37006700000006</c:v>
                </c:pt>
                <c:pt idx="4677">
                  <c:v>557.34950299999946</c:v>
                </c:pt>
                <c:pt idx="4678">
                  <c:v>557.33448299999998</c:v>
                </c:pt>
                <c:pt idx="4679">
                  <c:v>557.3179129999977</c:v>
                </c:pt>
                <c:pt idx="4680">
                  <c:v>557.2983620000017</c:v>
                </c:pt>
                <c:pt idx="4681">
                  <c:v>557.2983620000017</c:v>
                </c:pt>
                <c:pt idx="4682">
                  <c:v>557.26879799999995</c:v>
                </c:pt>
                <c:pt idx="4683">
                  <c:v>557.2379830000001</c:v>
                </c:pt>
                <c:pt idx="4684">
                  <c:v>557.19411400000001</c:v>
                </c:pt>
                <c:pt idx="4685">
                  <c:v>557.16311899999948</c:v>
                </c:pt>
                <c:pt idx="4686">
                  <c:v>557.12175400000001</c:v>
                </c:pt>
                <c:pt idx="4687">
                  <c:v>557.106495</c:v>
                </c:pt>
                <c:pt idx="4688">
                  <c:v>557.13117099999999</c:v>
                </c:pt>
                <c:pt idx="4689">
                  <c:v>557.15143699999999</c:v>
                </c:pt>
                <c:pt idx="4690">
                  <c:v>557.11811799999998</c:v>
                </c:pt>
                <c:pt idx="4691">
                  <c:v>557.12991999999997</c:v>
                </c:pt>
                <c:pt idx="4692">
                  <c:v>557.16127199999949</c:v>
                </c:pt>
                <c:pt idx="4693">
                  <c:v>557.10005799999999</c:v>
                </c:pt>
                <c:pt idx="4694">
                  <c:v>557.0619699999977</c:v>
                </c:pt>
                <c:pt idx="4695">
                  <c:v>556.99741799999947</c:v>
                </c:pt>
                <c:pt idx="4696">
                  <c:v>557.01458500000001</c:v>
                </c:pt>
                <c:pt idx="4697">
                  <c:v>557.03026099999806</c:v>
                </c:pt>
                <c:pt idx="4698">
                  <c:v>556.95688699999948</c:v>
                </c:pt>
                <c:pt idx="4699">
                  <c:v>556.95956899999806</c:v>
                </c:pt>
                <c:pt idx="4700">
                  <c:v>556.95664899999781</c:v>
                </c:pt>
                <c:pt idx="4701">
                  <c:v>556.9223760000001</c:v>
                </c:pt>
                <c:pt idx="4702">
                  <c:v>556.92148199999997</c:v>
                </c:pt>
                <c:pt idx="4703">
                  <c:v>556.94866199999831</c:v>
                </c:pt>
                <c:pt idx="4704">
                  <c:v>556.98281500000007</c:v>
                </c:pt>
                <c:pt idx="4705">
                  <c:v>557.00737199999992</c:v>
                </c:pt>
                <c:pt idx="4706">
                  <c:v>557.13117099999999</c:v>
                </c:pt>
                <c:pt idx="4707">
                  <c:v>557.15143699999999</c:v>
                </c:pt>
                <c:pt idx="4708">
                  <c:v>557.11811799999998</c:v>
                </c:pt>
                <c:pt idx="4709">
                  <c:v>557.12991999999997</c:v>
                </c:pt>
                <c:pt idx="4710">
                  <c:v>557.16127199999949</c:v>
                </c:pt>
                <c:pt idx="4711">
                  <c:v>557.10005799999999</c:v>
                </c:pt>
                <c:pt idx="4712">
                  <c:v>557.0619699999977</c:v>
                </c:pt>
                <c:pt idx="4713">
                  <c:v>556.99741799999947</c:v>
                </c:pt>
                <c:pt idx="4714">
                  <c:v>557.01458500000001</c:v>
                </c:pt>
                <c:pt idx="4715">
                  <c:v>557.03026099999806</c:v>
                </c:pt>
                <c:pt idx="4716">
                  <c:v>556.95688699999948</c:v>
                </c:pt>
                <c:pt idx="4717">
                  <c:v>556.95956899999806</c:v>
                </c:pt>
                <c:pt idx="4718">
                  <c:v>556.95664899999781</c:v>
                </c:pt>
                <c:pt idx="4719">
                  <c:v>556.9223760000001</c:v>
                </c:pt>
                <c:pt idx="4720">
                  <c:v>556.92148199999997</c:v>
                </c:pt>
                <c:pt idx="4721">
                  <c:v>556.94866199999831</c:v>
                </c:pt>
                <c:pt idx="4722">
                  <c:v>556.98281500000007</c:v>
                </c:pt>
                <c:pt idx="4723">
                  <c:v>557.00737199999992</c:v>
                </c:pt>
                <c:pt idx="4724">
                  <c:v>557</c:v>
                </c:pt>
                <c:pt idx="4725">
                  <c:v>557.60377600000231</c:v>
                </c:pt>
                <c:pt idx="4726">
                  <c:v>557.55436400000008</c:v>
                </c:pt>
                <c:pt idx="4727">
                  <c:v>557.4826599999983</c:v>
                </c:pt>
                <c:pt idx="4728">
                  <c:v>557.42114799999831</c:v>
                </c:pt>
                <c:pt idx="4729">
                  <c:v>557.42806199999939</c:v>
                </c:pt>
                <c:pt idx="4730">
                  <c:v>557.34348299999999</c:v>
                </c:pt>
                <c:pt idx="4731">
                  <c:v>557.37757699999997</c:v>
                </c:pt>
                <c:pt idx="4732">
                  <c:v>557.403505</c:v>
                </c:pt>
                <c:pt idx="4733">
                  <c:v>557.37435800000003</c:v>
                </c:pt>
                <c:pt idx="4734">
                  <c:v>557.37006700000006</c:v>
                </c:pt>
                <c:pt idx="4735">
                  <c:v>557.34950299999946</c:v>
                </c:pt>
                <c:pt idx="4736">
                  <c:v>557.33448299999998</c:v>
                </c:pt>
                <c:pt idx="4737">
                  <c:v>557.3179129999977</c:v>
                </c:pt>
                <c:pt idx="4738">
                  <c:v>557.2983620000017</c:v>
                </c:pt>
                <c:pt idx="4739">
                  <c:v>557.2983620000017</c:v>
                </c:pt>
                <c:pt idx="4740">
                  <c:v>557.26879799999995</c:v>
                </c:pt>
                <c:pt idx="4741">
                  <c:v>557.2379830000001</c:v>
                </c:pt>
                <c:pt idx="4742">
                  <c:v>557.19411400000001</c:v>
                </c:pt>
                <c:pt idx="4743">
                  <c:v>557.16311899999948</c:v>
                </c:pt>
                <c:pt idx="4744">
                  <c:v>557.12175400000001</c:v>
                </c:pt>
                <c:pt idx="4745">
                  <c:v>557.106495</c:v>
                </c:pt>
                <c:pt idx="4746">
                  <c:v>557.13117099999999</c:v>
                </c:pt>
                <c:pt idx="4747">
                  <c:v>557.15143699999999</c:v>
                </c:pt>
                <c:pt idx="4748">
                  <c:v>557.11811799999998</c:v>
                </c:pt>
                <c:pt idx="4749">
                  <c:v>557.12991999999997</c:v>
                </c:pt>
                <c:pt idx="4750">
                  <c:v>557.16127199999949</c:v>
                </c:pt>
                <c:pt idx="4751">
                  <c:v>557.10005799999999</c:v>
                </c:pt>
                <c:pt idx="4752">
                  <c:v>557.0619699999977</c:v>
                </c:pt>
                <c:pt idx="4753">
                  <c:v>556.99741799999947</c:v>
                </c:pt>
                <c:pt idx="4754">
                  <c:v>557.01458500000001</c:v>
                </c:pt>
                <c:pt idx="4755">
                  <c:v>557.03026099999806</c:v>
                </c:pt>
                <c:pt idx="4756">
                  <c:v>556.95688699999948</c:v>
                </c:pt>
                <c:pt idx="4757">
                  <c:v>556.95956899999806</c:v>
                </c:pt>
                <c:pt idx="4758">
                  <c:v>556.95664899999781</c:v>
                </c:pt>
                <c:pt idx="4759">
                  <c:v>556.9223760000001</c:v>
                </c:pt>
                <c:pt idx="4760">
                  <c:v>556.92148199999997</c:v>
                </c:pt>
                <c:pt idx="4761">
                  <c:v>556.94866199999831</c:v>
                </c:pt>
                <c:pt idx="4762">
                  <c:v>556.98281500000007</c:v>
                </c:pt>
                <c:pt idx="4763">
                  <c:v>557.00737199999992</c:v>
                </c:pt>
                <c:pt idx="4764">
                  <c:v>557.13117099999999</c:v>
                </c:pt>
                <c:pt idx="4765">
                  <c:v>557.15143699999999</c:v>
                </c:pt>
                <c:pt idx="4766">
                  <c:v>557.11811799999998</c:v>
                </c:pt>
                <c:pt idx="4767">
                  <c:v>557.12991999999997</c:v>
                </c:pt>
                <c:pt idx="4768">
                  <c:v>557.16127199999949</c:v>
                </c:pt>
                <c:pt idx="4769">
                  <c:v>557.10005799999999</c:v>
                </c:pt>
                <c:pt idx="4770">
                  <c:v>557.0619699999977</c:v>
                </c:pt>
                <c:pt idx="4771">
                  <c:v>556.99741799999947</c:v>
                </c:pt>
                <c:pt idx="4772">
                  <c:v>557.01458500000001</c:v>
                </c:pt>
                <c:pt idx="4773">
                  <c:v>557.03026099999806</c:v>
                </c:pt>
                <c:pt idx="4774">
                  <c:v>556.95688699999948</c:v>
                </c:pt>
                <c:pt idx="4775">
                  <c:v>556.95956899999806</c:v>
                </c:pt>
                <c:pt idx="4776">
                  <c:v>556.95664899999781</c:v>
                </c:pt>
                <c:pt idx="4777">
                  <c:v>556.9223760000001</c:v>
                </c:pt>
                <c:pt idx="4778">
                  <c:v>556.92148199999997</c:v>
                </c:pt>
                <c:pt idx="4779">
                  <c:v>556.94866199999831</c:v>
                </c:pt>
                <c:pt idx="4780">
                  <c:v>556.98281500000007</c:v>
                </c:pt>
                <c:pt idx="4781">
                  <c:v>557.00737199999992</c:v>
                </c:pt>
                <c:pt idx="4782">
                  <c:v>557</c:v>
                </c:pt>
                <c:pt idx="4783">
                  <c:v>557.60377600000231</c:v>
                </c:pt>
                <c:pt idx="4784">
                  <c:v>557.55436400000008</c:v>
                </c:pt>
                <c:pt idx="4785">
                  <c:v>557.4826599999983</c:v>
                </c:pt>
                <c:pt idx="4786">
                  <c:v>557.42114799999831</c:v>
                </c:pt>
                <c:pt idx="4787">
                  <c:v>557.42806199999939</c:v>
                </c:pt>
                <c:pt idx="4788">
                  <c:v>557.34348299999999</c:v>
                </c:pt>
                <c:pt idx="4789">
                  <c:v>557.37757699999997</c:v>
                </c:pt>
                <c:pt idx="4790">
                  <c:v>557.403505</c:v>
                </c:pt>
                <c:pt idx="4791">
                  <c:v>557.37435800000003</c:v>
                </c:pt>
                <c:pt idx="4792">
                  <c:v>557.37006700000006</c:v>
                </c:pt>
                <c:pt idx="4793">
                  <c:v>557.34950299999946</c:v>
                </c:pt>
                <c:pt idx="4794">
                  <c:v>557.33448299999998</c:v>
                </c:pt>
                <c:pt idx="4795">
                  <c:v>557.3179129999977</c:v>
                </c:pt>
                <c:pt idx="4796">
                  <c:v>557.2983620000017</c:v>
                </c:pt>
                <c:pt idx="4797">
                  <c:v>557.2983620000017</c:v>
                </c:pt>
                <c:pt idx="4798">
                  <c:v>557.26879799999995</c:v>
                </c:pt>
                <c:pt idx="4799">
                  <c:v>557.2379830000001</c:v>
                </c:pt>
                <c:pt idx="4800">
                  <c:v>557.19411400000001</c:v>
                </c:pt>
                <c:pt idx="4801">
                  <c:v>557.16311899999948</c:v>
                </c:pt>
                <c:pt idx="4802">
                  <c:v>557.12175400000001</c:v>
                </c:pt>
                <c:pt idx="4803">
                  <c:v>557.106495</c:v>
                </c:pt>
                <c:pt idx="4804">
                  <c:v>557.13117099999999</c:v>
                </c:pt>
                <c:pt idx="4805">
                  <c:v>557.15143699999999</c:v>
                </c:pt>
                <c:pt idx="4806">
                  <c:v>557.11811799999998</c:v>
                </c:pt>
                <c:pt idx="4807">
                  <c:v>557.12991999999997</c:v>
                </c:pt>
                <c:pt idx="4808">
                  <c:v>557.16127199999949</c:v>
                </c:pt>
                <c:pt idx="4809">
                  <c:v>557.10005799999999</c:v>
                </c:pt>
                <c:pt idx="4810">
                  <c:v>557.0619699999977</c:v>
                </c:pt>
                <c:pt idx="4811">
                  <c:v>556.99741799999947</c:v>
                </c:pt>
                <c:pt idx="4812">
                  <c:v>557.01458500000001</c:v>
                </c:pt>
                <c:pt idx="4813">
                  <c:v>557.03026099999806</c:v>
                </c:pt>
                <c:pt idx="4814">
                  <c:v>556.95688699999948</c:v>
                </c:pt>
                <c:pt idx="4815">
                  <c:v>556.95956899999806</c:v>
                </c:pt>
                <c:pt idx="4816">
                  <c:v>556.95664899999781</c:v>
                </c:pt>
                <c:pt idx="4817">
                  <c:v>556.9223760000001</c:v>
                </c:pt>
                <c:pt idx="4818">
                  <c:v>556.92148199999997</c:v>
                </c:pt>
                <c:pt idx="4819">
                  <c:v>556.94866199999831</c:v>
                </c:pt>
                <c:pt idx="4820">
                  <c:v>556.98281500000007</c:v>
                </c:pt>
                <c:pt idx="4821">
                  <c:v>557.00737199999992</c:v>
                </c:pt>
                <c:pt idx="4822">
                  <c:v>557.13117099999999</c:v>
                </c:pt>
                <c:pt idx="4823">
                  <c:v>557.15143699999999</c:v>
                </c:pt>
                <c:pt idx="4824">
                  <c:v>557.11811799999998</c:v>
                </c:pt>
                <c:pt idx="4825">
                  <c:v>557.12991999999997</c:v>
                </c:pt>
                <c:pt idx="4826">
                  <c:v>557.16127199999949</c:v>
                </c:pt>
                <c:pt idx="4827">
                  <c:v>557.10005799999999</c:v>
                </c:pt>
                <c:pt idx="4828">
                  <c:v>557.0619699999977</c:v>
                </c:pt>
                <c:pt idx="4829">
                  <c:v>556.99741799999947</c:v>
                </c:pt>
                <c:pt idx="4830">
                  <c:v>557.01458500000001</c:v>
                </c:pt>
                <c:pt idx="4831">
                  <c:v>557.03026099999806</c:v>
                </c:pt>
                <c:pt idx="4832">
                  <c:v>556.95688699999948</c:v>
                </c:pt>
                <c:pt idx="4833">
                  <c:v>556.95956899999806</c:v>
                </c:pt>
                <c:pt idx="4834">
                  <c:v>556.95664899999781</c:v>
                </c:pt>
                <c:pt idx="4835">
                  <c:v>556.9223760000001</c:v>
                </c:pt>
                <c:pt idx="4836">
                  <c:v>556.92148199999997</c:v>
                </c:pt>
                <c:pt idx="4837">
                  <c:v>556.94866199999831</c:v>
                </c:pt>
                <c:pt idx="4838">
                  <c:v>556.98281500000007</c:v>
                </c:pt>
                <c:pt idx="4839">
                  <c:v>557.00737199999992</c:v>
                </c:pt>
                <c:pt idx="4840">
                  <c:v>557</c:v>
                </c:pt>
                <c:pt idx="4841">
                  <c:v>557.60377600000231</c:v>
                </c:pt>
                <c:pt idx="4842">
                  <c:v>557.55436400000008</c:v>
                </c:pt>
                <c:pt idx="4843">
                  <c:v>557.4826599999983</c:v>
                </c:pt>
                <c:pt idx="4844">
                  <c:v>557.42114799999831</c:v>
                </c:pt>
                <c:pt idx="4845">
                  <c:v>557.42806199999939</c:v>
                </c:pt>
                <c:pt idx="4846">
                  <c:v>557.34348299999999</c:v>
                </c:pt>
                <c:pt idx="4847">
                  <c:v>557.37757699999997</c:v>
                </c:pt>
                <c:pt idx="4848">
                  <c:v>557.403505</c:v>
                </c:pt>
                <c:pt idx="4849">
                  <c:v>557.37435800000003</c:v>
                </c:pt>
                <c:pt idx="4850">
                  <c:v>557.37006700000006</c:v>
                </c:pt>
                <c:pt idx="4851">
                  <c:v>557.34950299999946</c:v>
                </c:pt>
                <c:pt idx="4852">
                  <c:v>557.33448299999998</c:v>
                </c:pt>
                <c:pt idx="4853">
                  <c:v>557.3179129999977</c:v>
                </c:pt>
                <c:pt idx="4854">
                  <c:v>557.2983620000017</c:v>
                </c:pt>
                <c:pt idx="4855">
                  <c:v>557.2983620000017</c:v>
                </c:pt>
                <c:pt idx="4856">
                  <c:v>557.26879799999995</c:v>
                </c:pt>
                <c:pt idx="4857">
                  <c:v>557.2379830000001</c:v>
                </c:pt>
                <c:pt idx="4858">
                  <c:v>557.19411400000001</c:v>
                </c:pt>
                <c:pt idx="4859">
                  <c:v>557.16311899999948</c:v>
                </c:pt>
                <c:pt idx="4860">
                  <c:v>557.12175400000001</c:v>
                </c:pt>
                <c:pt idx="4861">
                  <c:v>557.106495</c:v>
                </c:pt>
                <c:pt idx="4862">
                  <c:v>557.13117099999999</c:v>
                </c:pt>
                <c:pt idx="4863">
                  <c:v>557.15143699999999</c:v>
                </c:pt>
                <c:pt idx="4864">
                  <c:v>557.11811799999998</c:v>
                </c:pt>
                <c:pt idx="4865">
                  <c:v>557.12991999999997</c:v>
                </c:pt>
                <c:pt idx="4866">
                  <c:v>557.16127199999949</c:v>
                </c:pt>
                <c:pt idx="4867">
                  <c:v>557.10005799999999</c:v>
                </c:pt>
                <c:pt idx="4868">
                  <c:v>557.0619699999977</c:v>
                </c:pt>
                <c:pt idx="4869">
                  <c:v>556.99741799999947</c:v>
                </c:pt>
                <c:pt idx="4870">
                  <c:v>557.01458500000001</c:v>
                </c:pt>
                <c:pt idx="4871">
                  <c:v>557.03026099999806</c:v>
                </c:pt>
                <c:pt idx="4872">
                  <c:v>556.95688699999948</c:v>
                </c:pt>
                <c:pt idx="4873">
                  <c:v>556.95956899999806</c:v>
                </c:pt>
                <c:pt idx="4874">
                  <c:v>556.95664899999781</c:v>
                </c:pt>
                <c:pt idx="4875">
                  <c:v>556.9223760000001</c:v>
                </c:pt>
                <c:pt idx="4876">
                  <c:v>556.92148199999997</c:v>
                </c:pt>
                <c:pt idx="4877">
                  <c:v>556.94866199999831</c:v>
                </c:pt>
                <c:pt idx="4878">
                  <c:v>556.98281500000007</c:v>
                </c:pt>
                <c:pt idx="4879">
                  <c:v>557.00737199999992</c:v>
                </c:pt>
                <c:pt idx="4880">
                  <c:v>557.13117099999999</c:v>
                </c:pt>
                <c:pt idx="4881">
                  <c:v>557.15143699999999</c:v>
                </c:pt>
                <c:pt idx="4882">
                  <c:v>557.11811799999998</c:v>
                </c:pt>
                <c:pt idx="4883">
                  <c:v>557.12991999999997</c:v>
                </c:pt>
                <c:pt idx="4884">
                  <c:v>557.16127199999949</c:v>
                </c:pt>
                <c:pt idx="4885">
                  <c:v>557.10005799999999</c:v>
                </c:pt>
                <c:pt idx="4886">
                  <c:v>557.0619699999977</c:v>
                </c:pt>
                <c:pt idx="4887">
                  <c:v>556.99741799999947</c:v>
                </c:pt>
                <c:pt idx="4888">
                  <c:v>557.01458500000001</c:v>
                </c:pt>
                <c:pt idx="4889">
                  <c:v>557.03026099999806</c:v>
                </c:pt>
                <c:pt idx="4890">
                  <c:v>556.95688699999948</c:v>
                </c:pt>
                <c:pt idx="4891">
                  <c:v>556.95956899999806</c:v>
                </c:pt>
                <c:pt idx="4892">
                  <c:v>556.95664899999781</c:v>
                </c:pt>
                <c:pt idx="4893">
                  <c:v>556.9223760000001</c:v>
                </c:pt>
                <c:pt idx="4894">
                  <c:v>556.92148199999997</c:v>
                </c:pt>
                <c:pt idx="4895">
                  <c:v>556.94866199999831</c:v>
                </c:pt>
                <c:pt idx="4896">
                  <c:v>556.98281500000007</c:v>
                </c:pt>
                <c:pt idx="4897">
                  <c:v>557.00737199999992</c:v>
                </c:pt>
                <c:pt idx="4898">
                  <c:v>557</c:v>
                </c:pt>
                <c:pt idx="4899">
                  <c:v>557.60377600000231</c:v>
                </c:pt>
                <c:pt idx="4900">
                  <c:v>557.55436400000008</c:v>
                </c:pt>
                <c:pt idx="4901">
                  <c:v>557.4826599999983</c:v>
                </c:pt>
                <c:pt idx="4902">
                  <c:v>557.42114799999831</c:v>
                </c:pt>
                <c:pt idx="4903">
                  <c:v>557.42806199999939</c:v>
                </c:pt>
                <c:pt idx="4904">
                  <c:v>557.34348299999999</c:v>
                </c:pt>
                <c:pt idx="4905">
                  <c:v>557.37757699999997</c:v>
                </c:pt>
                <c:pt idx="4906">
                  <c:v>557.403505</c:v>
                </c:pt>
                <c:pt idx="4907">
                  <c:v>557.37435800000003</c:v>
                </c:pt>
                <c:pt idx="4908">
                  <c:v>557.37006700000006</c:v>
                </c:pt>
                <c:pt idx="4909">
                  <c:v>557.34950299999946</c:v>
                </c:pt>
                <c:pt idx="4910">
                  <c:v>557.33448299999998</c:v>
                </c:pt>
                <c:pt idx="4911">
                  <c:v>557.3179129999977</c:v>
                </c:pt>
                <c:pt idx="4912">
                  <c:v>557.2983620000017</c:v>
                </c:pt>
                <c:pt idx="4913">
                  <c:v>557.2983620000017</c:v>
                </c:pt>
                <c:pt idx="4914">
                  <c:v>557.26879799999995</c:v>
                </c:pt>
                <c:pt idx="4915">
                  <c:v>557.2379830000001</c:v>
                </c:pt>
                <c:pt idx="4916">
                  <c:v>557.19411400000001</c:v>
                </c:pt>
                <c:pt idx="4917">
                  <c:v>557.16311899999948</c:v>
                </c:pt>
                <c:pt idx="4918">
                  <c:v>557.12175400000001</c:v>
                </c:pt>
                <c:pt idx="4919">
                  <c:v>557.106495</c:v>
                </c:pt>
                <c:pt idx="4920">
                  <c:v>557.13117099999999</c:v>
                </c:pt>
                <c:pt idx="4921">
                  <c:v>557.15143699999999</c:v>
                </c:pt>
                <c:pt idx="4922">
                  <c:v>557.11811799999998</c:v>
                </c:pt>
                <c:pt idx="4923">
                  <c:v>557.12991999999997</c:v>
                </c:pt>
                <c:pt idx="4924">
                  <c:v>557.16127199999949</c:v>
                </c:pt>
                <c:pt idx="4925">
                  <c:v>557.10005799999999</c:v>
                </c:pt>
                <c:pt idx="4926">
                  <c:v>557.0619699999977</c:v>
                </c:pt>
                <c:pt idx="4927">
                  <c:v>556.99741799999947</c:v>
                </c:pt>
                <c:pt idx="4928">
                  <c:v>557.01458500000001</c:v>
                </c:pt>
                <c:pt idx="4929">
                  <c:v>557.03026099999806</c:v>
                </c:pt>
                <c:pt idx="4930">
                  <c:v>556.95688699999948</c:v>
                </c:pt>
                <c:pt idx="4931">
                  <c:v>556.95956899999806</c:v>
                </c:pt>
                <c:pt idx="4932">
                  <c:v>556.95664899999781</c:v>
                </c:pt>
                <c:pt idx="4933">
                  <c:v>556.9223760000001</c:v>
                </c:pt>
                <c:pt idx="4934">
                  <c:v>556.92148199999997</c:v>
                </c:pt>
                <c:pt idx="4935">
                  <c:v>556.94866199999831</c:v>
                </c:pt>
                <c:pt idx="4936">
                  <c:v>556.98281500000007</c:v>
                </c:pt>
                <c:pt idx="4937">
                  <c:v>557.00737199999992</c:v>
                </c:pt>
                <c:pt idx="4938">
                  <c:v>557.13117099999999</c:v>
                </c:pt>
                <c:pt idx="4939">
                  <c:v>557.15143699999999</c:v>
                </c:pt>
                <c:pt idx="4940">
                  <c:v>557.11811799999998</c:v>
                </c:pt>
                <c:pt idx="4941">
                  <c:v>557.12991999999997</c:v>
                </c:pt>
                <c:pt idx="4942">
                  <c:v>557.16127199999949</c:v>
                </c:pt>
                <c:pt idx="4943">
                  <c:v>557.10005799999999</c:v>
                </c:pt>
                <c:pt idx="4944">
                  <c:v>557.0619699999977</c:v>
                </c:pt>
                <c:pt idx="4945">
                  <c:v>556.99741799999947</c:v>
                </c:pt>
                <c:pt idx="4946">
                  <c:v>557.01458500000001</c:v>
                </c:pt>
                <c:pt idx="4947">
                  <c:v>557.03026099999806</c:v>
                </c:pt>
                <c:pt idx="4948">
                  <c:v>556.95688699999948</c:v>
                </c:pt>
                <c:pt idx="4949">
                  <c:v>556.95956899999806</c:v>
                </c:pt>
                <c:pt idx="4950">
                  <c:v>556.95664899999781</c:v>
                </c:pt>
                <c:pt idx="4951">
                  <c:v>556.9223760000001</c:v>
                </c:pt>
                <c:pt idx="4952">
                  <c:v>556.92148199999997</c:v>
                </c:pt>
                <c:pt idx="4953">
                  <c:v>556.94866199999831</c:v>
                </c:pt>
                <c:pt idx="4954">
                  <c:v>556.98281500000007</c:v>
                </c:pt>
                <c:pt idx="4955">
                  <c:v>557.00737199999992</c:v>
                </c:pt>
                <c:pt idx="4956">
                  <c:v>557</c:v>
                </c:pt>
                <c:pt idx="4957">
                  <c:v>557.60377600000231</c:v>
                </c:pt>
                <c:pt idx="4958">
                  <c:v>557.55436400000008</c:v>
                </c:pt>
                <c:pt idx="4959">
                  <c:v>557.4826599999983</c:v>
                </c:pt>
                <c:pt idx="4960">
                  <c:v>557.42114799999831</c:v>
                </c:pt>
                <c:pt idx="4961">
                  <c:v>557.42806199999939</c:v>
                </c:pt>
                <c:pt idx="4962">
                  <c:v>557.34348299999999</c:v>
                </c:pt>
                <c:pt idx="4963">
                  <c:v>557.37757699999997</c:v>
                </c:pt>
                <c:pt idx="4964">
                  <c:v>557.403505</c:v>
                </c:pt>
                <c:pt idx="4965">
                  <c:v>557.37435800000003</c:v>
                </c:pt>
                <c:pt idx="4966">
                  <c:v>557.37006700000006</c:v>
                </c:pt>
                <c:pt idx="4967">
                  <c:v>557.34950299999946</c:v>
                </c:pt>
                <c:pt idx="4968">
                  <c:v>557.33448299999998</c:v>
                </c:pt>
                <c:pt idx="4969">
                  <c:v>557.3179129999977</c:v>
                </c:pt>
                <c:pt idx="4970">
                  <c:v>557.2983620000017</c:v>
                </c:pt>
                <c:pt idx="4971">
                  <c:v>557.2983620000017</c:v>
                </c:pt>
                <c:pt idx="4972">
                  <c:v>557.26879799999995</c:v>
                </c:pt>
                <c:pt idx="4973">
                  <c:v>557.2379830000001</c:v>
                </c:pt>
                <c:pt idx="4974">
                  <c:v>557.19411400000001</c:v>
                </c:pt>
                <c:pt idx="4975">
                  <c:v>557.16311899999948</c:v>
                </c:pt>
                <c:pt idx="4976">
                  <c:v>557.12175400000001</c:v>
                </c:pt>
                <c:pt idx="4977">
                  <c:v>557.106495</c:v>
                </c:pt>
                <c:pt idx="4978">
                  <c:v>557.13117099999999</c:v>
                </c:pt>
                <c:pt idx="4979">
                  <c:v>557.15143699999999</c:v>
                </c:pt>
                <c:pt idx="4980">
                  <c:v>557.11811799999998</c:v>
                </c:pt>
                <c:pt idx="4981">
                  <c:v>557.12991999999997</c:v>
                </c:pt>
                <c:pt idx="4982">
                  <c:v>557.16127199999949</c:v>
                </c:pt>
                <c:pt idx="4983">
                  <c:v>557.10005799999999</c:v>
                </c:pt>
                <c:pt idx="4984">
                  <c:v>557.0619699999977</c:v>
                </c:pt>
                <c:pt idx="4985">
                  <c:v>556.99741799999947</c:v>
                </c:pt>
                <c:pt idx="4986">
                  <c:v>557.01458500000001</c:v>
                </c:pt>
                <c:pt idx="4987">
                  <c:v>557.03026099999806</c:v>
                </c:pt>
                <c:pt idx="4988">
                  <c:v>556.95688699999948</c:v>
                </c:pt>
                <c:pt idx="4989">
                  <c:v>556.95956899999806</c:v>
                </c:pt>
                <c:pt idx="4990">
                  <c:v>556.95664899999781</c:v>
                </c:pt>
                <c:pt idx="4991">
                  <c:v>556.9223760000001</c:v>
                </c:pt>
                <c:pt idx="4992">
                  <c:v>556.92148199999997</c:v>
                </c:pt>
                <c:pt idx="4993">
                  <c:v>556.94866199999831</c:v>
                </c:pt>
                <c:pt idx="4994">
                  <c:v>556.98281500000007</c:v>
                </c:pt>
                <c:pt idx="4995">
                  <c:v>557.00737199999992</c:v>
                </c:pt>
                <c:pt idx="4996">
                  <c:v>557.13117099999999</c:v>
                </c:pt>
                <c:pt idx="4997">
                  <c:v>557.15143699999999</c:v>
                </c:pt>
                <c:pt idx="4998">
                  <c:v>557.11811799999998</c:v>
                </c:pt>
                <c:pt idx="4999">
                  <c:v>557.12991999999997</c:v>
                </c:pt>
                <c:pt idx="5000">
                  <c:v>557.16127199999949</c:v>
                </c:pt>
                <c:pt idx="5001">
                  <c:v>557.10005799999999</c:v>
                </c:pt>
                <c:pt idx="5002">
                  <c:v>557.0619699999977</c:v>
                </c:pt>
                <c:pt idx="5003">
                  <c:v>556.99741799999947</c:v>
                </c:pt>
                <c:pt idx="5004">
                  <c:v>557.01458500000001</c:v>
                </c:pt>
                <c:pt idx="5005">
                  <c:v>557.03026099999806</c:v>
                </c:pt>
                <c:pt idx="5006">
                  <c:v>556.95688699999948</c:v>
                </c:pt>
                <c:pt idx="5007">
                  <c:v>556.95956899999806</c:v>
                </c:pt>
                <c:pt idx="5008">
                  <c:v>556.95664899999781</c:v>
                </c:pt>
                <c:pt idx="5009">
                  <c:v>556.9223760000001</c:v>
                </c:pt>
                <c:pt idx="5010">
                  <c:v>556.92148199999997</c:v>
                </c:pt>
                <c:pt idx="5011">
                  <c:v>556.94866199999831</c:v>
                </c:pt>
                <c:pt idx="5012">
                  <c:v>556.98281500000007</c:v>
                </c:pt>
                <c:pt idx="5013">
                  <c:v>557.00737199999992</c:v>
                </c:pt>
                <c:pt idx="5014">
                  <c:v>557</c:v>
                </c:pt>
                <c:pt idx="5015">
                  <c:v>557.60377600000231</c:v>
                </c:pt>
                <c:pt idx="5016">
                  <c:v>557.55436400000008</c:v>
                </c:pt>
                <c:pt idx="5017">
                  <c:v>557.4826599999983</c:v>
                </c:pt>
                <c:pt idx="5018">
                  <c:v>557.42114799999831</c:v>
                </c:pt>
                <c:pt idx="5019">
                  <c:v>557.42806199999939</c:v>
                </c:pt>
                <c:pt idx="5020">
                  <c:v>557.34348299999999</c:v>
                </c:pt>
                <c:pt idx="5021">
                  <c:v>557.37757699999997</c:v>
                </c:pt>
                <c:pt idx="5022">
                  <c:v>557.403505</c:v>
                </c:pt>
                <c:pt idx="5023">
                  <c:v>557.37435800000003</c:v>
                </c:pt>
                <c:pt idx="5024">
                  <c:v>557.37006700000006</c:v>
                </c:pt>
                <c:pt idx="5025">
                  <c:v>557.34950299999946</c:v>
                </c:pt>
                <c:pt idx="5026">
                  <c:v>557.33448299999998</c:v>
                </c:pt>
                <c:pt idx="5027">
                  <c:v>557.3179129999977</c:v>
                </c:pt>
                <c:pt idx="5028">
                  <c:v>557.2983620000017</c:v>
                </c:pt>
                <c:pt idx="5029">
                  <c:v>557.2983620000017</c:v>
                </c:pt>
                <c:pt idx="5030">
                  <c:v>557.26879799999995</c:v>
                </c:pt>
                <c:pt idx="5031">
                  <c:v>557.2379830000001</c:v>
                </c:pt>
                <c:pt idx="5032">
                  <c:v>557.19411400000001</c:v>
                </c:pt>
                <c:pt idx="5033">
                  <c:v>557.16311899999948</c:v>
                </c:pt>
                <c:pt idx="5034">
                  <c:v>557.12175400000001</c:v>
                </c:pt>
                <c:pt idx="5035">
                  <c:v>557.106495</c:v>
                </c:pt>
                <c:pt idx="5036">
                  <c:v>557.13117099999999</c:v>
                </c:pt>
                <c:pt idx="5037">
                  <c:v>557.15143699999999</c:v>
                </c:pt>
                <c:pt idx="5038">
                  <c:v>557.11811799999998</c:v>
                </c:pt>
                <c:pt idx="5039">
                  <c:v>557.12991999999997</c:v>
                </c:pt>
                <c:pt idx="5040">
                  <c:v>557.16127199999949</c:v>
                </c:pt>
                <c:pt idx="5041">
                  <c:v>557.10005799999999</c:v>
                </c:pt>
                <c:pt idx="5042">
                  <c:v>557.0619699999977</c:v>
                </c:pt>
                <c:pt idx="5043">
                  <c:v>556.99741799999947</c:v>
                </c:pt>
                <c:pt idx="5044">
                  <c:v>557.01458500000001</c:v>
                </c:pt>
                <c:pt idx="5045">
                  <c:v>557.03026099999806</c:v>
                </c:pt>
                <c:pt idx="5046">
                  <c:v>556.95688699999948</c:v>
                </c:pt>
                <c:pt idx="5047">
                  <c:v>556.95956899999806</c:v>
                </c:pt>
                <c:pt idx="5048">
                  <c:v>556.95664899999781</c:v>
                </c:pt>
                <c:pt idx="5049">
                  <c:v>556.9223760000001</c:v>
                </c:pt>
                <c:pt idx="5050">
                  <c:v>556.92148199999997</c:v>
                </c:pt>
                <c:pt idx="5051">
                  <c:v>556.94866199999831</c:v>
                </c:pt>
                <c:pt idx="5052">
                  <c:v>556.98281500000007</c:v>
                </c:pt>
                <c:pt idx="5053">
                  <c:v>557.00737199999992</c:v>
                </c:pt>
                <c:pt idx="5054">
                  <c:v>557.13117099999999</c:v>
                </c:pt>
                <c:pt idx="5055">
                  <c:v>557.15143699999999</c:v>
                </c:pt>
                <c:pt idx="5056">
                  <c:v>557.11811799999998</c:v>
                </c:pt>
                <c:pt idx="5057">
                  <c:v>557.12991999999997</c:v>
                </c:pt>
                <c:pt idx="5058">
                  <c:v>557.16127199999949</c:v>
                </c:pt>
                <c:pt idx="5059">
                  <c:v>557.10005799999999</c:v>
                </c:pt>
                <c:pt idx="5060">
                  <c:v>557.0619699999977</c:v>
                </c:pt>
                <c:pt idx="5061">
                  <c:v>556.99741799999947</c:v>
                </c:pt>
                <c:pt idx="5062">
                  <c:v>557.01458500000001</c:v>
                </c:pt>
                <c:pt idx="5063">
                  <c:v>557.03026099999806</c:v>
                </c:pt>
                <c:pt idx="5064">
                  <c:v>556.95688699999948</c:v>
                </c:pt>
                <c:pt idx="5065">
                  <c:v>556.95956899999806</c:v>
                </c:pt>
                <c:pt idx="5066">
                  <c:v>556.95664899999781</c:v>
                </c:pt>
                <c:pt idx="5067">
                  <c:v>556.9223760000001</c:v>
                </c:pt>
                <c:pt idx="5068">
                  <c:v>556.92148199999997</c:v>
                </c:pt>
                <c:pt idx="5069">
                  <c:v>556.94866199999831</c:v>
                </c:pt>
                <c:pt idx="5070">
                  <c:v>556.98281500000007</c:v>
                </c:pt>
                <c:pt idx="5071">
                  <c:v>557.00737199999992</c:v>
                </c:pt>
                <c:pt idx="5072">
                  <c:v>557</c:v>
                </c:pt>
                <c:pt idx="5073">
                  <c:v>557.60377600000231</c:v>
                </c:pt>
                <c:pt idx="5074">
                  <c:v>557.55436400000008</c:v>
                </c:pt>
                <c:pt idx="5075">
                  <c:v>557.4826599999983</c:v>
                </c:pt>
                <c:pt idx="5076">
                  <c:v>557.42114799999831</c:v>
                </c:pt>
                <c:pt idx="5077">
                  <c:v>557.42806199999939</c:v>
                </c:pt>
                <c:pt idx="5078">
                  <c:v>557.34348299999999</c:v>
                </c:pt>
                <c:pt idx="5079">
                  <c:v>557.37757699999997</c:v>
                </c:pt>
                <c:pt idx="5080">
                  <c:v>557.403505</c:v>
                </c:pt>
                <c:pt idx="5081">
                  <c:v>557.37435800000003</c:v>
                </c:pt>
                <c:pt idx="5082">
                  <c:v>557.37006700000006</c:v>
                </c:pt>
                <c:pt idx="5083">
                  <c:v>557.34950299999946</c:v>
                </c:pt>
                <c:pt idx="5084">
                  <c:v>557.33448299999998</c:v>
                </c:pt>
                <c:pt idx="5085">
                  <c:v>557.3179129999977</c:v>
                </c:pt>
                <c:pt idx="5086">
                  <c:v>557.2983620000017</c:v>
                </c:pt>
                <c:pt idx="5087">
                  <c:v>557.2983620000017</c:v>
                </c:pt>
                <c:pt idx="5088">
                  <c:v>557.26879799999995</c:v>
                </c:pt>
                <c:pt idx="5089">
                  <c:v>557.2379830000001</c:v>
                </c:pt>
                <c:pt idx="5090">
                  <c:v>557.19411400000001</c:v>
                </c:pt>
                <c:pt idx="5091">
                  <c:v>557.16311899999948</c:v>
                </c:pt>
                <c:pt idx="5092">
                  <c:v>557.12175400000001</c:v>
                </c:pt>
                <c:pt idx="5093">
                  <c:v>557.106495</c:v>
                </c:pt>
                <c:pt idx="5094">
                  <c:v>557.13117099999999</c:v>
                </c:pt>
                <c:pt idx="5095">
                  <c:v>557.15143699999999</c:v>
                </c:pt>
                <c:pt idx="5096">
                  <c:v>557.11811799999998</c:v>
                </c:pt>
                <c:pt idx="5097">
                  <c:v>557.12991999999997</c:v>
                </c:pt>
                <c:pt idx="5098">
                  <c:v>557.16127199999949</c:v>
                </c:pt>
                <c:pt idx="5099">
                  <c:v>557.10005799999999</c:v>
                </c:pt>
                <c:pt idx="5100">
                  <c:v>557.0619699999977</c:v>
                </c:pt>
                <c:pt idx="5101">
                  <c:v>556.99741799999947</c:v>
                </c:pt>
                <c:pt idx="5102">
                  <c:v>557.01458500000001</c:v>
                </c:pt>
                <c:pt idx="5103">
                  <c:v>557.03026099999806</c:v>
                </c:pt>
                <c:pt idx="5104">
                  <c:v>556.95688699999948</c:v>
                </c:pt>
                <c:pt idx="5105">
                  <c:v>556.95956899999806</c:v>
                </c:pt>
                <c:pt idx="5106">
                  <c:v>556.95664899999781</c:v>
                </c:pt>
                <c:pt idx="5107">
                  <c:v>556.9223760000001</c:v>
                </c:pt>
                <c:pt idx="5108">
                  <c:v>556.92148199999997</c:v>
                </c:pt>
                <c:pt idx="5109">
                  <c:v>556.94866199999831</c:v>
                </c:pt>
                <c:pt idx="5110">
                  <c:v>556.98281500000007</c:v>
                </c:pt>
                <c:pt idx="5111">
                  <c:v>557.00737199999992</c:v>
                </c:pt>
                <c:pt idx="5112">
                  <c:v>557.13117099999999</c:v>
                </c:pt>
                <c:pt idx="5113">
                  <c:v>557.15143699999999</c:v>
                </c:pt>
                <c:pt idx="5114">
                  <c:v>557.11811799999998</c:v>
                </c:pt>
                <c:pt idx="5115">
                  <c:v>557.12991999999997</c:v>
                </c:pt>
                <c:pt idx="5116">
                  <c:v>557.16127199999949</c:v>
                </c:pt>
                <c:pt idx="5117">
                  <c:v>557.10005799999999</c:v>
                </c:pt>
                <c:pt idx="5118">
                  <c:v>557.0619699999977</c:v>
                </c:pt>
                <c:pt idx="5119">
                  <c:v>556.99741799999947</c:v>
                </c:pt>
                <c:pt idx="5120">
                  <c:v>557.01458500000001</c:v>
                </c:pt>
                <c:pt idx="5121">
                  <c:v>557.03026099999806</c:v>
                </c:pt>
                <c:pt idx="5122">
                  <c:v>556.95688699999948</c:v>
                </c:pt>
                <c:pt idx="5123">
                  <c:v>556.95956899999806</c:v>
                </c:pt>
                <c:pt idx="5124">
                  <c:v>556.95664899999781</c:v>
                </c:pt>
                <c:pt idx="5125">
                  <c:v>556.9223760000001</c:v>
                </c:pt>
                <c:pt idx="5126">
                  <c:v>556.92148199999997</c:v>
                </c:pt>
                <c:pt idx="5127">
                  <c:v>556.94866199999831</c:v>
                </c:pt>
                <c:pt idx="5128">
                  <c:v>556.98281500000007</c:v>
                </c:pt>
                <c:pt idx="5129">
                  <c:v>557.00737199999992</c:v>
                </c:pt>
                <c:pt idx="5130">
                  <c:v>557</c:v>
                </c:pt>
                <c:pt idx="5131">
                  <c:v>557.60377600000231</c:v>
                </c:pt>
                <c:pt idx="5132">
                  <c:v>557.55436400000008</c:v>
                </c:pt>
                <c:pt idx="5133">
                  <c:v>557.4826599999983</c:v>
                </c:pt>
                <c:pt idx="5134">
                  <c:v>557.42114799999831</c:v>
                </c:pt>
                <c:pt idx="5135">
                  <c:v>557.42806199999939</c:v>
                </c:pt>
                <c:pt idx="5136">
                  <c:v>557.34348299999999</c:v>
                </c:pt>
                <c:pt idx="5137">
                  <c:v>557.37757699999997</c:v>
                </c:pt>
                <c:pt idx="5138">
                  <c:v>557.403505</c:v>
                </c:pt>
                <c:pt idx="5139">
                  <c:v>557.37435800000003</c:v>
                </c:pt>
                <c:pt idx="5140">
                  <c:v>557.37006700000006</c:v>
                </c:pt>
                <c:pt idx="5141">
                  <c:v>557.34950299999946</c:v>
                </c:pt>
                <c:pt idx="5142">
                  <c:v>557.33448299999998</c:v>
                </c:pt>
                <c:pt idx="5143">
                  <c:v>557.3179129999977</c:v>
                </c:pt>
                <c:pt idx="5144">
                  <c:v>557.2983620000017</c:v>
                </c:pt>
                <c:pt idx="5145">
                  <c:v>557.2983620000017</c:v>
                </c:pt>
                <c:pt idx="5146">
                  <c:v>557.26879799999995</c:v>
                </c:pt>
                <c:pt idx="5147">
                  <c:v>557.2379830000001</c:v>
                </c:pt>
                <c:pt idx="5148">
                  <c:v>557.19411400000001</c:v>
                </c:pt>
                <c:pt idx="5149">
                  <c:v>557.16311899999948</c:v>
                </c:pt>
                <c:pt idx="5150">
                  <c:v>557.12175400000001</c:v>
                </c:pt>
                <c:pt idx="5151">
                  <c:v>557.106495</c:v>
                </c:pt>
                <c:pt idx="5152">
                  <c:v>557.13117099999999</c:v>
                </c:pt>
                <c:pt idx="5153">
                  <c:v>557.15143699999999</c:v>
                </c:pt>
                <c:pt idx="5154">
                  <c:v>557.11811799999998</c:v>
                </c:pt>
                <c:pt idx="5155">
                  <c:v>557.12991999999997</c:v>
                </c:pt>
                <c:pt idx="5156">
                  <c:v>557.16127199999949</c:v>
                </c:pt>
                <c:pt idx="5157">
                  <c:v>557.10005799999999</c:v>
                </c:pt>
                <c:pt idx="5158">
                  <c:v>557.0619699999977</c:v>
                </c:pt>
                <c:pt idx="5159">
                  <c:v>556.99741799999947</c:v>
                </c:pt>
                <c:pt idx="5160">
                  <c:v>557.01458500000001</c:v>
                </c:pt>
                <c:pt idx="5161">
                  <c:v>557.03026099999806</c:v>
                </c:pt>
                <c:pt idx="5162">
                  <c:v>556.95688699999948</c:v>
                </c:pt>
                <c:pt idx="5163">
                  <c:v>556.95956899999806</c:v>
                </c:pt>
                <c:pt idx="5164">
                  <c:v>556.95664899999781</c:v>
                </c:pt>
                <c:pt idx="5165">
                  <c:v>556.9223760000001</c:v>
                </c:pt>
                <c:pt idx="5166">
                  <c:v>556.92148199999997</c:v>
                </c:pt>
                <c:pt idx="5167">
                  <c:v>556.94866199999831</c:v>
                </c:pt>
                <c:pt idx="5168">
                  <c:v>556.98281500000007</c:v>
                </c:pt>
                <c:pt idx="5169">
                  <c:v>557.00737199999992</c:v>
                </c:pt>
                <c:pt idx="5170">
                  <c:v>557.13117099999999</c:v>
                </c:pt>
                <c:pt idx="5171">
                  <c:v>557.15143699999999</c:v>
                </c:pt>
                <c:pt idx="5172">
                  <c:v>557.11811799999998</c:v>
                </c:pt>
                <c:pt idx="5173">
                  <c:v>557.12991999999997</c:v>
                </c:pt>
                <c:pt idx="5174">
                  <c:v>557.16127199999949</c:v>
                </c:pt>
                <c:pt idx="5175">
                  <c:v>557.10005799999999</c:v>
                </c:pt>
                <c:pt idx="5176">
                  <c:v>557.0619699999977</c:v>
                </c:pt>
                <c:pt idx="5177">
                  <c:v>556.99741799999947</c:v>
                </c:pt>
                <c:pt idx="5178">
                  <c:v>557.01458500000001</c:v>
                </c:pt>
                <c:pt idx="5179">
                  <c:v>557.03026099999806</c:v>
                </c:pt>
                <c:pt idx="5180">
                  <c:v>556.95688699999948</c:v>
                </c:pt>
                <c:pt idx="5181">
                  <c:v>556.95956899999806</c:v>
                </c:pt>
                <c:pt idx="5182">
                  <c:v>556.95664899999781</c:v>
                </c:pt>
                <c:pt idx="5183">
                  <c:v>556.9223760000001</c:v>
                </c:pt>
                <c:pt idx="5184">
                  <c:v>556.92148199999997</c:v>
                </c:pt>
                <c:pt idx="5185">
                  <c:v>556.94866199999831</c:v>
                </c:pt>
                <c:pt idx="5186">
                  <c:v>556.98281500000007</c:v>
                </c:pt>
                <c:pt idx="5187">
                  <c:v>557.00737199999992</c:v>
                </c:pt>
                <c:pt idx="5188">
                  <c:v>557</c:v>
                </c:pt>
                <c:pt idx="5189">
                  <c:v>557.60377600000231</c:v>
                </c:pt>
                <c:pt idx="5190">
                  <c:v>557.55436400000008</c:v>
                </c:pt>
                <c:pt idx="5191">
                  <c:v>557.4826599999983</c:v>
                </c:pt>
                <c:pt idx="5192">
                  <c:v>557.42114799999831</c:v>
                </c:pt>
                <c:pt idx="5193">
                  <c:v>557.42806199999939</c:v>
                </c:pt>
                <c:pt idx="5194">
                  <c:v>557.34348299999999</c:v>
                </c:pt>
                <c:pt idx="5195">
                  <c:v>557.37757699999997</c:v>
                </c:pt>
                <c:pt idx="5196">
                  <c:v>557.403505</c:v>
                </c:pt>
                <c:pt idx="5197">
                  <c:v>557.37435800000003</c:v>
                </c:pt>
                <c:pt idx="5198">
                  <c:v>557.37006700000006</c:v>
                </c:pt>
                <c:pt idx="5199">
                  <c:v>557.34950299999946</c:v>
                </c:pt>
                <c:pt idx="5200">
                  <c:v>557.33448299999998</c:v>
                </c:pt>
                <c:pt idx="5201">
                  <c:v>557.3179129999977</c:v>
                </c:pt>
                <c:pt idx="5202">
                  <c:v>557.2983620000017</c:v>
                </c:pt>
                <c:pt idx="5203">
                  <c:v>557.2983620000017</c:v>
                </c:pt>
                <c:pt idx="5204">
                  <c:v>557.26879799999995</c:v>
                </c:pt>
                <c:pt idx="5205">
                  <c:v>557.2379830000001</c:v>
                </c:pt>
                <c:pt idx="5206">
                  <c:v>557.19411400000001</c:v>
                </c:pt>
                <c:pt idx="5207">
                  <c:v>557.16311899999948</c:v>
                </c:pt>
                <c:pt idx="5208">
                  <c:v>557.12175400000001</c:v>
                </c:pt>
                <c:pt idx="5209">
                  <c:v>557.106495</c:v>
                </c:pt>
                <c:pt idx="5210">
                  <c:v>557.13117099999999</c:v>
                </c:pt>
                <c:pt idx="5211">
                  <c:v>557.15143699999999</c:v>
                </c:pt>
                <c:pt idx="5212">
                  <c:v>557.11811799999998</c:v>
                </c:pt>
                <c:pt idx="5213">
                  <c:v>557.12991999999997</c:v>
                </c:pt>
                <c:pt idx="5214">
                  <c:v>557.16127199999949</c:v>
                </c:pt>
                <c:pt idx="5215">
                  <c:v>557.10005799999999</c:v>
                </c:pt>
                <c:pt idx="5216">
                  <c:v>557.0619699999977</c:v>
                </c:pt>
                <c:pt idx="5217">
                  <c:v>556.99741799999947</c:v>
                </c:pt>
                <c:pt idx="5218">
                  <c:v>557.01458500000001</c:v>
                </c:pt>
                <c:pt idx="5219">
                  <c:v>557.03026099999806</c:v>
                </c:pt>
                <c:pt idx="5220">
                  <c:v>556.95688699999948</c:v>
                </c:pt>
                <c:pt idx="5221">
                  <c:v>556.95956899999806</c:v>
                </c:pt>
                <c:pt idx="5222">
                  <c:v>556.95664899999781</c:v>
                </c:pt>
                <c:pt idx="5223">
                  <c:v>556.9223760000001</c:v>
                </c:pt>
                <c:pt idx="5224">
                  <c:v>556.92148199999997</c:v>
                </c:pt>
                <c:pt idx="5225">
                  <c:v>556.94866199999831</c:v>
                </c:pt>
                <c:pt idx="5226">
                  <c:v>556.98281500000007</c:v>
                </c:pt>
                <c:pt idx="5227">
                  <c:v>557.00737199999992</c:v>
                </c:pt>
                <c:pt idx="5228">
                  <c:v>557.13117099999999</c:v>
                </c:pt>
                <c:pt idx="5229">
                  <c:v>557.15143699999999</c:v>
                </c:pt>
                <c:pt idx="5230">
                  <c:v>557.11811799999998</c:v>
                </c:pt>
                <c:pt idx="5231">
                  <c:v>557.12991999999997</c:v>
                </c:pt>
                <c:pt idx="5232">
                  <c:v>557.16127199999949</c:v>
                </c:pt>
                <c:pt idx="5233">
                  <c:v>557.10005799999999</c:v>
                </c:pt>
                <c:pt idx="5234">
                  <c:v>557.0619699999977</c:v>
                </c:pt>
                <c:pt idx="5235">
                  <c:v>556.99741799999947</c:v>
                </c:pt>
                <c:pt idx="5236">
                  <c:v>557.01458500000001</c:v>
                </c:pt>
                <c:pt idx="5237">
                  <c:v>557.03026099999806</c:v>
                </c:pt>
                <c:pt idx="5238">
                  <c:v>556.95688699999948</c:v>
                </c:pt>
                <c:pt idx="5239">
                  <c:v>556.95956899999806</c:v>
                </c:pt>
                <c:pt idx="5240">
                  <c:v>556.95664899999781</c:v>
                </c:pt>
                <c:pt idx="5241">
                  <c:v>556.9223760000001</c:v>
                </c:pt>
                <c:pt idx="5242">
                  <c:v>556.92148199999997</c:v>
                </c:pt>
                <c:pt idx="5243">
                  <c:v>556.94866199999831</c:v>
                </c:pt>
                <c:pt idx="5244">
                  <c:v>556.98281500000007</c:v>
                </c:pt>
                <c:pt idx="5245">
                  <c:v>557.00737199999992</c:v>
                </c:pt>
                <c:pt idx="5246">
                  <c:v>557</c:v>
                </c:pt>
                <c:pt idx="5247">
                  <c:v>557.60377600000231</c:v>
                </c:pt>
                <c:pt idx="5248">
                  <c:v>557.55436400000008</c:v>
                </c:pt>
                <c:pt idx="5249">
                  <c:v>557.4826599999983</c:v>
                </c:pt>
                <c:pt idx="5250">
                  <c:v>557.42114799999831</c:v>
                </c:pt>
                <c:pt idx="5251">
                  <c:v>557.42806199999939</c:v>
                </c:pt>
                <c:pt idx="5252">
                  <c:v>557.34348299999999</c:v>
                </c:pt>
                <c:pt idx="5253">
                  <c:v>557.37757699999997</c:v>
                </c:pt>
                <c:pt idx="5254">
                  <c:v>557.403505</c:v>
                </c:pt>
                <c:pt idx="5255">
                  <c:v>557.37435800000003</c:v>
                </c:pt>
                <c:pt idx="5256">
                  <c:v>557.37006700000006</c:v>
                </c:pt>
                <c:pt idx="5257">
                  <c:v>557.34950299999946</c:v>
                </c:pt>
                <c:pt idx="5258">
                  <c:v>557.33448299999998</c:v>
                </c:pt>
                <c:pt idx="5259">
                  <c:v>557.3179129999977</c:v>
                </c:pt>
                <c:pt idx="5260">
                  <c:v>557.2983620000017</c:v>
                </c:pt>
                <c:pt idx="5261">
                  <c:v>557.2983620000017</c:v>
                </c:pt>
                <c:pt idx="5262">
                  <c:v>557.26879799999995</c:v>
                </c:pt>
                <c:pt idx="5263">
                  <c:v>557.2379830000001</c:v>
                </c:pt>
                <c:pt idx="5264">
                  <c:v>557.19411400000001</c:v>
                </c:pt>
                <c:pt idx="5265">
                  <c:v>557.16311899999948</c:v>
                </c:pt>
                <c:pt idx="5266">
                  <c:v>557.12175400000001</c:v>
                </c:pt>
                <c:pt idx="5267">
                  <c:v>557.106495</c:v>
                </c:pt>
                <c:pt idx="5268">
                  <c:v>557.13117099999999</c:v>
                </c:pt>
                <c:pt idx="5269">
                  <c:v>557.15143699999999</c:v>
                </c:pt>
                <c:pt idx="5270">
                  <c:v>557.11811799999998</c:v>
                </c:pt>
                <c:pt idx="5271">
                  <c:v>557.12991999999997</c:v>
                </c:pt>
                <c:pt idx="5272">
                  <c:v>557.16127199999949</c:v>
                </c:pt>
                <c:pt idx="5273">
                  <c:v>557.10005799999999</c:v>
                </c:pt>
                <c:pt idx="5274">
                  <c:v>557.0619699999977</c:v>
                </c:pt>
                <c:pt idx="5275">
                  <c:v>556.99741799999947</c:v>
                </c:pt>
                <c:pt idx="5276">
                  <c:v>557.01458500000001</c:v>
                </c:pt>
                <c:pt idx="5277">
                  <c:v>557.03026099999806</c:v>
                </c:pt>
                <c:pt idx="5278">
                  <c:v>556.95688699999948</c:v>
                </c:pt>
                <c:pt idx="5279">
                  <c:v>556.95956899999806</c:v>
                </c:pt>
                <c:pt idx="5280">
                  <c:v>556.95664899999781</c:v>
                </c:pt>
                <c:pt idx="5281">
                  <c:v>556.9223760000001</c:v>
                </c:pt>
                <c:pt idx="5282">
                  <c:v>556.92148199999997</c:v>
                </c:pt>
                <c:pt idx="5283">
                  <c:v>556.94866199999831</c:v>
                </c:pt>
                <c:pt idx="5284">
                  <c:v>556.98281500000007</c:v>
                </c:pt>
                <c:pt idx="5285">
                  <c:v>557.00737199999992</c:v>
                </c:pt>
                <c:pt idx="5286">
                  <c:v>557.13117099999999</c:v>
                </c:pt>
                <c:pt idx="5287">
                  <c:v>557.15143699999999</c:v>
                </c:pt>
                <c:pt idx="5288">
                  <c:v>557.11811799999998</c:v>
                </c:pt>
                <c:pt idx="5289">
                  <c:v>557.12991999999997</c:v>
                </c:pt>
                <c:pt idx="5290">
                  <c:v>557.16127199999949</c:v>
                </c:pt>
                <c:pt idx="5291">
                  <c:v>557.10005799999999</c:v>
                </c:pt>
                <c:pt idx="5292">
                  <c:v>557.0619699999977</c:v>
                </c:pt>
                <c:pt idx="5293">
                  <c:v>556.99741799999947</c:v>
                </c:pt>
                <c:pt idx="5294">
                  <c:v>557.01458500000001</c:v>
                </c:pt>
                <c:pt idx="5295">
                  <c:v>557.03026099999806</c:v>
                </c:pt>
                <c:pt idx="5296">
                  <c:v>556.95688699999948</c:v>
                </c:pt>
                <c:pt idx="5297">
                  <c:v>556.95956899999806</c:v>
                </c:pt>
                <c:pt idx="5298">
                  <c:v>556.95664899999781</c:v>
                </c:pt>
                <c:pt idx="5299">
                  <c:v>556.9223760000001</c:v>
                </c:pt>
                <c:pt idx="5300">
                  <c:v>556.92148199999997</c:v>
                </c:pt>
                <c:pt idx="5301">
                  <c:v>556.94866199999831</c:v>
                </c:pt>
                <c:pt idx="5302">
                  <c:v>556.98281500000007</c:v>
                </c:pt>
                <c:pt idx="5303">
                  <c:v>557.00737199999992</c:v>
                </c:pt>
                <c:pt idx="5304">
                  <c:v>557</c:v>
                </c:pt>
                <c:pt idx="5305">
                  <c:v>557.60377600000231</c:v>
                </c:pt>
                <c:pt idx="5306">
                  <c:v>557.55436400000008</c:v>
                </c:pt>
                <c:pt idx="5307">
                  <c:v>557.4826599999983</c:v>
                </c:pt>
                <c:pt idx="5308">
                  <c:v>557.42114799999831</c:v>
                </c:pt>
                <c:pt idx="5309">
                  <c:v>557.42806199999939</c:v>
                </c:pt>
                <c:pt idx="5310">
                  <c:v>557.34348299999999</c:v>
                </c:pt>
                <c:pt idx="5311">
                  <c:v>557.37757699999997</c:v>
                </c:pt>
                <c:pt idx="5312">
                  <c:v>557.403505</c:v>
                </c:pt>
                <c:pt idx="5313">
                  <c:v>557.37435800000003</c:v>
                </c:pt>
                <c:pt idx="5314">
                  <c:v>557.37006700000006</c:v>
                </c:pt>
                <c:pt idx="5315">
                  <c:v>557.34950299999946</c:v>
                </c:pt>
                <c:pt idx="5316">
                  <c:v>557.33448299999998</c:v>
                </c:pt>
                <c:pt idx="5317">
                  <c:v>557.3179129999977</c:v>
                </c:pt>
                <c:pt idx="5318">
                  <c:v>557.2983620000017</c:v>
                </c:pt>
                <c:pt idx="5319">
                  <c:v>557.2983620000017</c:v>
                </c:pt>
                <c:pt idx="5320">
                  <c:v>557.26879799999995</c:v>
                </c:pt>
                <c:pt idx="5321">
                  <c:v>557.2379830000001</c:v>
                </c:pt>
                <c:pt idx="5322">
                  <c:v>557.19411400000001</c:v>
                </c:pt>
                <c:pt idx="5323">
                  <c:v>557.16311899999948</c:v>
                </c:pt>
                <c:pt idx="5324">
                  <c:v>557.12175400000001</c:v>
                </c:pt>
                <c:pt idx="5325">
                  <c:v>557.106495</c:v>
                </c:pt>
                <c:pt idx="5326">
                  <c:v>557.13117099999999</c:v>
                </c:pt>
                <c:pt idx="5327">
                  <c:v>557.15143699999999</c:v>
                </c:pt>
                <c:pt idx="5328">
                  <c:v>557.11811799999998</c:v>
                </c:pt>
                <c:pt idx="5329">
                  <c:v>557.12991999999997</c:v>
                </c:pt>
                <c:pt idx="5330">
                  <c:v>557.16127199999949</c:v>
                </c:pt>
                <c:pt idx="5331">
                  <c:v>557.10005799999999</c:v>
                </c:pt>
                <c:pt idx="5332">
                  <c:v>557.0619699999977</c:v>
                </c:pt>
                <c:pt idx="5333">
                  <c:v>556.99741799999947</c:v>
                </c:pt>
                <c:pt idx="5334">
                  <c:v>557.01458500000001</c:v>
                </c:pt>
                <c:pt idx="5335">
                  <c:v>557.03026099999806</c:v>
                </c:pt>
                <c:pt idx="5336">
                  <c:v>556.95688699999948</c:v>
                </c:pt>
                <c:pt idx="5337">
                  <c:v>556.95956899999806</c:v>
                </c:pt>
                <c:pt idx="5338">
                  <c:v>556.95664899999781</c:v>
                </c:pt>
                <c:pt idx="5339">
                  <c:v>556.9223760000001</c:v>
                </c:pt>
                <c:pt idx="5340">
                  <c:v>556.92148199999997</c:v>
                </c:pt>
                <c:pt idx="5341">
                  <c:v>556.94866199999831</c:v>
                </c:pt>
                <c:pt idx="5342">
                  <c:v>556.98281500000007</c:v>
                </c:pt>
                <c:pt idx="5343">
                  <c:v>557.00737199999992</c:v>
                </c:pt>
                <c:pt idx="5344">
                  <c:v>557.13117099999999</c:v>
                </c:pt>
                <c:pt idx="5345">
                  <c:v>557.15143699999999</c:v>
                </c:pt>
                <c:pt idx="5346">
                  <c:v>557.11811799999998</c:v>
                </c:pt>
                <c:pt idx="5347">
                  <c:v>557.12991999999997</c:v>
                </c:pt>
                <c:pt idx="5348">
                  <c:v>557.16127199999949</c:v>
                </c:pt>
                <c:pt idx="5349">
                  <c:v>557.10005799999999</c:v>
                </c:pt>
                <c:pt idx="5350">
                  <c:v>557.0619699999977</c:v>
                </c:pt>
                <c:pt idx="5351">
                  <c:v>556.99741799999947</c:v>
                </c:pt>
                <c:pt idx="5352">
                  <c:v>557.01458500000001</c:v>
                </c:pt>
                <c:pt idx="5353">
                  <c:v>557.03026099999806</c:v>
                </c:pt>
                <c:pt idx="5354">
                  <c:v>556.95688699999948</c:v>
                </c:pt>
                <c:pt idx="5355">
                  <c:v>556.95956899999806</c:v>
                </c:pt>
                <c:pt idx="5356">
                  <c:v>556.95664899999781</c:v>
                </c:pt>
                <c:pt idx="5357">
                  <c:v>556.9223760000001</c:v>
                </c:pt>
                <c:pt idx="5358">
                  <c:v>556.92148199999997</c:v>
                </c:pt>
                <c:pt idx="5359">
                  <c:v>556.94866199999831</c:v>
                </c:pt>
                <c:pt idx="5360">
                  <c:v>556.98281500000007</c:v>
                </c:pt>
                <c:pt idx="5361">
                  <c:v>557.00737199999992</c:v>
                </c:pt>
                <c:pt idx="5362">
                  <c:v>557</c:v>
                </c:pt>
                <c:pt idx="5363">
                  <c:v>557.60377600000231</c:v>
                </c:pt>
                <c:pt idx="5364">
                  <c:v>557.55436400000008</c:v>
                </c:pt>
                <c:pt idx="5365">
                  <c:v>557.4826599999983</c:v>
                </c:pt>
                <c:pt idx="5366">
                  <c:v>557.42114799999831</c:v>
                </c:pt>
                <c:pt idx="5367">
                  <c:v>557.42806199999939</c:v>
                </c:pt>
                <c:pt idx="5368">
                  <c:v>557.34348299999999</c:v>
                </c:pt>
                <c:pt idx="5369">
                  <c:v>557.37757699999997</c:v>
                </c:pt>
                <c:pt idx="5370">
                  <c:v>557.403505</c:v>
                </c:pt>
                <c:pt idx="5371">
                  <c:v>557.37435800000003</c:v>
                </c:pt>
                <c:pt idx="5372">
                  <c:v>557.37006700000006</c:v>
                </c:pt>
                <c:pt idx="5373">
                  <c:v>557.34950299999946</c:v>
                </c:pt>
                <c:pt idx="5374">
                  <c:v>557.33448299999998</c:v>
                </c:pt>
                <c:pt idx="5375">
                  <c:v>557.3179129999977</c:v>
                </c:pt>
                <c:pt idx="5376">
                  <c:v>557.2983620000017</c:v>
                </c:pt>
                <c:pt idx="5377">
                  <c:v>557.2983620000017</c:v>
                </c:pt>
                <c:pt idx="5378">
                  <c:v>557.26879799999995</c:v>
                </c:pt>
                <c:pt idx="5379">
                  <c:v>557.2379830000001</c:v>
                </c:pt>
                <c:pt idx="5380">
                  <c:v>557.19411400000001</c:v>
                </c:pt>
                <c:pt idx="5381">
                  <c:v>557.16311899999948</c:v>
                </c:pt>
                <c:pt idx="5382">
                  <c:v>557.12175400000001</c:v>
                </c:pt>
                <c:pt idx="5383">
                  <c:v>557.106495</c:v>
                </c:pt>
                <c:pt idx="5384">
                  <c:v>557.13117099999999</c:v>
                </c:pt>
                <c:pt idx="5385">
                  <c:v>557.15143699999999</c:v>
                </c:pt>
                <c:pt idx="5386">
                  <c:v>557.11811799999998</c:v>
                </c:pt>
                <c:pt idx="5387">
                  <c:v>557.12991999999997</c:v>
                </c:pt>
                <c:pt idx="5388">
                  <c:v>557.16127199999949</c:v>
                </c:pt>
                <c:pt idx="5389">
                  <c:v>557.10005799999999</c:v>
                </c:pt>
                <c:pt idx="5390">
                  <c:v>557.0619699999977</c:v>
                </c:pt>
                <c:pt idx="5391">
                  <c:v>556.99741799999947</c:v>
                </c:pt>
                <c:pt idx="5392">
                  <c:v>557.01458500000001</c:v>
                </c:pt>
                <c:pt idx="5393">
                  <c:v>557.03026099999806</c:v>
                </c:pt>
                <c:pt idx="5394">
                  <c:v>556.95688699999948</c:v>
                </c:pt>
                <c:pt idx="5395">
                  <c:v>556.95956899999806</c:v>
                </c:pt>
                <c:pt idx="5396">
                  <c:v>556.95664899999781</c:v>
                </c:pt>
                <c:pt idx="5397">
                  <c:v>556.9223760000001</c:v>
                </c:pt>
                <c:pt idx="5398">
                  <c:v>556.92148199999997</c:v>
                </c:pt>
                <c:pt idx="5399">
                  <c:v>556.94866199999831</c:v>
                </c:pt>
                <c:pt idx="5400">
                  <c:v>556.98281500000007</c:v>
                </c:pt>
                <c:pt idx="5401">
                  <c:v>557.00737199999992</c:v>
                </c:pt>
                <c:pt idx="5402">
                  <c:v>557.45500000005291</c:v>
                </c:pt>
                <c:pt idx="5403">
                  <c:v>557.42000000005294</c:v>
                </c:pt>
                <c:pt idx="5404">
                  <c:v>557.38500000005308</c:v>
                </c:pt>
                <c:pt idx="5405">
                  <c:v>557.35000000005289</c:v>
                </c:pt>
                <c:pt idx="5406">
                  <c:v>557.31500000005292</c:v>
                </c:pt>
                <c:pt idx="5407">
                  <c:v>557.28000000005352</c:v>
                </c:pt>
                <c:pt idx="5408">
                  <c:v>557.2450000000531</c:v>
                </c:pt>
                <c:pt idx="5409">
                  <c:v>557.21000000005301</c:v>
                </c:pt>
                <c:pt idx="5410">
                  <c:v>557.17500000005305</c:v>
                </c:pt>
                <c:pt idx="5411">
                  <c:v>557.14000000005308</c:v>
                </c:pt>
                <c:pt idx="5412">
                  <c:v>557.105000000053</c:v>
                </c:pt>
                <c:pt idx="5413">
                  <c:v>557.07000000005303</c:v>
                </c:pt>
                <c:pt idx="5414">
                  <c:v>557.03500000005295</c:v>
                </c:pt>
                <c:pt idx="5415">
                  <c:v>557.00000000005309</c:v>
                </c:pt>
                <c:pt idx="5416">
                  <c:v>556.9650000000529</c:v>
                </c:pt>
                <c:pt idx="5417">
                  <c:v>556.93000000005293</c:v>
                </c:pt>
                <c:pt idx="5418">
                  <c:v>556.89500000005398</c:v>
                </c:pt>
                <c:pt idx="5419">
                  <c:v>556.86000000005299</c:v>
                </c:pt>
                <c:pt idx="5420">
                  <c:v>556.82500000005348</c:v>
                </c:pt>
                <c:pt idx="5421">
                  <c:v>556.79000000005453</c:v>
                </c:pt>
                <c:pt idx="5422">
                  <c:v>556.755000000054</c:v>
                </c:pt>
                <c:pt idx="5423">
                  <c:v>556.72000000005403</c:v>
                </c:pt>
                <c:pt idx="5424">
                  <c:v>556.68500000005395</c:v>
                </c:pt>
                <c:pt idx="5425">
                  <c:v>556.65000000005398</c:v>
                </c:pt>
                <c:pt idx="5426">
                  <c:v>556.61500000005401</c:v>
                </c:pt>
                <c:pt idx="5427">
                  <c:v>556.58000000005404</c:v>
                </c:pt>
                <c:pt idx="5428">
                  <c:v>556.54500000005396</c:v>
                </c:pt>
                <c:pt idx="5429">
                  <c:v>556.51000000005399</c:v>
                </c:pt>
                <c:pt idx="5430">
                  <c:v>556.47500000005402</c:v>
                </c:pt>
                <c:pt idx="5431">
                  <c:v>556.44000000005406</c:v>
                </c:pt>
                <c:pt idx="5432">
                  <c:v>556.40500000005397</c:v>
                </c:pt>
                <c:pt idx="5433">
                  <c:v>556.37000000005401</c:v>
                </c:pt>
                <c:pt idx="5434">
                  <c:v>556.33500000005347</c:v>
                </c:pt>
                <c:pt idx="5435">
                  <c:v>556.30000000005396</c:v>
                </c:pt>
                <c:pt idx="5436">
                  <c:v>556.26500000005399</c:v>
                </c:pt>
                <c:pt idx="5437">
                  <c:v>556.23000000005402</c:v>
                </c:pt>
                <c:pt idx="5438">
                  <c:v>556.19500000005405</c:v>
                </c:pt>
                <c:pt idx="5439">
                  <c:v>556.16000000005397</c:v>
                </c:pt>
                <c:pt idx="5440">
                  <c:v>556.125000000054</c:v>
                </c:pt>
                <c:pt idx="5441">
                  <c:v>556.09000000005403</c:v>
                </c:pt>
                <c:pt idx="5442">
                  <c:v>556.05500000005338</c:v>
                </c:pt>
                <c:pt idx="5443">
                  <c:v>556.02000000005398</c:v>
                </c:pt>
                <c:pt idx="5444">
                  <c:v>555.98500000005401</c:v>
                </c:pt>
                <c:pt idx="5445">
                  <c:v>555.95000000005348</c:v>
                </c:pt>
                <c:pt idx="5446">
                  <c:v>555.91500000005396</c:v>
                </c:pt>
                <c:pt idx="5447">
                  <c:v>555.880000000054</c:v>
                </c:pt>
                <c:pt idx="5448">
                  <c:v>555.84500000005346</c:v>
                </c:pt>
                <c:pt idx="5449">
                  <c:v>555.81000000005497</c:v>
                </c:pt>
                <c:pt idx="5450">
                  <c:v>555.77500000005682</c:v>
                </c:pt>
                <c:pt idx="5451">
                  <c:v>555.74000000005503</c:v>
                </c:pt>
                <c:pt idx="5452">
                  <c:v>555.70500000005495</c:v>
                </c:pt>
                <c:pt idx="5453">
                  <c:v>555.67000000005555</c:v>
                </c:pt>
                <c:pt idx="5454">
                  <c:v>555.63500000005502</c:v>
                </c:pt>
                <c:pt idx="5455">
                  <c:v>555.60000000005505</c:v>
                </c:pt>
                <c:pt idx="5456">
                  <c:v>555.56500000005497</c:v>
                </c:pt>
                <c:pt idx="5457">
                  <c:v>555.530000000055</c:v>
                </c:pt>
                <c:pt idx="5458">
                  <c:v>555.49500000005503</c:v>
                </c:pt>
                <c:pt idx="5459">
                  <c:v>555.46000000005449</c:v>
                </c:pt>
                <c:pt idx="5460">
                  <c:v>555.42500000005498</c:v>
                </c:pt>
                <c:pt idx="5461">
                  <c:v>555.39000000005501</c:v>
                </c:pt>
                <c:pt idx="5462">
                  <c:v>555.35500000005447</c:v>
                </c:pt>
                <c:pt idx="5463">
                  <c:v>555.32000000005496</c:v>
                </c:pt>
                <c:pt idx="5464">
                  <c:v>555.2850000000567</c:v>
                </c:pt>
                <c:pt idx="5465">
                  <c:v>555.25000000005502</c:v>
                </c:pt>
                <c:pt idx="5466">
                  <c:v>555.21500000005551</c:v>
                </c:pt>
                <c:pt idx="5467">
                  <c:v>555.18000000005554</c:v>
                </c:pt>
                <c:pt idx="5468">
                  <c:v>555.14500000005501</c:v>
                </c:pt>
                <c:pt idx="5469">
                  <c:v>555.11000000005504</c:v>
                </c:pt>
                <c:pt idx="5470">
                  <c:v>555.07500000005552</c:v>
                </c:pt>
                <c:pt idx="5471">
                  <c:v>555.04000000005499</c:v>
                </c:pt>
                <c:pt idx="5472">
                  <c:v>555.00500000005502</c:v>
                </c:pt>
                <c:pt idx="5473">
                  <c:v>554.97000000005505</c:v>
                </c:pt>
                <c:pt idx="5474">
                  <c:v>554.93500000005497</c:v>
                </c:pt>
                <c:pt idx="5475">
                  <c:v>554.900000000055</c:v>
                </c:pt>
                <c:pt idx="5476">
                  <c:v>554.86500000005447</c:v>
                </c:pt>
                <c:pt idx="5477">
                  <c:v>554.83000000005438</c:v>
                </c:pt>
                <c:pt idx="5478">
                  <c:v>554.79500000005555</c:v>
                </c:pt>
                <c:pt idx="5479">
                  <c:v>554.76000000005502</c:v>
                </c:pt>
                <c:pt idx="5480">
                  <c:v>554.72500000005653</c:v>
                </c:pt>
                <c:pt idx="5481">
                  <c:v>554.69000000005769</c:v>
                </c:pt>
                <c:pt idx="5482">
                  <c:v>554.65500000005602</c:v>
                </c:pt>
                <c:pt idx="5483">
                  <c:v>554.62000000005605</c:v>
                </c:pt>
                <c:pt idx="5484">
                  <c:v>554.58500000005654</c:v>
                </c:pt>
                <c:pt idx="5485">
                  <c:v>554.550000000056</c:v>
                </c:pt>
                <c:pt idx="5486">
                  <c:v>554.51500000005603</c:v>
                </c:pt>
                <c:pt idx="5487">
                  <c:v>554.48000000005595</c:v>
                </c:pt>
                <c:pt idx="5488">
                  <c:v>554.44500000005598</c:v>
                </c:pt>
                <c:pt idx="5489">
                  <c:v>554.41000000005602</c:v>
                </c:pt>
                <c:pt idx="5490">
                  <c:v>554.37500000005605</c:v>
                </c:pt>
                <c:pt idx="5491">
                  <c:v>554.34000000005597</c:v>
                </c:pt>
                <c:pt idx="5492">
                  <c:v>554.305000000056</c:v>
                </c:pt>
                <c:pt idx="5493">
                  <c:v>554.27000000005819</c:v>
                </c:pt>
                <c:pt idx="5494">
                  <c:v>554.23500000005595</c:v>
                </c:pt>
                <c:pt idx="5495">
                  <c:v>554.20000000005655</c:v>
                </c:pt>
                <c:pt idx="5496">
                  <c:v>554.16500000005601</c:v>
                </c:pt>
                <c:pt idx="5497">
                  <c:v>554.13000000005604</c:v>
                </c:pt>
                <c:pt idx="5498">
                  <c:v>554.09500000005653</c:v>
                </c:pt>
                <c:pt idx="5499">
                  <c:v>554.06000000005599</c:v>
                </c:pt>
                <c:pt idx="5500">
                  <c:v>554.02500000005602</c:v>
                </c:pt>
                <c:pt idx="5501">
                  <c:v>553.99000000005651</c:v>
                </c:pt>
                <c:pt idx="5502">
                  <c:v>553.95500000005597</c:v>
                </c:pt>
                <c:pt idx="5503">
                  <c:v>553.92000000005601</c:v>
                </c:pt>
                <c:pt idx="5504">
                  <c:v>553.88500000005604</c:v>
                </c:pt>
                <c:pt idx="5505">
                  <c:v>553.85000000005596</c:v>
                </c:pt>
                <c:pt idx="5506">
                  <c:v>553.81500000005599</c:v>
                </c:pt>
                <c:pt idx="5507">
                  <c:v>553.78000000005795</c:v>
                </c:pt>
                <c:pt idx="5508">
                  <c:v>553.74500000005605</c:v>
                </c:pt>
                <c:pt idx="5509">
                  <c:v>553.71000000005654</c:v>
                </c:pt>
                <c:pt idx="5510">
                  <c:v>553.67500000005782</c:v>
                </c:pt>
                <c:pt idx="5511">
                  <c:v>553.64000000005603</c:v>
                </c:pt>
                <c:pt idx="5512">
                  <c:v>553.60500000005754</c:v>
                </c:pt>
                <c:pt idx="5513">
                  <c:v>553.57000000005803</c:v>
                </c:pt>
                <c:pt idx="5514">
                  <c:v>553.53500000005704</c:v>
                </c:pt>
                <c:pt idx="5515">
                  <c:v>553.50000000005753</c:v>
                </c:pt>
                <c:pt idx="5516">
                  <c:v>553.46500000005699</c:v>
                </c:pt>
                <c:pt idx="5517">
                  <c:v>553.43000000005702</c:v>
                </c:pt>
                <c:pt idx="5518">
                  <c:v>553.39500000005705</c:v>
                </c:pt>
                <c:pt idx="5519">
                  <c:v>553.36000000005697</c:v>
                </c:pt>
                <c:pt idx="5520">
                  <c:v>553.325000000057</c:v>
                </c:pt>
                <c:pt idx="5521">
                  <c:v>553.29000000005851</c:v>
                </c:pt>
                <c:pt idx="5522">
                  <c:v>553.25500000005695</c:v>
                </c:pt>
                <c:pt idx="5523">
                  <c:v>553.22000000005755</c:v>
                </c:pt>
                <c:pt idx="5524">
                  <c:v>553.18500000005804</c:v>
                </c:pt>
                <c:pt idx="5525">
                  <c:v>553.15000000005705</c:v>
                </c:pt>
                <c:pt idx="5526">
                  <c:v>553.11500000005753</c:v>
                </c:pt>
                <c:pt idx="5527">
                  <c:v>553.08000000005802</c:v>
                </c:pt>
                <c:pt idx="5528">
                  <c:v>553.04500000005703</c:v>
                </c:pt>
                <c:pt idx="5529">
                  <c:v>553.01000000005695</c:v>
                </c:pt>
                <c:pt idx="5530">
                  <c:v>552.97500000005755</c:v>
                </c:pt>
                <c:pt idx="5531">
                  <c:v>552.94000000005701</c:v>
                </c:pt>
                <c:pt idx="5532">
                  <c:v>552.90500000005704</c:v>
                </c:pt>
                <c:pt idx="5533">
                  <c:v>552.87000000005753</c:v>
                </c:pt>
                <c:pt idx="5534">
                  <c:v>552.83500000005699</c:v>
                </c:pt>
                <c:pt idx="5535">
                  <c:v>552.80000000005703</c:v>
                </c:pt>
                <c:pt idx="5536">
                  <c:v>552.76500000005694</c:v>
                </c:pt>
                <c:pt idx="5537">
                  <c:v>552.73000000005754</c:v>
                </c:pt>
                <c:pt idx="5538">
                  <c:v>552.69500000005803</c:v>
                </c:pt>
                <c:pt idx="5539">
                  <c:v>552.66000000005704</c:v>
                </c:pt>
                <c:pt idx="5540">
                  <c:v>552.62500000005753</c:v>
                </c:pt>
                <c:pt idx="5541">
                  <c:v>552.59000000005801</c:v>
                </c:pt>
                <c:pt idx="5542">
                  <c:v>552.55500000005702</c:v>
                </c:pt>
                <c:pt idx="5543">
                  <c:v>552.52000000005808</c:v>
                </c:pt>
                <c:pt idx="5544">
                  <c:v>552.48500000005811</c:v>
                </c:pt>
                <c:pt idx="5545">
                  <c:v>552.45000000005791</c:v>
                </c:pt>
                <c:pt idx="5546">
                  <c:v>552.41500000005794</c:v>
                </c:pt>
                <c:pt idx="5547">
                  <c:v>552.38000000005809</c:v>
                </c:pt>
                <c:pt idx="5548">
                  <c:v>552.34500000005789</c:v>
                </c:pt>
                <c:pt idx="5549">
                  <c:v>552.31000000005793</c:v>
                </c:pt>
                <c:pt idx="5550">
                  <c:v>552.27500000005853</c:v>
                </c:pt>
                <c:pt idx="5551">
                  <c:v>552.2400000000581</c:v>
                </c:pt>
                <c:pt idx="5552">
                  <c:v>552.20500000005802</c:v>
                </c:pt>
                <c:pt idx="5553">
                  <c:v>552.17000000005805</c:v>
                </c:pt>
                <c:pt idx="5554">
                  <c:v>552.13500000005808</c:v>
                </c:pt>
                <c:pt idx="5555">
                  <c:v>552.100000000058</c:v>
                </c:pt>
                <c:pt idx="5556">
                  <c:v>552.06500000005792</c:v>
                </c:pt>
                <c:pt idx="5557">
                  <c:v>552.03000000005795</c:v>
                </c:pt>
                <c:pt idx="5558">
                  <c:v>551.9950000000581</c:v>
                </c:pt>
                <c:pt idx="5559">
                  <c:v>551.9600000000579</c:v>
                </c:pt>
                <c:pt idx="5560">
                  <c:v>551.92500000005793</c:v>
                </c:pt>
                <c:pt idx="5561">
                  <c:v>551.89000000005808</c:v>
                </c:pt>
                <c:pt idx="5562">
                  <c:v>551.85500000005788</c:v>
                </c:pt>
                <c:pt idx="5563">
                  <c:v>551.82000000005792</c:v>
                </c:pt>
                <c:pt idx="5564">
                  <c:v>551.78500000005852</c:v>
                </c:pt>
                <c:pt idx="5565">
                  <c:v>551.75000000005809</c:v>
                </c:pt>
                <c:pt idx="5566">
                  <c:v>551.71500000005801</c:v>
                </c:pt>
                <c:pt idx="5567">
                  <c:v>551.68000000005804</c:v>
                </c:pt>
                <c:pt idx="5568">
                  <c:v>551.64500000005808</c:v>
                </c:pt>
                <c:pt idx="5569">
                  <c:v>551.61000000005811</c:v>
                </c:pt>
                <c:pt idx="5570">
                  <c:v>551.57500000005803</c:v>
                </c:pt>
                <c:pt idx="5571">
                  <c:v>551.54000000005794</c:v>
                </c:pt>
                <c:pt idx="5572">
                  <c:v>551.50500000005809</c:v>
                </c:pt>
                <c:pt idx="5573">
                  <c:v>551.47000000005801</c:v>
                </c:pt>
                <c:pt idx="5574">
                  <c:v>551.43500000005793</c:v>
                </c:pt>
                <c:pt idx="5575">
                  <c:v>551.40000000005898</c:v>
                </c:pt>
                <c:pt idx="5576">
                  <c:v>551.36500000005799</c:v>
                </c:pt>
                <c:pt idx="5577">
                  <c:v>551.33000000005848</c:v>
                </c:pt>
                <c:pt idx="5578">
                  <c:v>551.29500000005953</c:v>
                </c:pt>
                <c:pt idx="5579">
                  <c:v>551.26000000005899</c:v>
                </c:pt>
                <c:pt idx="5580">
                  <c:v>551.22500000005903</c:v>
                </c:pt>
                <c:pt idx="5581">
                  <c:v>551.19000000005894</c:v>
                </c:pt>
                <c:pt idx="5582">
                  <c:v>551.15500000005898</c:v>
                </c:pt>
                <c:pt idx="5583">
                  <c:v>551.12000000005901</c:v>
                </c:pt>
                <c:pt idx="5584">
                  <c:v>551.08500000005904</c:v>
                </c:pt>
                <c:pt idx="5585">
                  <c:v>551.05000000005896</c:v>
                </c:pt>
                <c:pt idx="5586">
                  <c:v>551.01500000005899</c:v>
                </c:pt>
                <c:pt idx="5587">
                  <c:v>550.98000000005902</c:v>
                </c:pt>
                <c:pt idx="5588">
                  <c:v>550.94500000005849</c:v>
                </c:pt>
                <c:pt idx="5589">
                  <c:v>550.91000000005897</c:v>
                </c:pt>
                <c:pt idx="5590">
                  <c:v>550.875000000059</c:v>
                </c:pt>
                <c:pt idx="5591">
                  <c:v>550.84000000005847</c:v>
                </c:pt>
                <c:pt idx="5592">
                  <c:v>550.80500000005839</c:v>
                </c:pt>
                <c:pt idx="5593">
                  <c:v>550.77000000005955</c:v>
                </c:pt>
                <c:pt idx="5594">
                  <c:v>550.73500000005902</c:v>
                </c:pt>
                <c:pt idx="5595">
                  <c:v>550.70000000005905</c:v>
                </c:pt>
                <c:pt idx="5596">
                  <c:v>550.66500000005897</c:v>
                </c:pt>
                <c:pt idx="5597">
                  <c:v>550.630000000059</c:v>
                </c:pt>
                <c:pt idx="5598">
                  <c:v>550.59500000005903</c:v>
                </c:pt>
                <c:pt idx="5599">
                  <c:v>550.56000000005849</c:v>
                </c:pt>
                <c:pt idx="5600">
                  <c:v>550.52500000005898</c:v>
                </c:pt>
                <c:pt idx="5601">
                  <c:v>550.49000000005901</c:v>
                </c:pt>
                <c:pt idx="5602">
                  <c:v>550.45500000005848</c:v>
                </c:pt>
                <c:pt idx="5603">
                  <c:v>550.42000000005896</c:v>
                </c:pt>
                <c:pt idx="5604">
                  <c:v>550.38500000005899</c:v>
                </c:pt>
                <c:pt idx="5605">
                  <c:v>550.35000000005846</c:v>
                </c:pt>
                <c:pt idx="5606">
                  <c:v>550.31500000005997</c:v>
                </c:pt>
                <c:pt idx="5607">
                  <c:v>550.2800000000617</c:v>
                </c:pt>
                <c:pt idx="5608">
                  <c:v>550.24500000006003</c:v>
                </c:pt>
                <c:pt idx="5609">
                  <c:v>550.21000000005995</c:v>
                </c:pt>
                <c:pt idx="5610">
                  <c:v>550.17500000006055</c:v>
                </c:pt>
                <c:pt idx="5611">
                  <c:v>550.14000000006001</c:v>
                </c:pt>
                <c:pt idx="5612">
                  <c:v>550.10500000006004</c:v>
                </c:pt>
                <c:pt idx="5613">
                  <c:v>550.07000000006053</c:v>
                </c:pt>
                <c:pt idx="5614">
                  <c:v>550.03500000005999</c:v>
                </c:pt>
                <c:pt idx="5615">
                  <c:v>550.00000000006003</c:v>
                </c:pt>
                <c:pt idx="5616">
                  <c:v>549.96500000005949</c:v>
                </c:pt>
                <c:pt idx="5617">
                  <c:v>549.93000000005998</c:v>
                </c:pt>
                <c:pt idx="5618">
                  <c:v>549.89500000006001</c:v>
                </c:pt>
                <c:pt idx="5619">
                  <c:v>549.86000000005947</c:v>
                </c:pt>
                <c:pt idx="5620">
                  <c:v>549.82500000005996</c:v>
                </c:pt>
                <c:pt idx="5621">
                  <c:v>549.7900000000617</c:v>
                </c:pt>
                <c:pt idx="5622">
                  <c:v>549.75500000006002</c:v>
                </c:pt>
                <c:pt idx="5623">
                  <c:v>549.72000000006005</c:v>
                </c:pt>
                <c:pt idx="5624">
                  <c:v>549.68500000006054</c:v>
                </c:pt>
                <c:pt idx="5625">
                  <c:v>549.65000000006</c:v>
                </c:pt>
                <c:pt idx="5626">
                  <c:v>549.61500000006004</c:v>
                </c:pt>
                <c:pt idx="5627">
                  <c:v>549.58000000005995</c:v>
                </c:pt>
                <c:pt idx="5628">
                  <c:v>549.54500000005999</c:v>
                </c:pt>
                <c:pt idx="5629">
                  <c:v>549.51000000006002</c:v>
                </c:pt>
                <c:pt idx="5630">
                  <c:v>549.47500000006005</c:v>
                </c:pt>
                <c:pt idx="5631">
                  <c:v>549.44000000005997</c:v>
                </c:pt>
                <c:pt idx="5632">
                  <c:v>549.40500000006</c:v>
                </c:pt>
                <c:pt idx="5633">
                  <c:v>549.37000000006003</c:v>
                </c:pt>
                <c:pt idx="5634">
                  <c:v>549.33500000005949</c:v>
                </c:pt>
                <c:pt idx="5635">
                  <c:v>549.30000000005998</c:v>
                </c:pt>
                <c:pt idx="5636">
                  <c:v>549.26500000006001</c:v>
                </c:pt>
                <c:pt idx="5637">
                  <c:v>549.23000000006004</c:v>
                </c:pt>
                <c:pt idx="5638">
                  <c:v>549.19500000006155</c:v>
                </c:pt>
                <c:pt idx="5639">
                  <c:v>549.16000000006102</c:v>
                </c:pt>
                <c:pt idx="5640">
                  <c:v>549.12500000006105</c:v>
                </c:pt>
                <c:pt idx="5641">
                  <c:v>549.09000000006154</c:v>
                </c:pt>
                <c:pt idx="5642">
                  <c:v>549.055000000061</c:v>
                </c:pt>
                <c:pt idx="5643">
                  <c:v>549.02000000006103</c:v>
                </c:pt>
                <c:pt idx="5644">
                  <c:v>548.98500000006095</c:v>
                </c:pt>
                <c:pt idx="5645">
                  <c:v>548.95000000006098</c:v>
                </c:pt>
                <c:pt idx="5646">
                  <c:v>548.91500000006101</c:v>
                </c:pt>
                <c:pt idx="5647">
                  <c:v>548.88000000006105</c:v>
                </c:pt>
                <c:pt idx="5648">
                  <c:v>548.84500000006096</c:v>
                </c:pt>
                <c:pt idx="5649">
                  <c:v>548.810000000061</c:v>
                </c:pt>
                <c:pt idx="5650">
                  <c:v>548.77500000006296</c:v>
                </c:pt>
                <c:pt idx="5651">
                  <c:v>548.74000000006095</c:v>
                </c:pt>
                <c:pt idx="5652">
                  <c:v>548.70500000006155</c:v>
                </c:pt>
                <c:pt idx="5653">
                  <c:v>548.67000000006294</c:v>
                </c:pt>
                <c:pt idx="5654">
                  <c:v>548.63500000006104</c:v>
                </c:pt>
                <c:pt idx="5655">
                  <c:v>548.60000000006153</c:v>
                </c:pt>
                <c:pt idx="5656">
                  <c:v>548.56500000006099</c:v>
                </c:pt>
                <c:pt idx="5657">
                  <c:v>548.53000000006102</c:v>
                </c:pt>
                <c:pt idx="5658">
                  <c:v>548.49500000006105</c:v>
                </c:pt>
                <c:pt idx="5659">
                  <c:v>548.46000000006097</c:v>
                </c:pt>
                <c:pt idx="5660">
                  <c:v>548.425000000061</c:v>
                </c:pt>
                <c:pt idx="5661">
                  <c:v>548.39000000006104</c:v>
                </c:pt>
                <c:pt idx="5662">
                  <c:v>548.35500000006039</c:v>
                </c:pt>
                <c:pt idx="5663">
                  <c:v>548.32000000006099</c:v>
                </c:pt>
                <c:pt idx="5664">
                  <c:v>548.28500000006284</c:v>
                </c:pt>
                <c:pt idx="5665">
                  <c:v>548.25000000006105</c:v>
                </c:pt>
                <c:pt idx="5666">
                  <c:v>548.21500000006154</c:v>
                </c:pt>
                <c:pt idx="5667">
                  <c:v>548.18000000006271</c:v>
                </c:pt>
                <c:pt idx="5668">
                  <c:v>548.14500000006103</c:v>
                </c:pt>
                <c:pt idx="5669">
                  <c:v>548.11000000006254</c:v>
                </c:pt>
                <c:pt idx="5670">
                  <c:v>548.07500000006303</c:v>
                </c:pt>
                <c:pt idx="5671">
                  <c:v>548.04000000006204</c:v>
                </c:pt>
                <c:pt idx="5672">
                  <c:v>548.00500000006195</c:v>
                </c:pt>
                <c:pt idx="5673">
                  <c:v>547.97000000006301</c:v>
                </c:pt>
                <c:pt idx="5674">
                  <c:v>547.93500000006202</c:v>
                </c:pt>
                <c:pt idx="5675">
                  <c:v>547.90000000006205</c:v>
                </c:pt>
                <c:pt idx="5676">
                  <c:v>547.86500000006197</c:v>
                </c:pt>
                <c:pt idx="5677">
                  <c:v>547.830000000062</c:v>
                </c:pt>
                <c:pt idx="5678">
                  <c:v>547.79500000006351</c:v>
                </c:pt>
                <c:pt idx="5679">
                  <c:v>547.76000000006195</c:v>
                </c:pt>
                <c:pt idx="5680">
                  <c:v>547.72500000006255</c:v>
                </c:pt>
                <c:pt idx="5681">
                  <c:v>547.69000000006304</c:v>
                </c:pt>
                <c:pt idx="5682">
                  <c:v>547.65500000006205</c:v>
                </c:pt>
                <c:pt idx="5683">
                  <c:v>547.62000000006253</c:v>
                </c:pt>
                <c:pt idx="5684">
                  <c:v>547.58500000006302</c:v>
                </c:pt>
                <c:pt idx="5685">
                  <c:v>547.55000000006203</c:v>
                </c:pt>
                <c:pt idx="5686">
                  <c:v>547.51500000006195</c:v>
                </c:pt>
                <c:pt idx="5687">
                  <c:v>547.48000000006255</c:v>
                </c:pt>
                <c:pt idx="5688">
                  <c:v>547.44500000006201</c:v>
                </c:pt>
                <c:pt idx="5689">
                  <c:v>547.41000000006204</c:v>
                </c:pt>
                <c:pt idx="5690">
                  <c:v>547.37500000006253</c:v>
                </c:pt>
                <c:pt idx="5691">
                  <c:v>547.34000000006199</c:v>
                </c:pt>
                <c:pt idx="5692">
                  <c:v>547.30500000006202</c:v>
                </c:pt>
                <c:pt idx="5693">
                  <c:v>547.27000000006353</c:v>
                </c:pt>
                <c:pt idx="5694">
                  <c:v>547.23500000006254</c:v>
                </c:pt>
                <c:pt idx="5695">
                  <c:v>547.20000000006303</c:v>
                </c:pt>
                <c:pt idx="5696">
                  <c:v>547.16500000006204</c:v>
                </c:pt>
                <c:pt idx="5697">
                  <c:v>547.13000000006195</c:v>
                </c:pt>
                <c:pt idx="5698">
                  <c:v>547.09500000006301</c:v>
                </c:pt>
                <c:pt idx="5699">
                  <c:v>547.06000000006202</c:v>
                </c:pt>
                <c:pt idx="5700">
                  <c:v>547.02500000006307</c:v>
                </c:pt>
                <c:pt idx="5701">
                  <c:v>546.99000000006311</c:v>
                </c:pt>
                <c:pt idx="5702">
                  <c:v>546.95500000006291</c:v>
                </c:pt>
                <c:pt idx="5703">
                  <c:v>546.92000000006306</c:v>
                </c:pt>
                <c:pt idx="5704">
                  <c:v>546.88500000006309</c:v>
                </c:pt>
                <c:pt idx="5705">
                  <c:v>546.85000000006289</c:v>
                </c:pt>
                <c:pt idx="5706">
                  <c:v>546.81500000006292</c:v>
                </c:pt>
                <c:pt idx="5707">
                  <c:v>546.78000000006352</c:v>
                </c:pt>
                <c:pt idx="5708">
                  <c:v>546.7450000000631</c:v>
                </c:pt>
                <c:pt idx="5709">
                  <c:v>546.71000000006302</c:v>
                </c:pt>
                <c:pt idx="5710">
                  <c:v>546.67500000006305</c:v>
                </c:pt>
                <c:pt idx="5711">
                  <c:v>546.64000000006308</c:v>
                </c:pt>
                <c:pt idx="5712">
                  <c:v>546.605000000063</c:v>
                </c:pt>
                <c:pt idx="5713">
                  <c:v>546.57000000006303</c:v>
                </c:pt>
                <c:pt idx="5714">
                  <c:v>546.53500000006295</c:v>
                </c:pt>
                <c:pt idx="5715">
                  <c:v>546.5000000000631</c:v>
                </c:pt>
                <c:pt idx="5716">
                  <c:v>546.4650000000629</c:v>
                </c:pt>
                <c:pt idx="5717">
                  <c:v>546.43000000006293</c:v>
                </c:pt>
                <c:pt idx="5718">
                  <c:v>546.39500000006308</c:v>
                </c:pt>
                <c:pt idx="5719">
                  <c:v>546.36000000006288</c:v>
                </c:pt>
                <c:pt idx="5720">
                  <c:v>546.32500000006291</c:v>
                </c:pt>
                <c:pt idx="5721">
                  <c:v>546.29000000006351</c:v>
                </c:pt>
                <c:pt idx="5722">
                  <c:v>546.25500000006309</c:v>
                </c:pt>
                <c:pt idx="5723">
                  <c:v>546.22000000006301</c:v>
                </c:pt>
                <c:pt idx="5724">
                  <c:v>546.18500000006304</c:v>
                </c:pt>
                <c:pt idx="5725">
                  <c:v>546.15000000006307</c:v>
                </c:pt>
                <c:pt idx="5726">
                  <c:v>546.11500000006311</c:v>
                </c:pt>
                <c:pt idx="5727">
                  <c:v>546.08000000006302</c:v>
                </c:pt>
                <c:pt idx="5728">
                  <c:v>546.04500000006306</c:v>
                </c:pt>
                <c:pt idx="5729">
                  <c:v>546.01000000006309</c:v>
                </c:pt>
                <c:pt idx="5730">
                  <c:v>545.97500000006301</c:v>
                </c:pt>
                <c:pt idx="5731">
                  <c:v>545.94000000006292</c:v>
                </c:pt>
                <c:pt idx="5732">
                  <c:v>545.90500000006398</c:v>
                </c:pt>
                <c:pt idx="5733">
                  <c:v>545.87000000006401</c:v>
                </c:pt>
                <c:pt idx="5734">
                  <c:v>545.83500000006347</c:v>
                </c:pt>
                <c:pt idx="5735">
                  <c:v>545.80000000006396</c:v>
                </c:pt>
                <c:pt idx="5736">
                  <c:v>545.76500000006399</c:v>
                </c:pt>
                <c:pt idx="5737">
                  <c:v>545.73000000006402</c:v>
                </c:pt>
                <c:pt idx="5738">
                  <c:v>545.69500000006451</c:v>
                </c:pt>
                <c:pt idx="5739">
                  <c:v>545.66000000006397</c:v>
                </c:pt>
                <c:pt idx="5740">
                  <c:v>545.62500000006401</c:v>
                </c:pt>
                <c:pt idx="5741">
                  <c:v>545.59000000006404</c:v>
                </c:pt>
                <c:pt idx="5742">
                  <c:v>545.55500000006396</c:v>
                </c:pt>
                <c:pt idx="5743">
                  <c:v>545.52000000006399</c:v>
                </c:pt>
                <c:pt idx="5744">
                  <c:v>545.48500000006402</c:v>
                </c:pt>
                <c:pt idx="5745">
                  <c:v>545.45000000006348</c:v>
                </c:pt>
                <c:pt idx="5746">
                  <c:v>545.41500000006397</c:v>
                </c:pt>
                <c:pt idx="5747">
                  <c:v>545.380000000064</c:v>
                </c:pt>
                <c:pt idx="5748">
                  <c:v>545.34500000006346</c:v>
                </c:pt>
                <c:pt idx="5749">
                  <c:v>545.31000000006338</c:v>
                </c:pt>
                <c:pt idx="5750">
                  <c:v>545.27500000006455</c:v>
                </c:pt>
                <c:pt idx="5751">
                  <c:v>545.24000000006401</c:v>
                </c:pt>
                <c:pt idx="5752">
                  <c:v>545.20500000006405</c:v>
                </c:pt>
                <c:pt idx="5753">
                  <c:v>545.17000000006453</c:v>
                </c:pt>
                <c:pt idx="5754">
                  <c:v>545.135000000064</c:v>
                </c:pt>
                <c:pt idx="5755">
                  <c:v>545.10000000006403</c:v>
                </c:pt>
                <c:pt idx="5756">
                  <c:v>545.06500000006349</c:v>
                </c:pt>
                <c:pt idx="5757">
                  <c:v>545.03000000006398</c:v>
                </c:pt>
                <c:pt idx="5758">
                  <c:v>544.99500000006401</c:v>
                </c:pt>
                <c:pt idx="5759">
                  <c:v>544.96000000006347</c:v>
                </c:pt>
                <c:pt idx="5760">
                  <c:v>544.92500000006396</c:v>
                </c:pt>
                <c:pt idx="5761">
                  <c:v>544.89000000006399</c:v>
                </c:pt>
                <c:pt idx="5762">
                  <c:v>544.85500000006346</c:v>
                </c:pt>
                <c:pt idx="5763">
                  <c:v>544.82000000006497</c:v>
                </c:pt>
                <c:pt idx="5764">
                  <c:v>544.7850000000667</c:v>
                </c:pt>
                <c:pt idx="5765">
                  <c:v>544.75000000006503</c:v>
                </c:pt>
                <c:pt idx="5766">
                  <c:v>544.71500000006495</c:v>
                </c:pt>
                <c:pt idx="5767">
                  <c:v>544.68000000006555</c:v>
                </c:pt>
                <c:pt idx="5768">
                  <c:v>544.64500000006501</c:v>
                </c:pt>
                <c:pt idx="5769">
                  <c:v>544.61000000006504</c:v>
                </c:pt>
                <c:pt idx="5770">
                  <c:v>544.57500000006553</c:v>
                </c:pt>
                <c:pt idx="5771">
                  <c:v>544.54000000006499</c:v>
                </c:pt>
                <c:pt idx="5772">
                  <c:v>544.50500000006502</c:v>
                </c:pt>
                <c:pt idx="5773">
                  <c:v>544.47000000006551</c:v>
                </c:pt>
                <c:pt idx="5774">
                  <c:v>544.43500000006497</c:v>
                </c:pt>
                <c:pt idx="5775">
                  <c:v>544.40000000006501</c:v>
                </c:pt>
                <c:pt idx="5776">
                  <c:v>544.36500000006447</c:v>
                </c:pt>
                <c:pt idx="5777">
                  <c:v>544.33000000006496</c:v>
                </c:pt>
                <c:pt idx="5778">
                  <c:v>544.29500000006669</c:v>
                </c:pt>
                <c:pt idx="5779">
                  <c:v>544.26000000006502</c:v>
                </c:pt>
                <c:pt idx="5780">
                  <c:v>544.22500000006505</c:v>
                </c:pt>
                <c:pt idx="5781">
                  <c:v>544.19000000006554</c:v>
                </c:pt>
                <c:pt idx="5782">
                  <c:v>544.155000000065</c:v>
                </c:pt>
                <c:pt idx="5783">
                  <c:v>544.12000000006503</c:v>
                </c:pt>
                <c:pt idx="5784">
                  <c:v>544.08500000006495</c:v>
                </c:pt>
                <c:pt idx="5785">
                  <c:v>544.05000000006498</c:v>
                </c:pt>
                <c:pt idx="5786">
                  <c:v>544.01500000006502</c:v>
                </c:pt>
                <c:pt idx="5787">
                  <c:v>543.98000000006505</c:v>
                </c:pt>
                <c:pt idx="5788">
                  <c:v>543.94500000006497</c:v>
                </c:pt>
                <c:pt idx="5789">
                  <c:v>543.910000000065</c:v>
                </c:pt>
                <c:pt idx="5790">
                  <c:v>543.87500000006503</c:v>
                </c:pt>
                <c:pt idx="5791">
                  <c:v>543.84000000006449</c:v>
                </c:pt>
                <c:pt idx="5792">
                  <c:v>543.80500000006498</c:v>
                </c:pt>
                <c:pt idx="5793">
                  <c:v>543.77000000006694</c:v>
                </c:pt>
                <c:pt idx="5794">
                  <c:v>543.73500000006504</c:v>
                </c:pt>
                <c:pt idx="5795">
                  <c:v>543.70000000006655</c:v>
                </c:pt>
                <c:pt idx="5796">
                  <c:v>543.66500000006602</c:v>
                </c:pt>
                <c:pt idx="5797">
                  <c:v>543.63000000006605</c:v>
                </c:pt>
                <c:pt idx="5798">
                  <c:v>543.59500000006653</c:v>
                </c:pt>
                <c:pt idx="5799">
                  <c:v>543.560000000066</c:v>
                </c:pt>
                <c:pt idx="5800">
                  <c:v>543.52500000006603</c:v>
                </c:pt>
                <c:pt idx="5801">
                  <c:v>543.49000000006595</c:v>
                </c:pt>
                <c:pt idx="5802">
                  <c:v>543.45500000006598</c:v>
                </c:pt>
                <c:pt idx="5803">
                  <c:v>543.42000000006601</c:v>
                </c:pt>
                <c:pt idx="5804">
                  <c:v>543.38500000006604</c:v>
                </c:pt>
                <c:pt idx="5805">
                  <c:v>543.35000000006596</c:v>
                </c:pt>
                <c:pt idx="5806">
                  <c:v>543.31500000006599</c:v>
                </c:pt>
                <c:pt idx="5807">
                  <c:v>543.28000000006796</c:v>
                </c:pt>
                <c:pt idx="5808">
                  <c:v>543.24500000006651</c:v>
                </c:pt>
                <c:pt idx="5809">
                  <c:v>543.21000000006654</c:v>
                </c:pt>
                <c:pt idx="5810">
                  <c:v>543.17500000006794</c:v>
                </c:pt>
                <c:pt idx="5811">
                  <c:v>543.14000000006604</c:v>
                </c:pt>
                <c:pt idx="5812">
                  <c:v>543.10500000006652</c:v>
                </c:pt>
                <c:pt idx="5813">
                  <c:v>543.07000000006769</c:v>
                </c:pt>
                <c:pt idx="5814">
                  <c:v>543.03500000006602</c:v>
                </c:pt>
                <c:pt idx="5815">
                  <c:v>543.00000000006605</c:v>
                </c:pt>
                <c:pt idx="5816">
                  <c:v>542.96500000006597</c:v>
                </c:pt>
                <c:pt idx="5817">
                  <c:v>542.930000000066</c:v>
                </c:pt>
                <c:pt idx="5818">
                  <c:v>542.89500000006603</c:v>
                </c:pt>
                <c:pt idx="5819">
                  <c:v>542.86000000006538</c:v>
                </c:pt>
                <c:pt idx="5820">
                  <c:v>542.82500000006598</c:v>
                </c:pt>
                <c:pt idx="5821">
                  <c:v>542.79000000006795</c:v>
                </c:pt>
                <c:pt idx="5822">
                  <c:v>542.75500000006605</c:v>
                </c:pt>
                <c:pt idx="5823">
                  <c:v>542.72000000006653</c:v>
                </c:pt>
                <c:pt idx="5824">
                  <c:v>542.6850000000677</c:v>
                </c:pt>
                <c:pt idx="5825">
                  <c:v>542.65000000006603</c:v>
                </c:pt>
                <c:pt idx="5826">
                  <c:v>542.61500000006754</c:v>
                </c:pt>
                <c:pt idx="5827">
                  <c:v>542.58000000006803</c:v>
                </c:pt>
                <c:pt idx="5828">
                  <c:v>542.54500000006703</c:v>
                </c:pt>
                <c:pt idx="5829">
                  <c:v>542.51000000006695</c:v>
                </c:pt>
                <c:pt idx="5830">
                  <c:v>542.47500000006755</c:v>
                </c:pt>
                <c:pt idx="5831">
                  <c:v>542.44000000006702</c:v>
                </c:pt>
                <c:pt idx="5832">
                  <c:v>542.40500000006705</c:v>
                </c:pt>
                <c:pt idx="5833">
                  <c:v>542.37000000006753</c:v>
                </c:pt>
                <c:pt idx="5834">
                  <c:v>542.335000000067</c:v>
                </c:pt>
                <c:pt idx="5835">
                  <c:v>542.30000000006703</c:v>
                </c:pt>
                <c:pt idx="5836">
                  <c:v>542.26500000006695</c:v>
                </c:pt>
                <c:pt idx="5837">
                  <c:v>542.23000000006755</c:v>
                </c:pt>
                <c:pt idx="5838">
                  <c:v>542.19500000006803</c:v>
                </c:pt>
                <c:pt idx="5839">
                  <c:v>542.16000000006704</c:v>
                </c:pt>
                <c:pt idx="5840">
                  <c:v>542.12500000006753</c:v>
                </c:pt>
                <c:pt idx="5841">
                  <c:v>542.09000000006802</c:v>
                </c:pt>
                <c:pt idx="5842">
                  <c:v>542.05500000006703</c:v>
                </c:pt>
                <c:pt idx="5843">
                  <c:v>542.02000000006694</c:v>
                </c:pt>
                <c:pt idx="5844">
                  <c:v>541.98500000006754</c:v>
                </c:pt>
                <c:pt idx="5845">
                  <c:v>541.95000000006701</c:v>
                </c:pt>
                <c:pt idx="5846">
                  <c:v>541.91500000006704</c:v>
                </c:pt>
                <c:pt idx="5847">
                  <c:v>541.88000000006753</c:v>
                </c:pt>
                <c:pt idx="5848">
                  <c:v>541.84500000006699</c:v>
                </c:pt>
                <c:pt idx="5849">
                  <c:v>541.81000000006702</c:v>
                </c:pt>
                <c:pt idx="5850">
                  <c:v>541.77500000006853</c:v>
                </c:pt>
                <c:pt idx="5851">
                  <c:v>541.74000000006754</c:v>
                </c:pt>
                <c:pt idx="5852">
                  <c:v>541.70500000006803</c:v>
                </c:pt>
                <c:pt idx="5853">
                  <c:v>541.67000000006851</c:v>
                </c:pt>
                <c:pt idx="5854">
                  <c:v>541.63500000006695</c:v>
                </c:pt>
                <c:pt idx="5855">
                  <c:v>541.60000000006755</c:v>
                </c:pt>
                <c:pt idx="5856">
                  <c:v>541.56500000006702</c:v>
                </c:pt>
                <c:pt idx="5857">
                  <c:v>541.53000000006807</c:v>
                </c:pt>
                <c:pt idx="5858">
                  <c:v>541.4950000000681</c:v>
                </c:pt>
                <c:pt idx="5859">
                  <c:v>541.46000000006791</c:v>
                </c:pt>
                <c:pt idx="5860">
                  <c:v>541.42500000006794</c:v>
                </c:pt>
                <c:pt idx="5861">
                  <c:v>541.39000000006808</c:v>
                </c:pt>
                <c:pt idx="5862">
                  <c:v>541.35500000006789</c:v>
                </c:pt>
                <c:pt idx="5863">
                  <c:v>541.32000000006792</c:v>
                </c:pt>
                <c:pt idx="5864">
                  <c:v>541.28500000006852</c:v>
                </c:pt>
                <c:pt idx="5865">
                  <c:v>541.2500000000681</c:v>
                </c:pt>
                <c:pt idx="5866">
                  <c:v>541.06485800000007</c:v>
                </c:pt>
                <c:pt idx="5867">
                  <c:v>541.24498399999993</c:v>
                </c:pt>
                <c:pt idx="5868">
                  <c:v>541.42188999999996</c:v>
                </c:pt>
                <c:pt idx="5869">
                  <c:v>541.61238700000001</c:v>
                </c:pt>
                <c:pt idx="5870">
                  <c:v>541.797459</c:v>
                </c:pt>
                <c:pt idx="5871">
                  <c:v>541.98348500000054</c:v>
                </c:pt>
                <c:pt idx="5872">
                  <c:v>542.16367000000002</c:v>
                </c:pt>
                <c:pt idx="5873">
                  <c:v>542.34158999999806</c:v>
                </c:pt>
                <c:pt idx="5874">
                  <c:v>542.50979399999994</c:v>
                </c:pt>
                <c:pt idx="5875">
                  <c:v>542.68526999999949</c:v>
                </c:pt>
                <c:pt idx="5876">
                  <c:v>542.85556099999781</c:v>
                </c:pt>
                <c:pt idx="5877">
                  <c:v>543.028235</c:v>
                </c:pt>
                <c:pt idx="5878">
                  <c:v>543.20478400000184</c:v>
                </c:pt>
                <c:pt idx="5879">
                  <c:v>543.37304799999993</c:v>
                </c:pt>
                <c:pt idx="5880">
                  <c:v>543.53332499999999</c:v>
                </c:pt>
                <c:pt idx="5881">
                  <c:v>543.69187400000055</c:v>
                </c:pt>
                <c:pt idx="5882">
                  <c:v>543.85346199999947</c:v>
                </c:pt>
                <c:pt idx="5883">
                  <c:v>544.014275</c:v>
                </c:pt>
                <c:pt idx="5884">
                  <c:v>544.17264499999999</c:v>
                </c:pt>
                <c:pt idx="5885">
                  <c:v>544.34543800000006</c:v>
                </c:pt>
                <c:pt idx="5886">
                  <c:v>544.49790699999949</c:v>
                </c:pt>
                <c:pt idx="5887">
                  <c:v>544.65329599999939</c:v>
                </c:pt>
                <c:pt idx="5888">
                  <c:v>544.81714999999781</c:v>
                </c:pt>
                <c:pt idx="5889">
                  <c:v>544.97444600000051</c:v>
                </c:pt>
                <c:pt idx="5890">
                  <c:v>545.12083499999994</c:v>
                </c:pt>
                <c:pt idx="5891">
                  <c:v>545.27443600000231</c:v>
                </c:pt>
                <c:pt idx="5892">
                  <c:v>545.44550199999946</c:v>
                </c:pt>
                <c:pt idx="5893">
                  <c:v>545.60744800000009</c:v>
                </c:pt>
                <c:pt idx="5894">
                  <c:v>545.76420799999948</c:v>
                </c:pt>
                <c:pt idx="5895">
                  <c:v>545.90737799999999</c:v>
                </c:pt>
                <c:pt idx="5896">
                  <c:v>546.070695</c:v>
                </c:pt>
                <c:pt idx="5897">
                  <c:v>546.22715699999947</c:v>
                </c:pt>
                <c:pt idx="5898">
                  <c:v>546.37759899999946</c:v>
                </c:pt>
                <c:pt idx="5899">
                  <c:v>546.53334600000005</c:v>
                </c:pt>
                <c:pt idx="5900">
                  <c:v>546.66775499999949</c:v>
                </c:pt>
                <c:pt idx="5901">
                  <c:v>546.82105799999806</c:v>
                </c:pt>
                <c:pt idx="5902">
                  <c:v>546.95451299999831</c:v>
                </c:pt>
                <c:pt idx="5903">
                  <c:v>547.10888900000054</c:v>
                </c:pt>
                <c:pt idx="5904">
                  <c:v>547.26004599999999</c:v>
                </c:pt>
                <c:pt idx="5905">
                  <c:v>547.40977300000054</c:v>
                </c:pt>
                <c:pt idx="5906">
                  <c:v>547.55693699999949</c:v>
                </c:pt>
                <c:pt idx="5907">
                  <c:v>547.699928</c:v>
                </c:pt>
                <c:pt idx="5908">
                  <c:v>547.84935699999949</c:v>
                </c:pt>
                <c:pt idx="5909">
                  <c:v>547.99550799999997</c:v>
                </c:pt>
                <c:pt idx="5910">
                  <c:v>548.14898999999991</c:v>
                </c:pt>
                <c:pt idx="5911">
                  <c:v>548.28232500000001</c:v>
                </c:pt>
                <c:pt idx="5912">
                  <c:v>548.41709099999946</c:v>
                </c:pt>
                <c:pt idx="5913">
                  <c:v>548.55573199999992</c:v>
                </c:pt>
                <c:pt idx="5914">
                  <c:v>548.70140599999991</c:v>
                </c:pt>
                <c:pt idx="5915">
                  <c:v>548.84296699999732</c:v>
                </c:pt>
                <c:pt idx="5916">
                  <c:v>548.98959400000001</c:v>
                </c:pt>
                <c:pt idx="5917">
                  <c:v>549.13485100000003</c:v>
                </c:pt>
                <c:pt idx="5918">
                  <c:v>549.27837800000316</c:v>
                </c:pt>
                <c:pt idx="5919">
                  <c:v>549.42619799999807</c:v>
                </c:pt>
                <c:pt idx="5920">
                  <c:v>549.55863999999997</c:v>
                </c:pt>
                <c:pt idx="5921">
                  <c:v>549.68679000000054</c:v>
                </c:pt>
                <c:pt idx="5922">
                  <c:v>549.82399899999996</c:v>
                </c:pt>
                <c:pt idx="5923">
                  <c:v>549.96597800000006</c:v>
                </c:pt>
                <c:pt idx="5924">
                  <c:v>550.09084900000005</c:v>
                </c:pt>
                <c:pt idx="5925">
                  <c:v>550.22883400000194</c:v>
                </c:pt>
                <c:pt idx="5926">
                  <c:v>550.35787799999946</c:v>
                </c:pt>
                <c:pt idx="5927">
                  <c:v>550.49711499999819</c:v>
                </c:pt>
                <c:pt idx="5928">
                  <c:v>550.63682799999947</c:v>
                </c:pt>
                <c:pt idx="5929">
                  <c:v>550.77350100000194</c:v>
                </c:pt>
                <c:pt idx="5930">
                  <c:v>550.89223399999946</c:v>
                </c:pt>
                <c:pt idx="5931">
                  <c:v>551.02139699999998</c:v>
                </c:pt>
                <c:pt idx="5932">
                  <c:v>551.14311000000009</c:v>
                </c:pt>
                <c:pt idx="5933">
                  <c:v>551.29319400000054</c:v>
                </c:pt>
                <c:pt idx="5934">
                  <c:v>551.42223799999806</c:v>
                </c:pt>
                <c:pt idx="5935">
                  <c:v>551.55545499999948</c:v>
                </c:pt>
                <c:pt idx="5936">
                  <c:v>551.68324700000005</c:v>
                </c:pt>
                <c:pt idx="5937">
                  <c:v>551.79762799999946</c:v>
                </c:pt>
                <c:pt idx="5938">
                  <c:v>551.92953299999999</c:v>
                </c:pt>
                <c:pt idx="5939">
                  <c:v>552.04772899999807</c:v>
                </c:pt>
                <c:pt idx="5940">
                  <c:v>552.16753499999948</c:v>
                </c:pt>
                <c:pt idx="5941">
                  <c:v>552.29640000000052</c:v>
                </c:pt>
                <c:pt idx="5942">
                  <c:v>552.4199010000001</c:v>
                </c:pt>
                <c:pt idx="5943">
                  <c:v>552.54280599999947</c:v>
                </c:pt>
                <c:pt idx="5944">
                  <c:v>552.6741740000017</c:v>
                </c:pt>
                <c:pt idx="5945">
                  <c:v>552.80697300000008</c:v>
                </c:pt>
                <c:pt idx="5946">
                  <c:v>552.94549499999948</c:v>
                </c:pt>
                <c:pt idx="5947">
                  <c:v>553.06684999999948</c:v>
                </c:pt>
                <c:pt idx="5948">
                  <c:v>553.19130400000051</c:v>
                </c:pt>
                <c:pt idx="5949">
                  <c:v>553.30413599999997</c:v>
                </c:pt>
                <c:pt idx="5950">
                  <c:v>553.44563699999946</c:v>
                </c:pt>
                <c:pt idx="5951">
                  <c:v>553.55793199999948</c:v>
                </c:pt>
                <c:pt idx="5952">
                  <c:v>553.68965900000001</c:v>
                </c:pt>
                <c:pt idx="5953">
                  <c:v>553.81852399999946</c:v>
                </c:pt>
                <c:pt idx="5954">
                  <c:v>553.94017699999949</c:v>
                </c:pt>
                <c:pt idx="5955">
                  <c:v>554.06522799999732</c:v>
                </c:pt>
                <c:pt idx="5956">
                  <c:v>554.18801300000052</c:v>
                </c:pt>
                <c:pt idx="5957">
                  <c:v>554.30924899999832</c:v>
                </c:pt>
                <c:pt idx="5958">
                  <c:v>554.43775699999946</c:v>
                </c:pt>
                <c:pt idx="5959">
                  <c:v>554.57347600000196</c:v>
                </c:pt>
                <c:pt idx="5960">
                  <c:v>554.69626199999948</c:v>
                </c:pt>
                <c:pt idx="5961">
                  <c:v>554.82095499999946</c:v>
                </c:pt>
                <c:pt idx="5962">
                  <c:v>554.93694499999947</c:v>
                </c:pt>
                <c:pt idx="5963">
                  <c:v>555.04244599999947</c:v>
                </c:pt>
                <c:pt idx="5964">
                  <c:v>555.16952299999946</c:v>
                </c:pt>
                <c:pt idx="5965">
                  <c:v>555.2999380000017</c:v>
                </c:pt>
                <c:pt idx="5966">
                  <c:v>555.41717999999946</c:v>
                </c:pt>
                <c:pt idx="5967">
                  <c:v>555.535436</c:v>
                </c:pt>
                <c:pt idx="5968">
                  <c:v>555.65768499999831</c:v>
                </c:pt>
                <c:pt idx="5969">
                  <c:v>555.76998000000003</c:v>
                </c:pt>
                <c:pt idx="5970">
                  <c:v>555.88310999999999</c:v>
                </c:pt>
                <c:pt idx="5971">
                  <c:v>556.01209399999948</c:v>
                </c:pt>
                <c:pt idx="5972">
                  <c:v>556.129456</c:v>
                </c:pt>
                <c:pt idx="5973">
                  <c:v>556.265354</c:v>
                </c:pt>
                <c:pt idx="5974">
                  <c:v>556.38527899999997</c:v>
                </c:pt>
                <c:pt idx="5975">
                  <c:v>556.50669299999947</c:v>
                </c:pt>
                <c:pt idx="5976">
                  <c:v>556.63442599999996</c:v>
                </c:pt>
                <c:pt idx="5977">
                  <c:v>556.75107199999991</c:v>
                </c:pt>
                <c:pt idx="5978">
                  <c:v>556.86485799999946</c:v>
                </c:pt>
                <c:pt idx="5979">
                  <c:v>556.98686799999996</c:v>
                </c:pt>
                <c:pt idx="5980">
                  <c:v>557.11835600000052</c:v>
                </c:pt>
                <c:pt idx="5981">
                  <c:v>557.23220099999946</c:v>
                </c:pt>
                <c:pt idx="5982">
                  <c:v>557.35164899999745</c:v>
                </c:pt>
                <c:pt idx="5983">
                  <c:v>557.47562599999947</c:v>
                </c:pt>
                <c:pt idx="5984">
                  <c:v>557.54274099999998</c:v>
                </c:pt>
                <c:pt idx="5985">
                  <c:v>557.66397700000005</c:v>
                </c:pt>
                <c:pt idx="5986">
                  <c:v>557.78497500000219</c:v>
                </c:pt>
                <c:pt idx="5987">
                  <c:v>557.90400499999998</c:v>
                </c:pt>
                <c:pt idx="5988">
                  <c:v>558.01433300000053</c:v>
                </c:pt>
                <c:pt idx="5989">
                  <c:v>558.12233700000002</c:v>
                </c:pt>
                <c:pt idx="5990">
                  <c:v>558.23129399999948</c:v>
                </c:pt>
                <c:pt idx="5991">
                  <c:v>558.36212599999692</c:v>
                </c:pt>
                <c:pt idx="5992">
                  <c:v>558.47227600000008</c:v>
                </c:pt>
                <c:pt idx="5993">
                  <c:v>558.58039900000051</c:v>
                </c:pt>
                <c:pt idx="5994">
                  <c:v>558.67034200000194</c:v>
                </c:pt>
                <c:pt idx="5995">
                  <c:v>558.78049100000055</c:v>
                </c:pt>
                <c:pt idx="5996">
                  <c:v>558.87263999999948</c:v>
                </c:pt>
                <c:pt idx="5997">
                  <c:v>558.96657699999946</c:v>
                </c:pt>
                <c:pt idx="5998">
                  <c:v>559.07058700000005</c:v>
                </c:pt>
                <c:pt idx="5999">
                  <c:v>559.16011299999946</c:v>
                </c:pt>
                <c:pt idx="6000">
                  <c:v>559.25327500000003</c:v>
                </c:pt>
                <c:pt idx="6001">
                  <c:v>559.33892699999831</c:v>
                </c:pt>
                <c:pt idx="6002">
                  <c:v>559.42368499999998</c:v>
                </c:pt>
                <c:pt idx="6003">
                  <c:v>559.50498600000003</c:v>
                </c:pt>
                <c:pt idx="6004">
                  <c:v>559.59075700000005</c:v>
                </c:pt>
                <c:pt idx="6005">
                  <c:v>559.674621</c:v>
                </c:pt>
                <c:pt idx="6006">
                  <c:v>559.76521999999807</c:v>
                </c:pt>
                <c:pt idx="6007">
                  <c:v>559.83328799999947</c:v>
                </c:pt>
                <c:pt idx="6008">
                  <c:v>559.92549700000006</c:v>
                </c:pt>
                <c:pt idx="6009">
                  <c:v>560</c:v>
                </c:pt>
                <c:pt idx="6010">
                  <c:v>560</c:v>
                </c:pt>
                <c:pt idx="6011">
                  <c:v>560.37706099999946</c:v>
                </c:pt>
                <c:pt idx="6012">
                  <c:v>560.24479900000051</c:v>
                </c:pt>
                <c:pt idx="6013">
                  <c:v>560.32299999999782</c:v>
                </c:pt>
                <c:pt idx="6014">
                  <c:v>560</c:v>
                </c:pt>
                <c:pt idx="6015">
                  <c:v>560</c:v>
                </c:pt>
                <c:pt idx="6016">
                  <c:v>560</c:v>
                </c:pt>
                <c:pt idx="6017">
                  <c:v>560.5999230000001</c:v>
                </c:pt>
                <c:pt idx="6018">
                  <c:v>560.65571300000011</c:v>
                </c:pt>
                <c:pt idx="6019">
                  <c:v>560.72425800000008</c:v>
                </c:pt>
                <c:pt idx="6020">
                  <c:v>560.83434799999998</c:v>
                </c:pt>
                <c:pt idx="6021">
                  <c:v>560</c:v>
                </c:pt>
                <c:pt idx="6022">
                  <c:v>561</c:v>
                </c:pt>
                <c:pt idx="6023">
                  <c:v>560.98711499999831</c:v>
                </c:pt>
                <c:pt idx="6024">
                  <c:v>561.04970000000003</c:v>
                </c:pt>
                <c:pt idx="6025">
                  <c:v>561.10358200000053</c:v>
                </c:pt>
                <c:pt idx="6026">
                  <c:v>561.16515399999946</c:v>
                </c:pt>
                <c:pt idx="6027">
                  <c:v>561.20830800000169</c:v>
                </c:pt>
                <c:pt idx="6028">
                  <c:v>561.26785300000006</c:v>
                </c:pt>
                <c:pt idx="6029">
                  <c:v>561.34057000000007</c:v>
                </c:pt>
                <c:pt idx="6030">
                  <c:v>561.39945999999998</c:v>
                </c:pt>
                <c:pt idx="6031">
                  <c:v>561</c:v>
                </c:pt>
                <c:pt idx="6032">
                  <c:v>561.51664299999948</c:v>
                </c:pt>
                <c:pt idx="6033">
                  <c:v>561</c:v>
                </c:pt>
                <c:pt idx="6034">
                  <c:v>561.633825</c:v>
                </c:pt>
                <c:pt idx="6035">
                  <c:v>561.70260899999948</c:v>
                </c:pt>
                <c:pt idx="6036">
                  <c:v>561.767876</c:v>
                </c:pt>
                <c:pt idx="6037">
                  <c:v>561</c:v>
                </c:pt>
                <c:pt idx="6038">
                  <c:v>561.90288099999998</c:v>
                </c:pt>
                <c:pt idx="6039">
                  <c:v>562</c:v>
                </c:pt>
                <c:pt idx="6040">
                  <c:v>562.11191400000007</c:v>
                </c:pt>
                <c:pt idx="6041">
                  <c:v>562.22045400000002</c:v>
                </c:pt>
                <c:pt idx="6042">
                  <c:v>562.31975599999998</c:v>
                </c:pt>
                <c:pt idx="6043">
                  <c:v>562.40558599999997</c:v>
                </c:pt>
                <c:pt idx="6044">
                  <c:v>562.51037100000053</c:v>
                </c:pt>
                <c:pt idx="6045">
                  <c:v>562.59971900000005</c:v>
                </c:pt>
                <c:pt idx="6046">
                  <c:v>562.68459599999994</c:v>
                </c:pt>
                <c:pt idx="6047">
                  <c:v>562.75856499999998</c:v>
                </c:pt>
                <c:pt idx="6048">
                  <c:v>562.84153499999832</c:v>
                </c:pt>
                <c:pt idx="6049">
                  <c:v>562.93249099999946</c:v>
                </c:pt>
                <c:pt idx="6050">
                  <c:v>563.01432799999998</c:v>
                </c:pt>
                <c:pt idx="6051">
                  <c:v>563.11416599999939</c:v>
                </c:pt>
                <c:pt idx="6052">
                  <c:v>563.19051999999999</c:v>
                </c:pt>
                <c:pt idx="6053">
                  <c:v>563.26925799999947</c:v>
                </c:pt>
                <c:pt idx="6054">
                  <c:v>563.35848600000008</c:v>
                </c:pt>
                <c:pt idx="6055">
                  <c:v>563.43775999999946</c:v>
                </c:pt>
                <c:pt idx="6056">
                  <c:v>563.51047800000003</c:v>
                </c:pt>
                <c:pt idx="6057">
                  <c:v>563.58540099999993</c:v>
                </c:pt>
                <c:pt idx="6058">
                  <c:v>563.64142899999831</c:v>
                </c:pt>
                <c:pt idx="6059">
                  <c:v>563.72821299999998</c:v>
                </c:pt>
                <c:pt idx="6060">
                  <c:v>563.79765299999997</c:v>
                </c:pt>
                <c:pt idx="6061">
                  <c:v>563.89027799999997</c:v>
                </c:pt>
                <c:pt idx="6062">
                  <c:v>563.96448600000008</c:v>
                </c:pt>
                <c:pt idx="6063">
                  <c:v>564.04393900000002</c:v>
                </c:pt>
                <c:pt idx="6064">
                  <c:v>564.00483800000052</c:v>
                </c:pt>
                <c:pt idx="6065">
                  <c:v>564.09245699999997</c:v>
                </c:pt>
                <c:pt idx="6066">
                  <c:v>564.16183699999999</c:v>
                </c:pt>
                <c:pt idx="6067">
                  <c:v>564.24200499999949</c:v>
                </c:pt>
                <c:pt idx="6068">
                  <c:v>564.31633199999999</c:v>
                </c:pt>
                <c:pt idx="6069">
                  <c:v>564.37963200000002</c:v>
                </c:pt>
                <c:pt idx="6070">
                  <c:v>564.45562799999732</c:v>
                </c:pt>
                <c:pt idx="6071">
                  <c:v>564.51952499999948</c:v>
                </c:pt>
                <c:pt idx="6072">
                  <c:v>564.5878909999999</c:v>
                </c:pt>
                <c:pt idx="6073">
                  <c:v>564.66114499999946</c:v>
                </c:pt>
                <c:pt idx="6074">
                  <c:v>564.7230740000017</c:v>
                </c:pt>
                <c:pt idx="6075">
                  <c:v>564.791203</c:v>
                </c:pt>
                <c:pt idx="6076">
                  <c:v>564.83787299999949</c:v>
                </c:pt>
                <c:pt idx="6077">
                  <c:v>564.90880300000003</c:v>
                </c:pt>
                <c:pt idx="6078">
                  <c:v>564.96500999999819</c:v>
                </c:pt>
                <c:pt idx="6079">
                  <c:v>565.03176700000006</c:v>
                </c:pt>
                <c:pt idx="6080">
                  <c:v>565.09566300000006</c:v>
                </c:pt>
                <c:pt idx="6081">
                  <c:v>565.15753300000006</c:v>
                </c:pt>
                <c:pt idx="6082">
                  <c:v>565.2272699999977</c:v>
                </c:pt>
                <c:pt idx="6083">
                  <c:v>565.28472900000054</c:v>
                </c:pt>
                <c:pt idx="6084">
                  <c:v>565.35255899999731</c:v>
                </c:pt>
                <c:pt idx="6085">
                  <c:v>565.41824299999996</c:v>
                </c:pt>
                <c:pt idx="6086">
                  <c:v>565.46944399999938</c:v>
                </c:pt>
                <c:pt idx="6087">
                  <c:v>565.54442599999948</c:v>
                </c:pt>
                <c:pt idx="6088">
                  <c:v>565.59485200000051</c:v>
                </c:pt>
                <c:pt idx="6089">
                  <c:v>565.65833100000054</c:v>
                </c:pt>
                <c:pt idx="6090">
                  <c:v>565.73557900000003</c:v>
                </c:pt>
                <c:pt idx="6091">
                  <c:v>565.80591199999947</c:v>
                </c:pt>
                <c:pt idx="6092">
                  <c:v>565.87809300000004</c:v>
                </c:pt>
                <c:pt idx="6093">
                  <c:v>565.948486</c:v>
                </c:pt>
                <c:pt idx="6094">
                  <c:v>566.00588600000003</c:v>
                </c:pt>
                <c:pt idx="6095">
                  <c:v>566.07526500000006</c:v>
                </c:pt>
                <c:pt idx="6096">
                  <c:v>566.14846</c:v>
                </c:pt>
                <c:pt idx="6097">
                  <c:v>566.21736299999998</c:v>
                </c:pt>
                <c:pt idx="6098">
                  <c:v>566.27965000000052</c:v>
                </c:pt>
                <c:pt idx="6099">
                  <c:v>566.34205599999757</c:v>
                </c:pt>
                <c:pt idx="6100">
                  <c:v>566.40058800000008</c:v>
                </c:pt>
                <c:pt idx="6101">
                  <c:v>566.47807400000181</c:v>
                </c:pt>
                <c:pt idx="6102">
                  <c:v>566.54608199999996</c:v>
                </c:pt>
                <c:pt idx="6103">
                  <c:v>566.60133599999995</c:v>
                </c:pt>
                <c:pt idx="6104">
                  <c:v>566.66374200000052</c:v>
                </c:pt>
                <c:pt idx="6105">
                  <c:v>566.73669799999948</c:v>
                </c:pt>
                <c:pt idx="6106">
                  <c:v>566.81680699999947</c:v>
                </c:pt>
                <c:pt idx="6107">
                  <c:v>566.88010700000007</c:v>
                </c:pt>
                <c:pt idx="6108">
                  <c:v>566.9465659999978</c:v>
                </c:pt>
                <c:pt idx="6109">
                  <c:v>567.01988000000051</c:v>
                </c:pt>
                <c:pt idx="6110">
                  <c:v>567.09188200000051</c:v>
                </c:pt>
                <c:pt idx="6111">
                  <c:v>567.16060599999946</c:v>
                </c:pt>
                <c:pt idx="6112">
                  <c:v>567.22283399999992</c:v>
                </c:pt>
                <c:pt idx="6113">
                  <c:v>567.28273600000171</c:v>
                </c:pt>
                <c:pt idx="6114">
                  <c:v>567.34120799999755</c:v>
                </c:pt>
                <c:pt idx="6115">
                  <c:v>567.39097800000002</c:v>
                </c:pt>
                <c:pt idx="6116">
                  <c:v>567.46196699999757</c:v>
                </c:pt>
                <c:pt idx="6117">
                  <c:v>567.54207599999938</c:v>
                </c:pt>
                <c:pt idx="6118">
                  <c:v>567.60549500000002</c:v>
                </c:pt>
                <c:pt idx="6119">
                  <c:v>567.68190900000002</c:v>
                </c:pt>
                <c:pt idx="6120">
                  <c:v>567.75861999999938</c:v>
                </c:pt>
                <c:pt idx="6121">
                  <c:v>567.82621099999756</c:v>
                </c:pt>
                <c:pt idx="6122">
                  <c:v>567.90196899999819</c:v>
                </c:pt>
                <c:pt idx="6123">
                  <c:v>567.98583300000053</c:v>
                </c:pt>
                <c:pt idx="6124">
                  <c:v>568.06063699999947</c:v>
                </c:pt>
                <c:pt idx="6125">
                  <c:v>568.14759999999831</c:v>
                </c:pt>
                <c:pt idx="6126">
                  <c:v>568.22592000000009</c:v>
                </c:pt>
                <c:pt idx="6127">
                  <c:v>568.29625399999998</c:v>
                </c:pt>
                <c:pt idx="6128">
                  <c:v>568.39024999999947</c:v>
                </c:pt>
                <c:pt idx="6129">
                  <c:v>568.482935</c:v>
                </c:pt>
                <c:pt idx="6130">
                  <c:v>568.55511699999818</c:v>
                </c:pt>
                <c:pt idx="6131">
                  <c:v>568.64583500000003</c:v>
                </c:pt>
                <c:pt idx="6132">
                  <c:v>568.74114299999997</c:v>
                </c:pt>
                <c:pt idx="6133">
                  <c:v>568.83203999999819</c:v>
                </c:pt>
                <c:pt idx="6134">
                  <c:v>568.92901699999948</c:v>
                </c:pt>
                <c:pt idx="6135">
                  <c:v>569.01806600000009</c:v>
                </c:pt>
                <c:pt idx="6136">
                  <c:v>569.09912799999938</c:v>
                </c:pt>
                <c:pt idx="6137">
                  <c:v>569.17309800000055</c:v>
                </c:pt>
                <c:pt idx="6138">
                  <c:v>569.26619999999946</c:v>
                </c:pt>
                <c:pt idx="6139">
                  <c:v>569.336772</c:v>
                </c:pt>
                <c:pt idx="6140">
                  <c:v>569.40478100000053</c:v>
                </c:pt>
                <c:pt idx="6141">
                  <c:v>569.47475700000052</c:v>
                </c:pt>
                <c:pt idx="6142">
                  <c:v>569.55546099999947</c:v>
                </c:pt>
                <c:pt idx="6143">
                  <c:v>569.66346499999997</c:v>
                </c:pt>
                <c:pt idx="6144">
                  <c:v>569.74744799999996</c:v>
                </c:pt>
                <c:pt idx="6145">
                  <c:v>569.82725899999718</c:v>
                </c:pt>
                <c:pt idx="6146">
                  <c:v>569.90772499999946</c:v>
                </c:pt>
                <c:pt idx="6147">
                  <c:v>569.98950200000002</c:v>
                </c:pt>
                <c:pt idx="6148">
                  <c:v>570.08314100000052</c:v>
                </c:pt>
                <c:pt idx="6149">
                  <c:v>570.15979299999992</c:v>
                </c:pt>
                <c:pt idx="6150">
                  <c:v>570.25569699999949</c:v>
                </c:pt>
                <c:pt idx="6151">
                  <c:v>570.33425599999782</c:v>
                </c:pt>
                <c:pt idx="6152">
                  <c:v>570.41108600000007</c:v>
                </c:pt>
                <c:pt idx="6153">
                  <c:v>570.48243300000001</c:v>
                </c:pt>
                <c:pt idx="6154">
                  <c:v>570.55944199999999</c:v>
                </c:pt>
                <c:pt idx="6155">
                  <c:v>570.64944500000001</c:v>
                </c:pt>
                <c:pt idx="6156">
                  <c:v>570.72627499999999</c:v>
                </c:pt>
                <c:pt idx="6157">
                  <c:v>570.80376100000001</c:v>
                </c:pt>
                <c:pt idx="6158">
                  <c:v>570.87612199999819</c:v>
                </c:pt>
                <c:pt idx="6159">
                  <c:v>570.96540899999832</c:v>
                </c:pt>
                <c:pt idx="6160">
                  <c:v>571.038544</c:v>
                </c:pt>
                <c:pt idx="6161">
                  <c:v>571.12735499999997</c:v>
                </c:pt>
                <c:pt idx="6162">
                  <c:v>571.20567600000004</c:v>
                </c:pt>
                <c:pt idx="6163">
                  <c:v>571.28018100000054</c:v>
                </c:pt>
                <c:pt idx="6164">
                  <c:v>571.35337600000003</c:v>
                </c:pt>
                <c:pt idx="6165">
                  <c:v>571.42734500000006</c:v>
                </c:pt>
                <c:pt idx="6166">
                  <c:v>571.50834800000052</c:v>
                </c:pt>
                <c:pt idx="6167">
                  <c:v>571.57850300000052</c:v>
                </c:pt>
                <c:pt idx="6168">
                  <c:v>571.663678</c:v>
                </c:pt>
                <c:pt idx="6169">
                  <c:v>571.73395200000004</c:v>
                </c:pt>
                <c:pt idx="6170">
                  <c:v>571.79665599999998</c:v>
                </c:pt>
                <c:pt idx="6171">
                  <c:v>571.86251899999706</c:v>
                </c:pt>
                <c:pt idx="6172">
                  <c:v>571.94042199999819</c:v>
                </c:pt>
                <c:pt idx="6173">
                  <c:v>571.99811899999997</c:v>
                </c:pt>
                <c:pt idx="6174">
                  <c:v>572.06636699999831</c:v>
                </c:pt>
                <c:pt idx="6175">
                  <c:v>572.140038</c:v>
                </c:pt>
                <c:pt idx="6176">
                  <c:v>572.20143100000053</c:v>
                </c:pt>
                <c:pt idx="6177">
                  <c:v>572.27271800000005</c:v>
                </c:pt>
                <c:pt idx="6178">
                  <c:v>572.33703099999946</c:v>
                </c:pt>
                <c:pt idx="6179">
                  <c:v>572.41046399999948</c:v>
                </c:pt>
                <c:pt idx="6180">
                  <c:v>572.477937</c:v>
                </c:pt>
                <c:pt idx="6181">
                  <c:v>572.55530399999998</c:v>
                </c:pt>
                <c:pt idx="6182">
                  <c:v>572.60525200000006</c:v>
                </c:pt>
                <c:pt idx="6183">
                  <c:v>572.6714730000017</c:v>
                </c:pt>
                <c:pt idx="6184">
                  <c:v>572.729826</c:v>
                </c:pt>
                <c:pt idx="6185">
                  <c:v>572.80242399999781</c:v>
                </c:pt>
                <c:pt idx="6186">
                  <c:v>572.85582999999781</c:v>
                </c:pt>
                <c:pt idx="6187">
                  <c:v>572.91501799999946</c:v>
                </c:pt>
                <c:pt idx="6188">
                  <c:v>572.95209199999806</c:v>
                </c:pt>
                <c:pt idx="6189">
                  <c:v>573.00710699999831</c:v>
                </c:pt>
                <c:pt idx="6190">
                  <c:v>573.07678500000054</c:v>
                </c:pt>
                <c:pt idx="6191">
                  <c:v>573.14539000000002</c:v>
                </c:pt>
                <c:pt idx="6192">
                  <c:v>572.373152</c:v>
                </c:pt>
                <c:pt idx="6193">
                  <c:v>573.32247499999949</c:v>
                </c:pt>
                <c:pt idx="6194">
                  <c:v>573.31722999999693</c:v>
                </c:pt>
                <c:pt idx="6195">
                  <c:v>573.39930500000003</c:v>
                </c:pt>
                <c:pt idx="6196">
                  <c:v>573.45610899999781</c:v>
                </c:pt>
                <c:pt idx="6197">
                  <c:v>573.52304499999991</c:v>
                </c:pt>
                <c:pt idx="6198">
                  <c:v>573.61602799999946</c:v>
                </c:pt>
                <c:pt idx="6199">
                  <c:v>573.64159799999948</c:v>
                </c:pt>
                <c:pt idx="6200">
                  <c:v>559.21942000000001</c:v>
                </c:pt>
                <c:pt idx="6201">
                  <c:v>573.76807900000051</c:v>
                </c:pt>
                <c:pt idx="6202">
                  <c:v>573.81808799999999</c:v>
                </c:pt>
                <c:pt idx="6203">
                  <c:v>573.79999999999995</c:v>
                </c:pt>
                <c:pt idx="6204">
                  <c:v>573.90111699999807</c:v>
                </c:pt>
                <c:pt idx="6205">
                  <c:v>574.01066999999796</c:v>
                </c:pt>
                <c:pt idx="6206">
                  <c:v>574.05841399999997</c:v>
                </c:pt>
                <c:pt idx="6207">
                  <c:v>574.12183299999992</c:v>
                </c:pt>
                <c:pt idx="6208">
                  <c:v>574.23985000000005</c:v>
                </c:pt>
                <c:pt idx="6209">
                  <c:v>574.25284399999998</c:v>
                </c:pt>
                <c:pt idx="6210">
                  <c:v>574.29790500000001</c:v>
                </c:pt>
                <c:pt idx="6211">
                  <c:v>574.34958199999949</c:v>
                </c:pt>
                <c:pt idx="6212">
                  <c:v>574.40936599999998</c:v>
                </c:pt>
                <c:pt idx="6213">
                  <c:v>574.46193699999947</c:v>
                </c:pt>
                <c:pt idx="6214">
                  <c:v>574.53006499999947</c:v>
                </c:pt>
                <c:pt idx="6215">
                  <c:v>574.58251699999948</c:v>
                </c:pt>
                <c:pt idx="6216">
                  <c:v>575.91664799999819</c:v>
                </c:pt>
                <c:pt idx="6217">
                  <c:v>579.42593099999999</c:v>
                </c:pt>
                <c:pt idx="6218">
                  <c:v>572.81792199999757</c:v>
                </c:pt>
                <c:pt idx="6219">
                  <c:v>574.81616699999756</c:v>
                </c:pt>
                <c:pt idx="6220">
                  <c:v>574</c:v>
                </c:pt>
                <c:pt idx="6221">
                  <c:v>574.93811799999946</c:v>
                </c:pt>
                <c:pt idx="6222">
                  <c:v>575</c:v>
                </c:pt>
                <c:pt idx="6223">
                  <c:v>575.05732799999805</c:v>
                </c:pt>
                <c:pt idx="6224">
                  <c:v>575.13082000000009</c:v>
                </c:pt>
                <c:pt idx="6225">
                  <c:v>575.18351099999995</c:v>
                </c:pt>
                <c:pt idx="6226">
                  <c:v>575.24430800000005</c:v>
                </c:pt>
                <c:pt idx="6227">
                  <c:v>575.29830900000184</c:v>
                </c:pt>
                <c:pt idx="6228">
                  <c:v>575.36125199999731</c:v>
                </c:pt>
                <c:pt idx="6229">
                  <c:v>575.42204899999831</c:v>
                </c:pt>
                <c:pt idx="6230">
                  <c:v>575.47175900000002</c:v>
                </c:pt>
                <c:pt idx="6231">
                  <c:v>575.52170799999999</c:v>
                </c:pt>
                <c:pt idx="6232">
                  <c:v>575.58214699999996</c:v>
                </c:pt>
                <c:pt idx="6233">
                  <c:v>575.63084400000002</c:v>
                </c:pt>
                <c:pt idx="6234">
                  <c:v>575.70117700000003</c:v>
                </c:pt>
                <c:pt idx="6235">
                  <c:v>575.74677500000053</c:v>
                </c:pt>
                <c:pt idx="6236">
                  <c:v>575.78647100000194</c:v>
                </c:pt>
                <c:pt idx="6237">
                  <c:v>575.85060599999792</c:v>
                </c:pt>
                <c:pt idx="6238">
                  <c:v>575.90514400000006</c:v>
                </c:pt>
                <c:pt idx="6239">
                  <c:v>575.9641529999983</c:v>
                </c:pt>
                <c:pt idx="6240">
                  <c:v>576.02745299999947</c:v>
                </c:pt>
                <c:pt idx="6241">
                  <c:v>576.09462700000006</c:v>
                </c:pt>
                <c:pt idx="6242">
                  <c:v>576.15458999999998</c:v>
                </c:pt>
                <c:pt idx="6243">
                  <c:v>576.22039300000051</c:v>
                </c:pt>
                <c:pt idx="6244">
                  <c:v>576.28327600000182</c:v>
                </c:pt>
                <c:pt idx="6245">
                  <c:v>576.34544399999947</c:v>
                </c:pt>
                <c:pt idx="6246">
                  <c:v>576.42102199999806</c:v>
                </c:pt>
                <c:pt idx="6247">
                  <c:v>576.47764699999948</c:v>
                </c:pt>
                <c:pt idx="6248">
                  <c:v>576.54827799999998</c:v>
                </c:pt>
                <c:pt idx="6249">
                  <c:v>576.61300900000003</c:v>
                </c:pt>
                <c:pt idx="6250">
                  <c:v>576.672912</c:v>
                </c:pt>
                <c:pt idx="6251">
                  <c:v>576.732755</c:v>
                </c:pt>
                <c:pt idx="6252">
                  <c:v>576.80439899999999</c:v>
                </c:pt>
                <c:pt idx="6253">
                  <c:v>576.86841499999946</c:v>
                </c:pt>
                <c:pt idx="6254">
                  <c:v>576.93839100000002</c:v>
                </c:pt>
                <c:pt idx="6255">
                  <c:v>577.005088</c:v>
                </c:pt>
                <c:pt idx="6256">
                  <c:v>577.08239600000002</c:v>
                </c:pt>
                <c:pt idx="6257">
                  <c:v>577.13544400000001</c:v>
                </c:pt>
                <c:pt idx="6258">
                  <c:v>577.20315499999992</c:v>
                </c:pt>
                <c:pt idx="6259">
                  <c:v>577.2750380000017</c:v>
                </c:pt>
                <c:pt idx="6260">
                  <c:v>577.33625199999767</c:v>
                </c:pt>
                <c:pt idx="6261">
                  <c:v>577.4024720000001</c:v>
                </c:pt>
                <c:pt idx="6262">
                  <c:v>577.47250800000006</c:v>
                </c:pt>
                <c:pt idx="6263">
                  <c:v>577.54290099999946</c:v>
                </c:pt>
                <c:pt idx="6264">
                  <c:v>577.6064990000001</c:v>
                </c:pt>
                <c:pt idx="6265">
                  <c:v>577.66991899999948</c:v>
                </c:pt>
                <c:pt idx="6266">
                  <c:v>577.74257699999998</c:v>
                </c:pt>
                <c:pt idx="6267">
                  <c:v>577.81660599999782</c:v>
                </c:pt>
                <c:pt idx="6268">
                  <c:v>577.87400500000001</c:v>
                </c:pt>
                <c:pt idx="6269">
                  <c:v>577.94594799999948</c:v>
                </c:pt>
                <c:pt idx="6270">
                  <c:v>578.00811500000009</c:v>
                </c:pt>
                <c:pt idx="6271">
                  <c:v>578.08786599999996</c:v>
                </c:pt>
                <c:pt idx="6272">
                  <c:v>578.14282199999946</c:v>
                </c:pt>
                <c:pt idx="6273">
                  <c:v>578.21273799999994</c:v>
                </c:pt>
                <c:pt idx="6274">
                  <c:v>578.28646900000001</c:v>
                </c:pt>
                <c:pt idx="6275">
                  <c:v>578.34202099999732</c:v>
                </c:pt>
                <c:pt idx="6276">
                  <c:v>578.40251899999805</c:v>
                </c:pt>
                <c:pt idx="6277">
                  <c:v>578.45455399999946</c:v>
                </c:pt>
                <c:pt idx="6278">
                  <c:v>578.51946399999997</c:v>
                </c:pt>
                <c:pt idx="6279">
                  <c:v>578.5861020000001</c:v>
                </c:pt>
                <c:pt idx="6280">
                  <c:v>578.63277199999993</c:v>
                </c:pt>
                <c:pt idx="6281">
                  <c:v>578.69184000000052</c:v>
                </c:pt>
                <c:pt idx="6282">
                  <c:v>578.74846500000001</c:v>
                </c:pt>
                <c:pt idx="6283">
                  <c:v>578.79257199999995</c:v>
                </c:pt>
                <c:pt idx="6284">
                  <c:v>578.85044799999946</c:v>
                </c:pt>
                <c:pt idx="6285">
                  <c:v>578.89598599999999</c:v>
                </c:pt>
                <c:pt idx="6286">
                  <c:v>578.95493499999998</c:v>
                </c:pt>
                <c:pt idx="6287">
                  <c:v>579.00387000000194</c:v>
                </c:pt>
                <c:pt idx="6288">
                  <c:v>579.05441499999949</c:v>
                </c:pt>
                <c:pt idx="6289">
                  <c:v>579.10048999999992</c:v>
                </c:pt>
                <c:pt idx="6290">
                  <c:v>579.15163000000007</c:v>
                </c:pt>
                <c:pt idx="6291">
                  <c:v>579.20724199999938</c:v>
                </c:pt>
                <c:pt idx="6292">
                  <c:v>579.25599800000009</c:v>
                </c:pt>
                <c:pt idx="6293">
                  <c:v>579.30844999999999</c:v>
                </c:pt>
                <c:pt idx="6294">
                  <c:v>579.35720699999706</c:v>
                </c:pt>
                <c:pt idx="6295">
                  <c:v>579.40244699999948</c:v>
                </c:pt>
                <c:pt idx="6296">
                  <c:v>579.44232199999806</c:v>
                </c:pt>
                <c:pt idx="6297">
                  <c:v>579.48899300000005</c:v>
                </c:pt>
                <c:pt idx="6298">
                  <c:v>579.54508099999998</c:v>
                </c:pt>
                <c:pt idx="6299">
                  <c:v>579.57756499999948</c:v>
                </c:pt>
                <c:pt idx="6300">
                  <c:v>579.620183</c:v>
                </c:pt>
                <c:pt idx="6301">
                  <c:v>579.6734090000017</c:v>
                </c:pt>
                <c:pt idx="6302">
                  <c:v>579.71578800000054</c:v>
                </c:pt>
                <c:pt idx="6303">
                  <c:v>579.76317399999994</c:v>
                </c:pt>
                <c:pt idx="6304">
                  <c:v>579.81067899999948</c:v>
                </c:pt>
                <c:pt idx="6305">
                  <c:v>579.85508399999947</c:v>
                </c:pt>
                <c:pt idx="6306">
                  <c:v>579.8956159999982</c:v>
                </c:pt>
                <c:pt idx="6307">
                  <c:v>579.94490899999948</c:v>
                </c:pt>
                <c:pt idx="6308">
                  <c:v>579.98901599999999</c:v>
                </c:pt>
                <c:pt idx="6309">
                  <c:v>580.05064699999946</c:v>
                </c:pt>
                <c:pt idx="6310">
                  <c:v>580.09123799999998</c:v>
                </c:pt>
                <c:pt idx="6311">
                  <c:v>580.13915999999949</c:v>
                </c:pt>
                <c:pt idx="6312">
                  <c:v>580.201864</c:v>
                </c:pt>
                <c:pt idx="6313">
                  <c:v>580.25640199999998</c:v>
                </c:pt>
                <c:pt idx="6314">
                  <c:v>580.25640199999998</c:v>
                </c:pt>
                <c:pt idx="6315">
                  <c:v>580.30664899999806</c:v>
                </c:pt>
                <c:pt idx="6316">
                  <c:v>580.3530219999983</c:v>
                </c:pt>
                <c:pt idx="6317">
                  <c:v>580.40648699999997</c:v>
                </c:pt>
                <c:pt idx="6318">
                  <c:v>580.44916399999806</c:v>
                </c:pt>
                <c:pt idx="6319">
                  <c:v>580.48832400000003</c:v>
                </c:pt>
                <c:pt idx="6320">
                  <c:v>580.55019399999946</c:v>
                </c:pt>
                <c:pt idx="6321">
                  <c:v>580.59626799999819</c:v>
                </c:pt>
                <c:pt idx="6322">
                  <c:v>580.63942199999997</c:v>
                </c:pt>
                <c:pt idx="6323">
                  <c:v>580.70117200000004</c:v>
                </c:pt>
                <c:pt idx="6324">
                  <c:v>580.74563699999999</c:v>
                </c:pt>
                <c:pt idx="6325">
                  <c:v>580.80065299999819</c:v>
                </c:pt>
                <c:pt idx="6326">
                  <c:v>580.84267399999806</c:v>
                </c:pt>
                <c:pt idx="6327">
                  <c:v>580.89619899999946</c:v>
                </c:pt>
                <c:pt idx="6328">
                  <c:v>580.95139299999948</c:v>
                </c:pt>
                <c:pt idx="6329">
                  <c:v>580.35778999999832</c:v>
                </c:pt>
                <c:pt idx="6330">
                  <c:v>580.48182699999938</c:v>
                </c:pt>
                <c:pt idx="6331">
                  <c:v>580.57355899999993</c:v>
                </c:pt>
                <c:pt idx="6332">
                  <c:v>580.63644199999999</c:v>
                </c:pt>
                <c:pt idx="6333">
                  <c:v>580.70141099999989</c:v>
                </c:pt>
                <c:pt idx="6334">
                  <c:v>580.75702199999819</c:v>
                </c:pt>
                <c:pt idx="6335">
                  <c:v>580.80679199999997</c:v>
                </c:pt>
                <c:pt idx="6336">
                  <c:v>580.79999999999995</c:v>
                </c:pt>
                <c:pt idx="6337">
                  <c:v>580.954432</c:v>
                </c:pt>
                <c:pt idx="6338">
                  <c:v>581.05039599999998</c:v>
                </c:pt>
                <c:pt idx="6339">
                  <c:v>581.14558499999998</c:v>
                </c:pt>
                <c:pt idx="6340">
                  <c:v>581.22265299999947</c:v>
                </c:pt>
                <c:pt idx="6341">
                  <c:v>581.31378899999993</c:v>
                </c:pt>
                <c:pt idx="6342">
                  <c:v>581.39693699999998</c:v>
                </c:pt>
                <c:pt idx="6343">
                  <c:v>581.48604599999999</c:v>
                </c:pt>
                <c:pt idx="6344">
                  <c:v>581.56651299999805</c:v>
                </c:pt>
                <c:pt idx="6345">
                  <c:v>581.66205899999807</c:v>
                </c:pt>
                <c:pt idx="6346">
                  <c:v>581.73507499999994</c:v>
                </c:pt>
                <c:pt idx="6347">
                  <c:v>581.81005699999946</c:v>
                </c:pt>
                <c:pt idx="6348">
                  <c:v>581.88342999999998</c:v>
                </c:pt>
                <c:pt idx="6349">
                  <c:v>581.96234699999832</c:v>
                </c:pt>
                <c:pt idx="6350">
                  <c:v>582.02481299999999</c:v>
                </c:pt>
                <c:pt idx="6351">
                  <c:v>582.10164299999997</c:v>
                </c:pt>
                <c:pt idx="6352">
                  <c:v>582.16881799999999</c:v>
                </c:pt>
                <c:pt idx="6353">
                  <c:v>582.237482</c:v>
                </c:pt>
                <c:pt idx="6354">
                  <c:v>582.28260299999999</c:v>
                </c:pt>
                <c:pt idx="6355">
                  <c:v>582.31103399999949</c:v>
                </c:pt>
                <c:pt idx="6356">
                  <c:v>582.202315</c:v>
                </c:pt>
                <c:pt idx="6357">
                  <c:v>582.24231000000009</c:v>
                </c:pt>
                <c:pt idx="6358">
                  <c:v>582.30936499999996</c:v>
                </c:pt>
                <c:pt idx="6359">
                  <c:v>582.37504999999999</c:v>
                </c:pt>
                <c:pt idx="6360">
                  <c:v>582.44538299999999</c:v>
                </c:pt>
                <c:pt idx="6361">
                  <c:v>582.48603300000002</c:v>
                </c:pt>
                <c:pt idx="6362">
                  <c:v>582.55082399999947</c:v>
                </c:pt>
                <c:pt idx="6363">
                  <c:v>582.60619599999939</c:v>
                </c:pt>
                <c:pt idx="6364">
                  <c:v>582.67110600000001</c:v>
                </c:pt>
                <c:pt idx="6365">
                  <c:v>582.60083200000054</c:v>
                </c:pt>
                <c:pt idx="6366">
                  <c:v>582.68630499999995</c:v>
                </c:pt>
                <c:pt idx="6367">
                  <c:v>582.76593700000001</c:v>
                </c:pt>
                <c:pt idx="6368">
                  <c:v>582.82774699999948</c:v>
                </c:pt>
                <c:pt idx="6369">
                  <c:v>582.88437100000169</c:v>
                </c:pt>
                <c:pt idx="6370">
                  <c:v>582.93616799999756</c:v>
                </c:pt>
                <c:pt idx="6371">
                  <c:v>583.00501099999997</c:v>
                </c:pt>
                <c:pt idx="6372">
                  <c:v>583.06598700000006</c:v>
                </c:pt>
                <c:pt idx="6373">
                  <c:v>583.12541199999998</c:v>
                </c:pt>
                <c:pt idx="6374">
                  <c:v>583.18257299999993</c:v>
                </c:pt>
                <c:pt idx="6375">
                  <c:v>583.23740999999939</c:v>
                </c:pt>
                <c:pt idx="6376">
                  <c:v>583.27549700000054</c:v>
                </c:pt>
                <c:pt idx="6377">
                  <c:v>583.33772399999782</c:v>
                </c:pt>
                <c:pt idx="6378">
                  <c:v>583.39619599999946</c:v>
                </c:pt>
                <c:pt idx="6379">
                  <c:v>583.45425099999807</c:v>
                </c:pt>
                <c:pt idx="6380">
                  <c:v>583.49680899999998</c:v>
                </c:pt>
                <c:pt idx="6381">
                  <c:v>583.534896</c:v>
                </c:pt>
                <c:pt idx="6382">
                  <c:v>583.57483100000172</c:v>
                </c:pt>
                <c:pt idx="6383">
                  <c:v>583.61983300000054</c:v>
                </c:pt>
                <c:pt idx="6384">
                  <c:v>583.664536</c:v>
                </c:pt>
                <c:pt idx="6385">
                  <c:v>583.70351800000003</c:v>
                </c:pt>
                <c:pt idx="6386">
                  <c:v>583.75370500000054</c:v>
                </c:pt>
                <c:pt idx="6387">
                  <c:v>583.7840440000017</c:v>
                </c:pt>
                <c:pt idx="6388">
                  <c:v>583.82749599999806</c:v>
                </c:pt>
                <c:pt idx="6389">
                  <c:v>583.8764910000001</c:v>
                </c:pt>
                <c:pt idx="6390">
                  <c:v>583.91928699999949</c:v>
                </c:pt>
                <c:pt idx="6391">
                  <c:v>583.95093699999939</c:v>
                </c:pt>
                <c:pt idx="6392">
                  <c:v>583.98783200000003</c:v>
                </c:pt>
                <c:pt idx="6393">
                  <c:v>584.02651499999831</c:v>
                </c:pt>
                <c:pt idx="6394">
                  <c:v>584.0659740000001</c:v>
                </c:pt>
                <c:pt idx="6395">
                  <c:v>584.10161699999946</c:v>
                </c:pt>
                <c:pt idx="6396">
                  <c:v>584.14494999999999</c:v>
                </c:pt>
                <c:pt idx="6397">
                  <c:v>584.18607700000052</c:v>
                </c:pt>
                <c:pt idx="6398">
                  <c:v>584.229827</c:v>
                </c:pt>
                <c:pt idx="6399">
                  <c:v>584.26028500000007</c:v>
                </c:pt>
                <c:pt idx="6400">
                  <c:v>584.30516699999805</c:v>
                </c:pt>
                <c:pt idx="6401">
                  <c:v>584.34349299999997</c:v>
                </c:pt>
                <c:pt idx="6402">
                  <c:v>584.37734799999998</c:v>
                </c:pt>
                <c:pt idx="6403">
                  <c:v>584.42079999999999</c:v>
                </c:pt>
                <c:pt idx="6404">
                  <c:v>584.45483400000001</c:v>
                </c:pt>
                <c:pt idx="6405">
                  <c:v>584.49351799999999</c:v>
                </c:pt>
                <c:pt idx="6406">
                  <c:v>584.53929399999947</c:v>
                </c:pt>
                <c:pt idx="6407">
                  <c:v>584.58030200000053</c:v>
                </c:pt>
                <c:pt idx="6408">
                  <c:v>584.61588600000005</c:v>
                </c:pt>
                <c:pt idx="6409">
                  <c:v>584.65504599999997</c:v>
                </c:pt>
                <c:pt idx="6410">
                  <c:v>584.69301500000051</c:v>
                </c:pt>
                <c:pt idx="6411">
                  <c:v>584.72722799999781</c:v>
                </c:pt>
                <c:pt idx="6412">
                  <c:v>584.77252700000008</c:v>
                </c:pt>
                <c:pt idx="6413">
                  <c:v>584.80489299999999</c:v>
                </c:pt>
                <c:pt idx="6414">
                  <c:v>584.84953600000006</c:v>
                </c:pt>
                <c:pt idx="6415">
                  <c:v>584.88565699999947</c:v>
                </c:pt>
                <c:pt idx="6416">
                  <c:v>584.91980999999998</c:v>
                </c:pt>
                <c:pt idx="6417">
                  <c:v>584.95533499999999</c:v>
                </c:pt>
                <c:pt idx="6418">
                  <c:v>584.99109699999997</c:v>
                </c:pt>
                <c:pt idx="6419">
                  <c:v>585.03293999999948</c:v>
                </c:pt>
                <c:pt idx="6420">
                  <c:v>585.06023899999946</c:v>
                </c:pt>
                <c:pt idx="6421">
                  <c:v>585.09302100000002</c:v>
                </c:pt>
                <c:pt idx="6422">
                  <c:v>585.13265799999806</c:v>
                </c:pt>
                <c:pt idx="6423">
                  <c:v>585.17032900000004</c:v>
                </c:pt>
                <c:pt idx="6424">
                  <c:v>585.2133040000017</c:v>
                </c:pt>
                <c:pt idx="6425">
                  <c:v>585.23368800000003</c:v>
                </c:pt>
                <c:pt idx="6426">
                  <c:v>585.27195499999993</c:v>
                </c:pt>
                <c:pt idx="6427">
                  <c:v>585.31451199999947</c:v>
                </c:pt>
                <c:pt idx="6428">
                  <c:v>585.3515269999973</c:v>
                </c:pt>
                <c:pt idx="6429">
                  <c:v>585.37894499999993</c:v>
                </c:pt>
                <c:pt idx="6430">
                  <c:v>585.41226399999732</c:v>
                </c:pt>
                <c:pt idx="6431">
                  <c:v>585.44975499999998</c:v>
                </c:pt>
                <c:pt idx="6432">
                  <c:v>585.48402799999997</c:v>
                </c:pt>
                <c:pt idx="6433">
                  <c:v>585.52032699999938</c:v>
                </c:pt>
                <c:pt idx="6434">
                  <c:v>585.56401699999947</c:v>
                </c:pt>
                <c:pt idx="6435">
                  <c:v>585.60961499999996</c:v>
                </c:pt>
                <c:pt idx="6436">
                  <c:v>585.64937100000054</c:v>
                </c:pt>
                <c:pt idx="6437">
                  <c:v>585.68704100000002</c:v>
                </c:pt>
                <c:pt idx="6438">
                  <c:v>585.72125399999948</c:v>
                </c:pt>
                <c:pt idx="6439">
                  <c:v>585.76864</c:v>
                </c:pt>
                <c:pt idx="6440">
                  <c:v>585.79945600000053</c:v>
                </c:pt>
                <c:pt idx="6441">
                  <c:v>585.84272899999769</c:v>
                </c:pt>
                <c:pt idx="6442">
                  <c:v>585.88284300000009</c:v>
                </c:pt>
                <c:pt idx="6443">
                  <c:v>585.92760599999792</c:v>
                </c:pt>
                <c:pt idx="6444">
                  <c:v>585.96759999999767</c:v>
                </c:pt>
                <c:pt idx="6445">
                  <c:v>586.0061649999983</c:v>
                </c:pt>
                <c:pt idx="6446">
                  <c:v>586.04943800000001</c:v>
                </c:pt>
                <c:pt idx="6447">
                  <c:v>586.08633300000054</c:v>
                </c:pt>
                <c:pt idx="6448">
                  <c:v>586.12793699999997</c:v>
                </c:pt>
                <c:pt idx="6449">
                  <c:v>586.16870600000004</c:v>
                </c:pt>
                <c:pt idx="6450">
                  <c:v>586.21007200000054</c:v>
                </c:pt>
                <c:pt idx="6451">
                  <c:v>586.24857699999995</c:v>
                </c:pt>
                <c:pt idx="6452">
                  <c:v>586.28928700000051</c:v>
                </c:pt>
                <c:pt idx="6453">
                  <c:v>586.32117499999947</c:v>
                </c:pt>
                <c:pt idx="6454">
                  <c:v>586.36325599999805</c:v>
                </c:pt>
                <c:pt idx="6455">
                  <c:v>586.39806499999997</c:v>
                </c:pt>
                <c:pt idx="6456">
                  <c:v>586.44348400000001</c:v>
                </c:pt>
                <c:pt idx="6457">
                  <c:v>586.48878300000194</c:v>
                </c:pt>
                <c:pt idx="6458">
                  <c:v>586.54373900000053</c:v>
                </c:pt>
                <c:pt idx="6459">
                  <c:v>586.57836900000052</c:v>
                </c:pt>
                <c:pt idx="6460">
                  <c:v>586.61943699999995</c:v>
                </c:pt>
                <c:pt idx="6461">
                  <c:v>586.65609399999948</c:v>
                </c:pt>
                <c:pt idx="6462">
                  <c:v>586.6981740000017</c:v>
                </c:pt>
                <c:pt idx="6463">
                  <c:v>586.74538099999995</c:v>
                </c:pt>
                <c:pt idx="6464">
                  <c:v>586.76952099999949</c:v>
                </c:pt>
                <c:pt idx="6465">
                  <c:v>586.81243699999948</c:v>
                </c:pt>
                <c:pt idx="6466">
                  <c:v>586.84503999999947</c:v>
                </c:pt>
                <c:pt idx="6467">
                  <c:v>586.88640599999997</c:v>
                </c:pt>
                <c:pt idx="6468">
                  <c:v>586.93826199999819</c:v>
                </c:pt>
                <c:pt idx="6469">
                  <c:v>586.97146200000009</c:v>
                </c:pt>
                <c:pt idx="6470">
                  <c:v>587.01884699999994</c:v>
                </c:pt>
                <c:pt idx="6471">
                  <c:v>587.05544499999996</c:v>
                </c:pt>
                <c:pt idx="6472">
                  <c:v>587.10020799999938</c:v>
                </c:pt>
                <c:pt idx="6473">
                  <c:v>587.14568599999996</c:v>
                </c:pt>
                <c:pt idx="6474">
                  <c:v>587.17459400000052</c:v>
                </c:pt>
                <c:pt idx="6475">
                  <c:v>587.22293400000001</c:v>
                </c:pt>
                <c:pt idx="6476">
                  <c:v>587.27109399999995</c:v>
                </c:pt>
                <c:pt idx="6477">
                  <c:v>587.31752599999732</c:v>
                </c:pt>
                <c:pt idx="6478">
                  <c:v>587.35406399999806</c:v>
                </c:pt>
                <c:pt idx="6479">
                  <c:v>587.41033099999993</c:v>
                </c:pt>
                <c:pt idx="6480">
                  <c:v>587.44889499999999</c:v>
                </c:pt>
                <c:pt idx="6481">
                  <c:v>587.49038000000053</c:v>
                </c:pt>
                <c:pt idx="6482">
                  <c:v>587.54432199999997</c:v>
                </c:pt>
                <c:pt idx="6483">
                  <c:v>587.57823700000051</c:v>
                </c:pt>
                <c:pt idx="6484">
                  <c:v>587.62157000000002</c:v>
                </c:pt>
                <c:pt idx="6485">
                  <c:v>587.67080300000055</c:v>
                </c:pt>
                <c:pt idx="6486">
                  <c:v>587.71252599999946</c:v>
                </c:pt>
                <c:pt idx="6487">
                  <c:v>587.75913700000001</c:v>
                </c:pt>
                <c:pt idx="6488">
                  <c:v>587.79656899999998</c:v>
                </c:pt>
                <c:pt idx="6489">
                  <c:v>587.85426599999755</c:v>
                </c:pt>
                <c:pt idx="6490">
                  <c:v>587.886572</c:v>
                </c:pt>
                <c:pt idx="6491">
                  <c:v>587.93735499999946</c:v>
                </c:pt>
                <c:pt idx="6492">
                  <c:v>587.96912399999781</c:v>
                </c:pt>
                <c:pt idx="6493">
                  <c:v>588.01746399999831</c:v>
                </c:pt>
                <c:pt idx="6494">
                  <c:v>588.05769699999769</c:v>
                </c:pt>
                <c:pt idx="6495">
                  <c:v>588.1072279999978</c:v>
                </c:pt>
                <c:pt idx="6496">
                  <c:v>588.14173900000003</c:v>
                </c:pt>
                <c:pt idx="6497">
                  <c:v>588.18566800000008</c:v>
                </c:pt>
                <c:pt idx="6498">
                  <c:v>588.22912000000008</c:v>
                </c:pt>
                <c:pt idx="6499">
                  <c:v>588.26816099999996</c:v>
                </c:pt>
                <c:pt idx="6500">
                  <c:v>588.32043399999998</c:v>
                </c:pt>
                <c:pt idx="6501">
                  <c:v>588.35387200000002</c:v>
                </c:pt>
                <c:pt idx="6502">
                  <c:v>588.39231699999948</c:v>
                </c:pt>
                <c:pt idx="6503">
                  <c:v>588.43952399999819</c:v>
                </c:pt>
                <c:pt idx="6504">
                  <c:v>588.4879830000001</c:v>
                </c:pt>
                <c:pt idx="6505">
                  <c:v>588.52779899999996</c:v>
                </c:pt>
                <c:pt idx="6506">
                  <c:v>588.56213099999832</c:v>
                </c:pt>
                <c:pt idx="6507">
                  <c:v>588.60439100000053</c:v>
                </c:pt>
                <c:pt idx="6508">
                  <c:v>588.64194199999997</c:v>
                </c:pt>
                <c:pt idx="6509">
                  <c:v>588.68604900000003</c:v>
                </c:pt>
                <c:pt idx="6510">
                  <c:v>588.72842800000001</c:v>
                </c:pt>
                <c:pt idx="6511">
                  <c:v>588.77635000000055</c:v>
                </c:pt>
                <c:pt idx="6512">
                  <c:v>588.82099399999947</c:v>
                </c:pt>
                <c:pt idx="6513">
                  <c:v>588.85478999999998</c:v>
                </c:pt>
                <c:pt idx="6514">
                  <c:v>588.89687100000003</c:v>
                </c:pt>
                <c:pt idx="6515">
                  <c:v>588.94842899999946</c:v>
                </c:pt>
                <c:pt idx="6516">
                  <c:v>588.98907899999995</c:v>
                </c:pt>
                <c:pt idx="6517">
                  <c:v>589</c:v>
                </c:pt>
                <c:pt idx="6518">
                  <c:v>589.08397000000195</c:v>
                </c:pt>
                <c:pt idx="6519">
                  <c:v>589.1</c:v>
                </c:pt>
                <c:pt idx="6520">
                  <c:v>589.17748900000004</c:v>
                </c:pt>
                <c:pt idx="6521">
                  <c:v>589.21545700000001</c:v>
                </c:pt>
                <c:pt idx="6522">
                  <c:v>589.25706099999832</c:v>
                </c:pt>
                <c:pt idx="6523">
                  <c:v>589.30498399999999</c:v>
                </c:pt>
                <c:pt idx="6524">
                  <c:v>589.35058099999947</c:v>
                </c:pt>
                <c:pt idx="6525">
                  <c:v>589.402378</c:v>
                </c:pt>
                <c:pt idx="6526">
                  <c:v>589.44147800000007</c:v>
                </c:pt>
                <c:pt idx="6527">
                  <c:v>589.48677800000053</c:v>
                </c:pt>
                <c:pt idx="6528">
                  <c:v>589.53398500000003</c:v>
                </c:pt>
                <c:pt idx="6529">
                  <c:v>589.58017799999993</c:v>
                </c:pt>
                <c:pt idx="6530">
                  <c:v>589.6301269999982</c:v>
                </c:pt>
                <c:pt idx="6531">
                  <c:v>589.67220799999996</c:v>
                </c:pt>
                <c:pt idx="6532">
                  <c:v>589.71977200000219</c:v>
                </c:pt>
                <c:pt idx="6533">
                  <c:v>589.75863500000003</c:v>
                </c:pt>
                <c:pt idx="6534">
                  <c:v>589.80214599999806</c:v>
                </c:pt>
                <c:pt idx="6535">
                  <c:v>589.85662499999705</c:v>
                </c:pt>
                <c:pt idx="6536">
                  <c:v>589.90854000000002</c:v>
                </c:pt>
                <c:pt idx="6537">
                  <c:v>589.954972</c:v>
                </c:pt>
                <c:pt idx="6538">
                  <c:v>590.00200000000007</c:v>
                </c:pt>
                <c:pt idx="6539">
                  <c:v>590.04402199999947</c:v>
                </c:pt>
                <c:pt idx="6540">
                  <c:v>590.09236099999998</c:v>
                </c:pt>
                <c:pt idx="6541">
                  <c:v>590.13402499999938</c:v>
                </c:pt>
                <c:pt idx="6542">
                  <c:v>590.10130200000003</c:v>
                </c:pt>
                <c:pt idx="6543">
                  <c:v>590.16120399999807</c:v>
                </c:pt>
                <c:pt idx="6544">
                  <c:v>590.22271599999999</c:v>
                </c:pt>
                <c:pt idx="6545">
                  <c:v>590.26813499999992</c:v>
                </c:pt>
                <c:pt idx="6546">
                  <c:v>590.31224299999781</c:v>
                </c:pt>
                <c:pt idx="6547">
                  <c:v>590.36946299999806</c:v>
                </c:pt>
                <c:pt idx="6548">
                  <c:v>590.42173600000001</c:v>
                </c:pt>
                <c:pt idx="6549">
                  <c:v>590.46363800000006</c:v>
                </c:pt>
                <c:pt idx="6550">
                  <c:v>590.51758099999938</c:v>
                </c:pt>
                <c:pt idx="6551">
                  <c:v>590.56633700000009</c:v>
                </c:pt>
                <c:pt idx="6552">
                  <c:v>590.60352999999998</c:v>
                </c:pt>
                <c:pt idx="6553">
                  <c:v>590.65186999999946</c:v>
                </c:pt>
                <c:pt idx="6554">
                  <c:v>590.70467900000051</c:v>
                </c:pt>
                <c:pt idx="6555">
                  <c:v>590.749323</c:v>
                </c:pt>
                <c:pt idx="6556">
                  <c:v>590.81155099999819</c:v>
                </c:pt>
                <c:pt idx="6557">
                  <c:v>590.84963799999946</c:v>
                </c:pt>
                <c:pt idx="6558">
                  <c:v>590.90292499999782</c:v>
                </c:pt>
                <c:pt idx="6559">
                  <c:v>590.94840299999998</c:v>
                </c:pt>
                <c:pt idx="6560">
                  <c:v>591.00782899999831</c:v>
                </c:pt>
                <c:pt idx="6561">
                  <c:v>591.05479700000001</c:v>
                </c:pt>
                <c:pt idx="6562">
                  <c:v>591.11094500000002</c:v>
                </c:pt>
                <c:pt idx="6563">
                  <c:v>591.14175999999998</c:v>
                </c:pt>
                <c:pt idx="6564">
                  <c:v>591.19665600000008</c:v>
                </c:pt>
                <c:pt idx="6565">
                  <c:v>591.24541299999999</c:v>
                </c:pt>
                <c:pt idx="6566">
                  <c:v>591.28528800000004</c:v>
                </c:pt>
                <c:pt idx="6567">
                  <c:v>591.31813</c:v>
                </c:pt>
                <c:pt idx="6568">
                  <c:v>591.35693299999946</c:v>
                </c:pt>
                <c:pt idx="6569">
                  <c:v>591.380179</c:v>
                </c:pt>
                <c:pt idx="6570">
                  <c:v>591.41570300000001</c:v>
                </c:pt>
                <c:pt idx="6571">
                  <c:v>591.45045299999947</c:v>
                </c:pt>
                <c:pt idx="6572">
                  <c:v>591.47775200000001</c:v>
                </c:pt>
                <c:pt idx="6573">
                  <c:v>591.51750799999832</c:v>
                </c:pt>
                <c:pt idx="6574">
                  <c:v>591.55118499999946</c:v>
                </c:pt>
                <c:pt idx="6575">
                  <c:v>591.574252</c:v>
                </c:pt>
                <c:pt idx="6576">
                  <c:v>591.60590200000001</c:v>
                </c:pt>
                <c:pt idx="6577">
                  <c:v>591.63463100000001</c:v>
                </c:pt>
                <c:pt idx="6578">
                  <c:v>591.66949999999997</c:v>
                </c:pt>
                <c:pt idx="6579">
                  <c:v>591.70192499999996</c:v>
                </c:pt>
                <c:pt idx="6580">
                  <c:v>591.72415699999999</c:v>
                </c:pt>
                <c:pt idx="6581">
                  <c:v>591.76713199999949</c:v>
                </c:pt>
                <c:pt idx="6582">
                  <c:v>591.79085500000053</c:v>
                </c:pt>
                <c:pt idx="6583">
                  <c:v>591.82840599999997</c:v>
                </c:pt>
                <c:pt idx="6584">
                  <c:v>591.85397599999999</c:v>
                </c:pt>
                <c:pt idx="6585">
                  <c:v>591.89063299999998</c:v>
                </c:pt>
                <c:pt idx="6586">
                  <c:v>591.92109099999948</c:v>
                </c:pt>
                <c:pt idx="6587">
                  <c:v>591.95220499999732</c:v>
                </c:pt>
                <c:pt idx="6588">
                  <c:v>592</c:v>
                </c:pt>
                <c:pt idx="6589">
                  <c:v>592.01729299999818</c:v>
                </c:pt>
                <c:pt idx="6590">
                  <c:v>592.0522209999973</c:v>
                </c:pt>
                <c:pt idx="6591">
                  <c:v>592.081547</c:v>
                </c:pt>
                <c:pt idx="6592">
                  <c:v>592.12184000000002</c:v>
                </c:pt>
                <c:pt idx="6593">
                  <c:v>592.1505689999982</c:v>
                </c:pt>
                <c:pt idx="6594">
                  <c:v>592.20000000000005</c:v>
                </c:pt>
                <c:pt idx="6595">
                  <c:v>592.20000000000005</c:v>
                </c:pt>
                <c:pt idx="6596">
                  <c:v>592.20000000000005</c:v>
                </c:pt>
                <c:pt idx="6597">
                  <c:v>592.25362500000006</c:v>
                </c:pt>
                <c:pt idx="6598">
                  <c:v>592.2728780000017</c:v>
                </c:pt>
                <c:pt idx="6599">
                  <c:v>592.27496400000052</c:v>
                </c:pt>
                <c:pt idx="6600">
                  <c:v>592.30941500000006</c:v>
                </c:pt>
                <c:pt idx="6601">
                  <c:v>592.33236299999805</c:v>
                </c:pt>
                <c:pt idx="6602">
                  <c:v>592.36496699999782</c:v>
                </c:pt>
                <c:pt idx="6603">
                  <c:v>592.39214699999832</c:v>
                </c:pt>
                <c:pt idx="6604">
                  <c:v>592.41819399999997</c:v>
                </c:pt>
                <c:pt idx="6605">
                  <c:v>592.45252599999731</c:v>
                </c:pt>
                <c:pt idx="6606">
                  <c:v>592.475593</c:v>
                </c:pt>
                <c:pt idx="6607">
                  <c:v>592.51034300000003</c:v>
                </c:pt>
                <c:pt idx="6608">
                  <c:v>592.52733000000001</c:v>
                </c:pt>
                <c:pt idx="6609">
                  <c:v>592.57155699999998</c:v>
                </c:pt>
                <c:pt idx="6610">
                  <c:v>592.58633900000052</c:v>
                </c:pt>
                <c:pt idx="6611">
                  <c:v>592.58925900000008</c:v>
                </c:pt>
                <c:pt idx="6612">
                  <c:v>592.60439899999994</c:v>
                </c:pt>
                <c:pt idx="6613">
                  <c:v>592.63920799999948</c:v>
                </c:pt>
                <c:pt idx="6614">
                  <c:v>592.66555299999948</c:v>
                </c:pt>
                <c:pt idx="6615">
                  <c:v>592.70185200000003</c:v>
                </c:pt>
                <c:pt idx="6616">
                  <c:v>592.73093899999992</c:v>
                </c:pt>
                <c:pt idx="6617">
                  <c:v>592.76789399999996</c:v>
                </c:pt>
                <c:pt idx="6618">
                  <c:v>592.81015399999831</c:v>
                </c:pt>
                <c:pt idx="6619">
                  <c:v>592.85408299999949</c:v>
                </c:pt>
                <c:pt idx="6620">
                  <c:v>592.90391199999999</c:v>
                </c:pt>
                <c:pt idx="6621">
                  <c:v>592.95391999999947</c:v>
                </c:pt>
                <c:pt idx="6622">
                  <c:v>592.98926599999947</c:v>
                </c:pt>
                <c:pt idx="6623">
                  <c:v>593.03671099999997</c:v>
                </c:pt>
                <c:pt idx="6624">
                  <c:v>593.07473900000184</c:v>
                </c:pt>
                <c:pt idx="6625">
                  <c:v>593.10662699999807</c:v>
                </c:pt>
                <c:pt idx="6626">
                  <c:v>593.14829099999997</c:v>
                </c:pt>
                <c:pt idx="6627">
                  <c:v>593.1740400000017</c:v>
                </c:pt>
                <c:pt idx="6628">
                  <c:v>593.2198760000017</c:v>
                </c:pt>
                <c:pt idx="6629">
                  <c:v>593.24753299999998</c:v>
                </c:pt>
                <c:pt idx="6630">
                  <c:v>593.28150700000003</c:v>
                </c:pt>
                <c:pt idx="6631">
                  <c:v>593.30964100000006</c:v>
                </c:pt>
                <c:pt idx="6632">
                  <c:v>593.34135099999946</c:v>
                </c:pt>
                <c:pt idx="6633">
                  <c:v>593.37538499999994</c:v>
                </c:pt>
                <c:pt idx="6634">
                  <c:v>593.40816699999948</c:v>
                </c:pt>
                <c:pt idx="6635">
                  <c:v>593.44071099999996</c:v>
                </c:pt>
                <c:pt idx="6636">
                  <c:v>593.46592399999781</c:v>
                </c:pt>
                <c:pt idx="6637">
                  <c:v>593.494058</c:v>
                </c:pt>
                <c:pt idx="6638">
                  <c:v>593.53268099999946</c:v>
                </c:pt>
                <c:pt idx="6639">
                  <c:v>593.55181499999946</c:v>
                </c:pt>
                <c:pt idx="6640">
                  <c:v>593.58507400000053</c:v>
                </c:pt>
                <c:pt idx="6641">
                  <c:v>593.607485</c:v>
                </c:pt>
                <c:pt idx="6642">
                  <c:v>593.61273100000005</c:v>
                </c:pt>
                <c:pt idx="6643">
                  <c:v>593.63377100000196</c:v>
                </c:pt>
                <c:pt idx="6644">
                  <c:v>593.64551299999948</c:v>
                </c:pt>
                <c:pt idx="6645">
                  <c:v>593.66714999999806</c:v>
                </c:pt>
                <c:pt idx="6646">
                  <c:v>593.692183</c:v>
                </c:pt>
                <c:pt idx="6647">
                  <c:v>593.71352200000001</c:v>
                </c:pt>
                <c:pt idx="6648">
                  <c:v>593.73015199999998</c:v>
                </c:pt>
                <c:pt idx="6649">
                  <c:v>593.74523199999999</c:v>
                </c:pt>
                <c:pt idx="6650">
                  <c:v>593.76150400000006</c:v>
                </c:pt>
                <c:pt idx="6651">
                  <c:v>593.78570300000194</c:v>
                </c:pt>
                <c:pt idx="6652">
                  <c:v>593.80710099999806</c:v>
                </c:pt>
                <c:pt idx="6653">
                  <c:v>593.82390999999996</c:v>
                </c:pt>
                <c:pt idx="6654">
                  <c:v>593.85383100000001</c:v>
                </c:pt>
                <c:pt idx="6655">
                  <c:v>593.89835599999992</c:v>
                </c:pt>
                <c:pt idx="6656">
                  <c:v>593.89954799999998</c:v>
                </c:pt>
                <c:pt idx="6657">
                  <c:v>593.92648899999949</c:v>
                </c:pt>
                <c:pt idx="6658">
                  <c:v>593.94484799999998</c:v>
                </c:pt>
                <c:pt idx="6659">
                  <c:v>593.9670799999983</c:v>
                </c:pt>
                <c:pt idx="6660">
                  <c:v>593.98412700000006</c:v>
                </c:pt>
                <c:pt idx="6661">
                  <c:v>594.01017400000001</c:v>
                </c:pt>
                <c:pt idx="6662">
                  <c:v>594.03616199999806</c:v>
                </c:pt>
                <c:pt idx="6663">
                  <c:v>594.04599700000006</c:v>
                </c:pt>
                <c:pt idx="6664">
                  <c:v>594.07562000000007</c:v>
                </c:pt>
                <c:pt idx="6665">
                  <c:v>594.09546899999998</c:v>
                </c:pt>
                <c:pt idx="6666">
                  <c:v>594.11394600000051</c:v>
                </c:pt>
                <c:pt idx="6667">
                  <c:v>594.12610499999948</c:v>
                </c:pt>
                <c:pt idx="6668">
                  <c:v>594.15131799999949</c:v>
                </c:pt>
                <c:pt idx="6669">
                  <c:v>594.18272999999999</c:v>
                </c:pt>
                <c:pt idx="6670">
                  <c:v>594.20383000000231</c:v>
                </c:pt>
                <c:pt idx="6671">
                  <c:v>594.22683700000005</c:v>
                </c:pt>
                <c:pt idx="6672">
                  <c:v>594.2383410000017</c:v>
                </c:pt>
                <c:pt idx="6673">
                  <c:v>594.26063299999998</c:v>
                </c:pt>
                <c:pt idx="6674">
                  <c:v>594.03407600000003</c:v>
                </c:pt>
                <c:pt idx="6675">
                  <c:v>594.04629499999805</c:v>
                </c:pt>
                <c:pt idx="6676">
                  <c:v>594.07359400000053</c:v>
                </c:pt>
                <c:pt idx="6677">
                  <c:v>594.09278600000005</c:v>
                </c:pt>
                <c:pt idx="6678">
                  <c:v>594.119012</c:v>
                </c:pt>
                <c:pt idx="6679">
                  <c:v>594.14291399999831</c:v>
                </c:pt>
                <c:pt idx="6680">
                  <c:v>594.15781499999946</c:v>
                </c:pt>
                <c:pt idx="6681">
                  <c:v>594.18219299999998</c:v>
                </c:pt>
                <c:pt idx="6682">
                  <c:v>594.20126699999946</c:v>
                </c:pt>
                <c:pt idx="6683">
                  <c:v>594.21896900000002</c:v>
                </c:pt>
                <c:pt idx="6684">
                  <c:v>594.23261899999807</c:v>
                </c:pt>
                <c:pt idx="6685">
                  <c:v>594.25675899999999</c:v>
                </c:pt>
                <c:pt idx="6686">
                  <c:v>594.28793200000052</c:v>
                </c:pt>
                <c:pt idx="6687">
                  <c:v>594.30110499999819</c:v>
                </c:pt>
                <c:pt idx="6688">
                  <c:v>594.32202599999732</c:v>
                </c:pt>
                <c:pt idx="6689">
                  <c:v>594.35385500000007</c:v>
                </c:pt>
                <c:pt idx="6690">
                  <c:v>594.36619299999757</c:v>
                </c:pt>
                <c:pt idx="6691">
                  <c:v>594.38472999999999</c:v>
                </c:pt>
                <c:pt idx="6692">
                  <c:v>594.40600899999947</c:v>
                </c:pt>
                <c:pt idx="6693">
                  <c:v>594.43253299999947</c:v>
                </c:pt>
                <c:pt idx="6694">
                  <c:v>594.44093699999996</c:v>
                </c:pt>
                <c:pt idx="6695">
                  <c:v>594.4572689999967</c:v>
                </c:pt>
                <c:pt idx="6696">
                  <c:v>594.48063400000001</c:v>
                </c:pt>
                <c:pt idx="6697">
                  <c:v>594.49476000000004</c:v>
                </c:pt>
                <c:pt idx="6698">
                  <c:v>594.51520399999947</c:v>
                </c:pt>
                <c:pt idx="6699">
                  <c:v>594.531834</c:v>
                </c:pt>
                <c:pt idx="6700">
                  <c:v>594.54971599999999</c:v>
                </c:pt>
                <c:pt idx="6701">
                  <c:v>594.558358</c:v>
                </c:pt>
                <c:pt idx="6702">
                  <c:v>594.58285599999999</c:v>
                </c:pt>
                <c:pt idx="6703">
                  <c:v>594.589651</c:v>
                </c:pt>
                <c:pt idx="6704">
                  <c:v>594.59447900000055</c:v>
                </c:pt>
                <c:pt idx="6705">
                  <c:v>594.60675700000002</c:v>
                </c:pt>
                <c:pt idx="6706">
                  <c:v>594.63041999999996</c:v>
                </c:pt>
                <c:pt idx="6707">
                  <c:v>594.64514300000008</c:v>
                </c:pt>
                <c:pt idx="6708">
                  <c:v>594.65372600000001</c:v>
                </c:pt>
                <c:pt idx="6709">
                  <c:v>594.66779199999996</c:v>
                </c:pt>
                <c:pt idx="6710">
                  <c:v>594.69068100000004</c:v>
                </c:pt>
                <c:pt idx="6711">
                  <c:v>594.70301900000004</c:v>
                </c:pt>
                <c:pt idx="6712">
                  <c:v>594.71434400000055</c:v>
                </c:pt>
                <c:pt idx="6713">
                  <c:v>594.73162899999807</c:v>
                </c:pt>
                <c:pt idx="6714">
                  <c:v>594.74825899999996</c:v>
                </c:pt>
                <c:pt idx="6715">
                  <c:v>594.76149099999998</c:v>
                </c:pt>
                <c:pt idx="6716">
                  <c:v>594.77531900000054</c:v>
                </c:pt>
                <c:pt idx="6717">
                  <c:v>594.79326000000003</c:v>
                </c:pt>
                <c:pt idx="6718">
                  <c:v>594.81149899999946</c:v>
                </c:pt>
                <c:pt idx="6719">
                  <c:v>594.83075100000008</c:v>
                </c:pt>
                <c:pt idx="6720">
                  <c:v>594.84445999999946</c:v>
                </c:pt>
                <c:pt idx="6721">
                  <c:v>594.86544099999946</c:v>
                </c:pt>
                <c:pt idx="6722">
                  <c:v>594.87557400000003</c:v>
                </c:pt>
                <c:pt idx="6723">
                  <c:v>594.89065399999947</c:v>
                </c:pt>
                <c:pt idx="6724">
                  <c:v>594.91395999999997</c:v>
                </c:pt>
                <c:pt idx="6725">
                  <c:v>594.92671500000006</c:v>
                </c:pt>
                <c:pt idx="6726">
                  <c:v>594.9383969999999</c:v>
                </c:pt>
                <c:pt idx="6727">
                  <c:v>594.95496699999819</c:v>
                </c:pt>
                <c:pt idx="6728">
                  <c:v>594.96837900000003</c:v>
                </c:pt>
                <c:pt idx="6729">
                  <c:v>594.98983600000054</c:v>
                </c:pt>
                <c:pt idx="6730">
                  <c:v>595.01749299999949</c:v>
                </c:pt>
                <c:pt idx="6731">
                  <c:v>595.040977</c:v>
                </c:pt>
                <c:pt idx="6732">
                  <c:v>595.05671299999949</c:v>
                </c:pt>
                <c:pt idx="6733">
                  <c:v>595.08633600000053</c:v>
                </c:pt>
                <c:pt idx="6734">
                  <c:v>595.10427700000002</c:v>
                </c:pt>
                <c:pt idx="6735">
                  <c:v>595.12603300000001</c:v>
                </c:pt>
                <c:pt idx="6736">
                  <c:v>595.13765599999806</c:v>
                </c:pt>
                <c:pt idx="6737">
                  <c:v>595.16543100000001</c:v>
                </c:pt>
                <c:pt idx="6738">
                  <c:v>595.18009400000005</c:v>
                </c:pt>
                <c:pt idx="6739">
                  <c:v>595.19755799999996</c:v>
                </c:pt>
                <c:pt idx="6740">
                  <c:v>595.21400900000003</c:v>
                </c:pt>
                <c:pt idx="6741">
                  <c:v>595.22634700000003</c:v>
                </c:pt>
                <c:pt idx="6742">
                  <c:v>595.24410999999998</c:v>
                </c:pt>
                <c:pt idx="6743">
                  <c:v>595.2591900000001</c:v>
                </c:pt>
                <c:pt idx="6744">
                  <c:v>595.26961999999946</c:v>
                </c:pt>
                <c:pt idx="6745">
                  <c:v>595.27933600000267</c:v>
                </c:pt>
                <c:pt idx="6746">
                  <c:v>595.29817100000196</c:v>
                </c:pt>
                <c:pt idx="6747">
                  <c:v>595.31050899999946</c:v>
                </c:pt>
                <c:pt idx="6748">
                  <c:v>595.32701999999767</c:v>
                </c:pt>
                <c:pt idx="6749">
                  <c:v>595.33667599999819</c:v>
                </c:pt>
                <c:pt idx="6750">
                  <c:v>595.35765599999718</c:v>
                </c:pt>
                <c:pt idx="6751">
                  <c:v>595.36808699999949</c:v>
                </c:pt>
                <c:pt idx="6752">
                  <c:v>595.37512099999947</c:v>
                </c:pt>
                <c:pt idx="6753">
                  <c:v>595.39783</c:v>
                </c:pt>
                <c:pt idx="6754">
                  <c:v>595.40683000000001</c:v>
                </c:pt>
                <c:pt idx="6755">
                  <c:v>595.42328099999997</c:v>
                </c:pt>
                <c:pt idx="6756">
                  <c:v>595.43460599999946</c:v>
                </c:pt>
                <c:pt idx="6757">
                  <c:v>595.45087799999999</c:v>
                </c:pt>
                <c:pt idx="6758">
                  <c:v>595.4611299999973</c:v>
                </c:pt>
                <c:pt idx="6759">
                  <c:v>595.48127699999998</c:v>
                </c:pt>
                <c:pt idx="6760">
                  <c:v>595.49182700000006</c:v>
                </c:pt>
                <c:pt idx="6761">
                  <c:v>595.50964799999997</c:v>
                </c:pt>
                <c:pt idx="6762">
                  <c:v>595.53241699999819</c:v>
                </c:pt>
                <c:pt idx="6763">
                  <c:v>595.55286199999807</c:v>
                </c:pt>
                <c:pt idx="6764">
                  <c:v>595.564842</c:v>
                </c:pt>
                <c:pt idx="6765">
                  <c:v>595.5749750000017</c:v>
                </c:pt>
                <c:pt idx="6766">
                  <c:v>595.59285599999998</c:v>
                </c:pt>
                <c:pt idx="6767">
                  <c:v>595.61574500000052</c:v>
                </c:pt>
                <c:pt idx="6768">
                  <c:v>595.62140699999998</c:v>
                </c:pt>
                <c:pt idx="6769">
                  <c:v>595.64399700000001</c:v>
                </c:pt>
                <c:pt idx="6770">
                  <c:v>595.65770599999996</c:v>
                </c:pt>
                <c:pt idx="6771">
                  <c:v>595.67791199999999</c:v>
                </c:pt>
                <c:pt idx="6772">
                  <c:v>595.69627000000003</c:v>
                </c:pt>
                <c:pt idx="6773">
                  <c:v>595.71421099999998</c:v>
                </c:pt>
                <c:pt idx="6774">
                  <c:v>595.72011199999997</c:v>
                </c:pt>
                <c:pt idx="6775">
                  <c:v>595.74687500000005</c:v>
                </c:pt>
                <c:pt idx="6776">
                  <c:v>595.76058399999999</c:v>
                </c:pt>
                <c:pt idx="6777">
                  <c:v>595.76439900000003</c:v>
                </c:pt>
                <c:pt idx="6778">
                  <c:v>595.78245900000002</c:v>
                </c:pt>
                <c:pt idx="6779">
                  <c:v>595.80868499999997</c:v>
                </c:pt>
                <c:pt idx="6780">
                  <c:v>595.82501599999807</c:v>
                </c:pt>
                <c:pt idx="6781">
                  <c:v>595.84438799999998</c:v>
                </c:pt>
                <c:pt idx="6782">
                  <c:v>595.87180599999999</c:v>
                </c:pt>
                <c:pt idx="6783">
                  <c:v>595.88277300000004</c:v>
                </c:pt>
                <c:pt idx="6784">
                  <c:v>595.91305299999999</c:v>
                </c:pt>
                <c:pt idx="6785">
                  <c:v>595.91746299999807</c:v>
                </c:pt>
                <c:pt idx="6786">
                  <c:v>595.94100699999831</c:v>
                </c:pt>
                <c:pt idx="6787">
                  <c:v>595.95739799999831</c:v>
                </c:pt>
                <c:pt idx="6788">
                  <c:v>595.98392200000001</c:v>
                </c:pt>
                <c:pt idx="6789">
                  <c:v>596.00782399999946</c:v>
                </c:pt>
                <c:pt idx="6790">
                  <c:v>596.02516899999807</c:v>
                </c:pt>
                <c:pt idx="6791">
                  <c:v>596.04811699999948</c:v>
                </c:pt>
                <c:pt idx="6792">
                  <c:v>596.07714399999998</c:v>
                </c:pt>
                <c:pt idx="6793">
                  <c:v>596.1</c:v>
                </c:pt>
                <c:pt idx="6794">
                  <c:v>596.1</c:v>
                </c:pt>
                <c:pt idx="6795">
                  <c:v>596.15105399999948</c:v>
                </c:pt>
                <c:pt idx="6796">
                  <c:v>596.20000000000005</c:v>
                </c:pt>
                <c:pt idx="6797">
                  <c:v>596.20000000000005</c:v>
                </c:pt>
                <c:pt idx="6798">
                  <c:v>596.2017770000017</c:v>
                </c:pt>
                <c:pt idx="6799">
                  <c:v>596.21673800000053</c:v>
                </c:pt>
                <c:pt idx="6800">
                  <c:v>596.239507</c:v>
                </c:pt>
                <c:pt idx="6801">
                  <c:v>596.25840200000005</c:v>
                </c:pt>
                <c:pt idx="6802">
                  <c:v>596.28176700000051</c:v>
                </c:pt>
                <c:pt idx="6803">
                  <c:v>596.31013899999948</c:v>
                </c:pt>
                <c:pt idx="6804">
                  <c:v>596.32945100000006</c:v>
                </c:pt>
                <c:pt idx="6805">
                  <c:v>596.34631899999806</c:v>
                </c:pt>
                <c:pt idx="6806">
                  <c:v>596.36288899999806</c:v>
                </c:pt>
                <c:pt idx="6807">
                  <c:v>596.38702899999805</c:v>
                </c:pt>
                <c:pt idx="6808">
                  <c:v>596.414804</c:v>
                </c:pt>
                <c:pt idx="6809">
                  <c:v>596.43298399999946</c:v>
                </c:pt>
                <c:pt idx="6810">
                  <c:v>596.4566469999977</c:v>
                </c:pt>
                <c:pt idx="6811">
                  <c:v>596.47345500000051</c:v>
                </c:pt>
                <c:pt idx="6812">
                  <c:v>596.50176799999997</c:v>
                </c:pt>
                <c:pt idx="6813">
                  <c:v>596.53055699999948</c:v>
                </c:pt>
                <c:pt idx="6814">
                  <c:v>596.55713999999807</c:v>
                </c:pt>
                <c:pt idx="6815">
                  <c:v>596.57889600000055</c:v>
                </c:pt>
                <c:pt idx="6816">
                  <c:v>596.60607600000003</c:v>
                </c:pt>
                <c:pt idx="6817">
                  <c:v>596.62681799999996</c:v>
                </c:pt>
                <c:pt idx="6818">
                  <c:v>596.64601099999948</c:v>
                </c:pt>
                <c:pt idx="6819">
                  <c:v>596.67325000000005</c:v>
                </c:pt>
                <c:pt idx="6820">
                  <c:v>596.70037000000195</c:v>
                </c:pt>
                <c:pt idx="6821">
                  <c:v>596.73118599999998</c:v>
                </c:pt>
                <c:pt idx="6822">
                  <c:v>596.76027299999998</c:v>
                </c:pt>
                <c:pt idx="6823">
                  <c:v>596.79049300000054</c:v>
                </c:pt>
                <c:pt idx="6824">
                  <c:v>596.81606299999805</c:v>
                </c:pt>
                <c:pt idx="6825">
                  <c:v>596.84407699999997</c:v>
                </c:pt>
                <c:pt idx="6826">
                  <c:v>596.86571399999946</c:v>
                </c:pt>
                <c:pt idx="6827">
                  <c:v>596.9002249999977</c:v>
                </c:pt>
                <c:pt idx="6828">
                  <c:v>596.91834399999993</c:v>
                </c:pt>
                <c:pt idx="6829">
                  <c:v>596.94522599999732</c:v>
                </c:pt>
                <c:pt idx="6830">
                  <c:v>596.96584899999948</c:v>
                </c:pt>
                <c:pt idx="6831">
                  <c:v>596.992075</c:v>
                </c:pt>
                <c:pt idx="6832">
                  <c:v>597.02509599999996</c:v>
                </c:pt>
                <c:pt idx="6833">
                  <c:v>597.04977300000053</c:v>
                </c:pt>
                <c:pt idx="6834">
                  <c:v>597.07593899999995</c:v>
                </c:pt>
                <c:pt idx="6835">
                  <c:v>597.11199999999997</c:v>
                </c:pt>
                <c:pt idx="6836">
                  <c:v>597.13637799999992</c:v>
                </c:pt>
                <c:pt idx="6837">
                  <c:v>597.16415399999948</c:v>
                </c:pt>
                <c:pt idx="6838">
                  <c:v>597.19783100000052</c:v>
                </c:pt>
                <c:pt idx="6839">
                  <c:v>597.22816899999998</c:v>
                </c:pt>
                <c:pt idx="6840">
                  <c:v>597.25546799999938</c:v>
                </c:pt>
                <c:pt idx="6841">
                  <c:v>597.29105200000004</c:v>
                </c:pt>
                <c:pt idx="6842">
                  <c:v>597.31501299999832</c:v>
                </c:pt>
                <c:pt idx="6843">
                  <c:v>597.34266999999704</c:v>
                </c:pt>
                <c:pt idx="6844">
                  <c:v>597.29999999999995</c:v>
                </c:pt>
                <c:pt idx="6845">
                  <c:v>597.29999999999995</c:v>
                </c:pt>
                <c:pt idx="6846">
                  <c:v>597.29999999999995</c:v>
                </c:pt>
                <c:pt idx="6847">
                  <c:v>597.46247499999947</c:v>
                </c:pt>
                <c:pt idx="6848">
                  <c:v>597.4</c:v>
                </c:pt>
                <c:pt idx="6849">
                  <c:v>597.6</c:v>
                </c:pt>
                <c:pt idx="6850">
                  <c:v>597.54437199999995</c:v>
                </c:pt>
                <c:pt idx="6851">
                  <c:v>597.57542599999999</c:v>
                </c:pt>
                <c:pt idx="6852">
                  <c:v>597.59777800000052</c:v>
                </c:pt>
                <c:pt idx="6853">
                  <c:v>597.63854700000002</c:v>
                </c:pt>
                <c:pt idx="6854">
                  <c:v>597.66131600000006</c:v>
                </c:pt>
                <c:pt idx="6855">
                  <c:v>597.68956900000001</c:v>
                </c:pt>
                <c:pt idx="6856">
                  <c:v>597.72104000000002</c:v>
                </c:pt>
                <c:pt idx="6857">
                  <c:v>597.74190199999998</c:v>
                </c:pt>
                <c:pt idx="6858">
                  <c:v>597.76896199999999</c:v>
                </c:pt>
                <c:pt idx="6859">
                  <c:v>597.78284999999994</c:v>
                </c:pt>
                <c:pt idx="6860">
                  <c:v>597.81253299999946</c:v>
                </c:pt>
                <c:pt idx="6861">
                  <c:v>597.83476599999949</c:v>
                </c:pt>
                <c:pt idx="6862">
                  <c:v>597.77802200000053</c:v>
                </c:pt>
                <c:pt idx="6863">
                  <c:v>597.80097000000001</c:v>
                </c:pt>
                <c:pt idx="6864">
                  <c:v>597.82803100000001</c:v>
                </c:pt>
                <c:pt idx="6865">
                  <c:v>597.85270699999819</c:v>
                </c:pt>
                <c:pt idx="6866">
                  <c:v>597.87845600000003</c:v>
                </c:pt>
                <c:pt idx="6867">
                  <c:v>597.9</c:v>
                </c:pt>
                <c:pt idx="6868">
                  <c:v>597.9</c:v>
                </c:pt>
                <c:pt idx="6869">
                  <c:v>597.9</c:v>
                </c:pt>
                <c:pt idx="6870">
                  <c:v>597.96726699999692</c:v>
                </c:pt>
                <c:pt idx="6871">
                  <c:v>597.98181099999999</c:v>
                </c:pt>
                <c:pt idx="6872">
                  <c:v>598.00458000000003</c:v>
                </c:pt>
                <c:pt idx="6873">
                  <c:v>598</c:v>
                </c:pt>
                <c:pt idx="6874">
                  <c:v>598</c:v>
                </c:pt>
                <c:pt idx="6875">
                  <c:v>598.07789300000002</c:v>
                </c:pt>
                <c:pt idx="6876">
                  <c:v>598.1</c:v>
                </c:pt>
                <c:pt idx="6877">
                  <c:v>598.11460999999997</c:v>
                </c:pt>
                <c:pt idx="6878">
                  <c:v>598.09631100000001</c:v>
                </c:pt>
                <c:pt idx="6879">
                  <c:v>598.12205999999946</c:v>
                </c:pt>
                <c:pt idx="6880">
                  <c:v>598.1</c:v>
                </c:pt>
                <c:pt idx="6881">
                  <c:v>598.15532000000007</c:v>
                </c:pt>
                <c:pt idx="6882">
                  <c:v>598.20000000000005</c:v>
                </c:pt>
              </c:numCache>
            </c:numRef>
          </c:yVal>
          <c:smooth val="0"/>
        </c:ser>
        <c:ser>
          <c:idx val="0"/>
          <c:order val="1"/>
          <c:tx>
            <c:v>Without activated carbon</c:v>
          </c:tx>
          <c:spPr>
            <a:ln w="28575">
              <a:noFill/>
            </a:ln>
          </c:spPr>
          <c:marker>
            <c:symbol val="diamond"/>
            <c:size val="4"/>
          </c:marker>
          <c:xVal>
            <c:numRef>
              <c:f>'Effect of Activated Carbon'!$A$4:$A$6886</c:f>
              <c:numCache>
                <c:formatCode>0.0</c:formatCode>
                <c:ptCount val="6883"/>
                <c:pt idx="0">
                  <c:v>0</c:v>
                </c:pt>
                <c:pt idx="1">
                  <c:v>8.3333333333333343E-2</c:v>
                </c:pt>
                <c:pt idx="2">
                  <c:v>0.16666666666666666</c:v>
                </c:pt>
                <c:pt idx="3">
                  <c:v>0.25</c:v>
                </c:pt>
                <c:pt idx="4">
                  <c:v>0.33333333333333331</c:v>
                </c:pt>
                <c:pt idx="5">
                  <c:v>0.41666666666666763</c:v>
                </c:pt>
                <c:pt idx="6">
                  <c:v>0.5</c:v>
                </c:pt>
                <c:pt idx="7">
                  <c:v>0.58333333333333337</c:v>
                </c:pt>
                <c:pt idx="8">
                  <c:v>0.66666666666666663</c:v>
                </c:pt>
                <c:pt idx="9">
                  <c:v>0.75000000000000167</c:v>
                </c:pt>
                <c:pt idx="10">
                  <c:v>0.8333333333333337</c:v>
                </c:pt>
                <c:pt idx="11">
                  <c:v>0.91666666666666652</c:v>
                </c:pt>
                <c:pt idx="12">
                  <c:v>1</c:v>
                </c:pt>
                <c:pt idx="13">
                  <c:v>1.0833333333333333</c:v>
                </c:pt>
                <c:pt idx="14">
                  <c:v>1.1666666666666667</c:v>
                </c:pt>
                <c:pt idx="15">
                  <c:v>1.25</c:v>
                </c:pt>
                <c:pt idx="16">
                  <c:v>1.3333333333333333</c:v>
                </c:pt>
                <c:pt idx="17">
                  <c:v>1.4166666666666659</c:v>
                </c:pt>
                <c:pt idx="18">
                  <c:v>1.5</c:v>
                </c:pt>
                <c:pt idx="19">
                  <c:v>1.5833333333333333</c:v>
                </c:pt>
                <c:pt idx="20">
                  <c:v>1.6666666666666667</c:v>
                </c:pt>
                <c:pt idx="21">
                  <c:v>1.75</c:v>
                </c:pt>
                <c:pt idx="22">
                  <c:v>1.8333333333333333</c:v>
                </c:pt>
                <c:pt idx="23">
                  <c:v>1.9166666666666667</c:v>
                </c:pt>
                <c:pt idx="24">
                  <c:v>2</c:v>
                </c:pt>
                <c:pt idx="25">
                  <c:v>2.0833333333333397</c:v>
                </c:pt>
                <c:pt idx="26">
                  <c:v>2.1666666666666665</c:v>
                </c:pt>
                <c:pt idx="27">
                  <c:v>2.25</c:v>
                </c:pt>
                <c:pt idx="28">
                  <c:v>2.3333333333333335</c:v>
                </c:pt>
                <c:pt idx="29">
                  <c:v>2.4166666666666594</c:v>
                </c:pt>
                <c:pt idx="30">
                  <c:v>2.5</c:v>
                </c:pt>
                <c:pt idx="31">
                  <c:v>2.5833333333333397</c:v>
                </c:pt>
                <c:pt idx="32">
                  <c:v>2.6666666666666665</c:v>
                </c:pt>
                <c:pt idx="33">
                  <c:v>2.75</c:v>
                </c:pt>
                <c:pt idx="34">
                  <c:v>2.8333333333333335</c:v>
                </c:pt>
                <c:pt idx="35">
                  <c:v>2.9166666666666594</c:v>
                </c:pt>
                <c:pt idx="36">
                  <c:v>3</c:v>
                </c:pt>
                <c:pt idx="37">
                  <c:v>3.0833333333333397</c:v>
                </c:pt>
                <c:pt idx="38">
                  <c:v>3.1666666666666665</c:v>
                </c:pt>
                <c:pt idx="39">
                  <c:v>3.25</c:v>
                </c:pt>
                <c:pt idx="40">
                  <c:v>3.3333333333333335</c:v>
                </c:pt>
                <c:pt idx="41">
                  <c:v>3.4166666666666594</c:v>
                </c:pt>
                <c:pt idx="42">
                  <c:v>3.5</c:v>
                </c:pt>
                <c:pt idx="43">
                  <c:v>3.5833333333333397</c:v>
                </c:pt>
                <c:pt idx="44">
                  <c:v>3.6666666666666665</c:v>
                </c:pt>
                <c:pt idx="45">
                  <c:v>3.75</c:v>
                </c:pt>
                <c:pt idx="46">
                  <c:v>3.8333333333333335</c:v>
                </c:pt>
                <c:pt idx="47">
                  <c:v>3.9166666666666594</c:v>
                </c:pt>
                <c:pt idx="48">
                  <c:v>4</c:v>
                </c:pt>
                <c:pt idx="49">
                  <c:v>4.0833333333333481</c:v>
                </c:pt>
                <c:pt idx="50">
                  <c:v>4.166666666666667</c:v>
                </c:pt>
                <c:pt idx="51">
                  <c:v>4.25</c:v>
                </c:pt>
                <c:pt idx="52">
                  <c:v>4.3333333333333481</c:v>
                </c:pt>
                <c:pt idx="53">
                  <c:v>4.4166666666666714</c:v>
                </c:pt>
                <c:pt idx="54">
                  <c:v>4.5</c:v>
                </c:pt>
                <c:pt idx="55">
                  <c:v>4.5833333333333481</c:v>
                </c:pt>
                <c:pt idx="56">
                  <c:v>4.666666666666667</c:v>
                </c:pt>
                <c:pt idx="57">
                  <c:v>4.75</c:v>
                </c:pt>
                <c:pt idx="58">
                  <c:v>4.8333333333333481</c:v>
                </c:pt>
                <c:pt idx="59">
                  <c:v>4.9166666666666714</c:v>
                </c:pt>
                <c:pt idx="60">
                  <c:v>5</c:v>
                </c:pt>
                <c:pt idx="61">
                  <c:v>5.0833333333333481</c:v>
                </c:pt>
                <c:pt idx="62">
                  <c:v>5.166666666666667</c:v>
                </c:pt>
                <c:pt idx="63">
                  <c:v>5.25</c:v>
                </c:pt>
                <c:pt idx="64">
                  <c:v>5.3333333333333481</c:v>
                </c:pt>
                <c:pt idx="65">
                  <c:v>5.4166666666666714</c:v>
                </c:pt>
                <c:pt idx="66">
                  <c:v>5.5</c:v>
                </c:pt>
                <c:pt idx="67">
                  <c:v>5.5833333333333481</c:v>
                </c:pt>
                <c:pt idx="68">
                  <c:v>5.666666666666667</c:v>
                </c:pt>
                <c:pt idx="69">
                  <c:v>5.75</c:v>
                </c:pt>
                <c:pt idx="70">
                  <c:v>5.8333333333333481</c:v>
                </c:pt>
                <c:pt idx="71">
                  <c:v>5.9166666666666714</c:v>
                </c:pt>
                <c:pt idx="72">
                  <c:v>6</c:v>
                </c:pt>
                <c:pt idx="73">
                  <c:v>6.0833333333333481</c:v>
                </c:pt>
                <c:pt idx="74">
                  <c:v>6.166666666666667</c:v>
                </c:pt>
                <c:pt idx="75">
                  <c:v>6.25</c:v>
                </c:pt>
                <c:pt idx="76">
                  <c:v>6.3333333333333481</c:v>
                </c:pt>
                <c:pt idx="77">
                  <c:v>6.4166666666666714</c:v>
                </c:pt>
                <c:pt idx="78">
                  <c:v>6.5</c:v>
                </c:pt>
                <c:pt idx="79">
                  <c:v>6.5833333333333481</c:v>
                </c:pt>
                <c:pt idx="80">
                  <c:v>6.666666666666667</c:v>
                </c:pt>
                <c:pt idx="81">
                  <c:v>6.75</c:v>
                </c:pt>
                <c:pt idx="82">
                  <c:v>6.8333333333333481</c:v>
                </c:pt>
                <c:pt idx="83">
                  <c:v>6.9166666666666714</c:v>
                </c:pt>
                <c:pt idx="84">
                  <c:v>7</c:v>
                </c:pt>
                <c:pt idx="85">
                  <c:v>7.0833333333333481</c:v>
                </c:pt>
                <c:pt idx="86">
                  <c:v>7.166666666666667</c:v>
                </c:pt>
                <c:pt idx="87">
                  <c:v>7.25</c:v>
                </c:pt>
                <c:pt idx="88">
                  <c:v>7.3333333333333481</c:v>
                </c:pt>
                <c:pt idx="89">
                  <c:v>7.4166666666666714</c:v>
                </c:pt>
                <c:pt idx="90">
                  <c:v>7.5</c:v>
                </c:pt>
                <c:pt idx="91">
                  <c:v>7.5833333333333481</c:v>
                </c:pt>
                <c:pt idx="92">
                  <c:v>7.666666666666667</c:v>
                </c:pt>
                <c:pt idx="93">
                  <c:v>7.75</c:v>
                </c:pt>
                <c:pt idx="94">
                  <c:v>7.8333333333333481</c:v>
                </c:pt>
                <c:pt idx="95">
                  <c:v>7.9166666666666714</c:v>
                </c:pt>
                <c:pt idx="96">
                  <c:v>8</c:v>
                </c:pt>
                <c:pt idx="97">
                  <c:v>8.0833333333333357</c:v>
                </c:pt>
                <c:pt idx="98">
                  <c:v>8.1666666666666767</c:v>
                </c:pt>
                <c:pt idx="99">
                  <c:v>8.25</c:v>
                </c:pt>
                <c:pt idx="100">
                  <c:v>8.3333333333333357</c:v>
                </c:pt>
                <c:pt idx="101">
                  <c:v>8.4166666666666767</c:v>
                </c:pt>
                <c:pt idx="102">
                  <c:v>8.5</c:v>
                </c:pt>
                <c:pt idx="103">
                  <c:v>8.5833333333333357</c:v>
                </c:pt>
                <c:pt idx="104">
                  <c:v>8.6666666666666767</c:v>
                </c:pt>
                <c:pt idx="105">
                  <c:v>8.75</c:v>
                </c:pt>
                <c:pt idx="106">
                  <c:v>8.8333333333333357</c:v>
                </c:pt>
                <c:pt idx="107">
                  <c:v>8.9166666666666767</c:v>
                </c:pt>
                <c:pt idx="108">
                  <c:v>9</c:v>
                </c:pt>
                <c:pt idx="109">
                  <c:v>9.0833333333333357</c:v>
                </c:pt>
                <c:pt idx="110">
                  <c:v>9.1666666666666767</c:v>
                </c:pt>
                <c:pt idx="111">
                  <c:v>9.25</c:v>
                </c:pt>
                <c:pt idx="112">
                  <c:v>9.3333333333333357</c:v>
                </c:pt>
                <c:pt idx="113">
                  <c:v>9.4166666666666767</c:v>
                </c:pt>
                <c:pt idx="114">
                  <c:v>9.5</c:v>
                </c:pt>
                <c:pt idx="115">
                  <c:v>9.5833333333333357</c:v>
                </c:pt>
                <c:pt idx="116">
                  <c:v>9.6666666666666767</c:v>
                </c:pt>
                <c:pt idx="117">
                  <c:v>9.75</c:v>
                </c:pt>
                <c:pt idx="118">
                  <c:v>9.8333333333333357</c:v>
                </c:pt>
                <c:pt idx="119">
                  <c:v>9.9166666666666767</c:v>
                </c:pt>
                <c:pt idx="120">
                  <c:v>10</c:v>
                </c:pt>
                <c:pt idx="121">
                  <c:v>10.083333333333334</c:v>
                </c:pt>
                <c:pt idx="122">
                  <c:v>10.166666666666694</c:v>
                </c:pt>
                <c:pt idx="123">
                  <c:v>10.25</c:v>
                </c:pt>
                <c:pt idx="124">
                  <c:v>10.333333333333334</c:v>
                </c:pt>
                <c:pt idx="125">
                  <c:v>10.416666666666694</c:v>
                </c:pt>
                <c:pt idx="126">
                  <c:v>10.5</c:v>
                </c:pt>
                <c:pt idx="127">
                  <c:v>10.583333333333334</c:v>
                </c:pt>
                <c:pt idx="128">
                  <c:v>10.666666666666694</c:v>
                </c:pt>
                <c:pt idx="129">
                  <c:v>10.75</c:v>
                </c:pt>
                <c:pt idx="130">
                  <c:v>10.833333333333334</c:v>
                </c:pt>
                <c:pt idx="131">
                  <c:v>10.916666666666694</c:v>
                </c:pt>
                <c:pt idx="132">
                  <c:v>11</c:v>
                </c:pt>
                <c:pt idx="133">
                  <c:v>11.083333333333334</c:v>
                </c:pt>
                <c:pt idx="134">
                  <c:v>11.166666666666694</c:v>
                </c:pt>
                <c:pt idx="135">
                  <c:v>11.25</c:v>
                </c:pt>
                <c:pt idx="136">
                  <c:v>11.333333333333334</c:v>
                </c:pt>
                <c:pt idx="137">
                  <c:v>11.416666666666694</c:v>
                </c:pt>
                <c:pt idx="138">
                  <c:v>11.5</c:v>
                </c:pt>
                <c:pt idx="139">
                  <c:v>11.583333333333334</c:v>
                </c:pt>
                <c:pt idx="140">
                  <c:v>11.666666666666694</c:v>
                </c:pt>
                <c:pt idx="141">
                  <c:v>11.75</c:v>
                </c:pt>
                <c:pt idx="142">
                  <c:v>11.833333333333334</c:v>
                </c:pt>
                <c:pt idx="143">
                  <c:v>11.916666666666694</c:v>
                </c:pt>
                <c:pt idx="144">
                  <c:v>12</c:v>
                </c:pt>
                <c:pt idx="145">
                  <c:v>12.083333333333334</c:v>
                </c:pt>
                <c:pt idx="146">
                  <c:v>12.166666666666694</c:v>
                </c:pt>
                <c:pt idx="147">
                  <c:v>12.25</c:v>
                </c:pt>
                <c:pt idx="148">
                  <c:v>12.333333333333334</c:v>
                </c:pt>
                <c:pt idx="149">
                  <c:v>12.416666666666694</c:v>
                </c:pt>
                <c:pt idx="150">
                  <c:v>12.5</c:v>
                </c:pt>
                <c:pt idx="151">
                  <c:v>12.583333333333334</c:v>
                </c:pt>
                <c:pt idx="152">
                  <c:v>12.666666666666694</c:v>
                </c:pt>
                <c:pt idx="153">
                  <c:v>12.75</c:v>
                </c:pt>
                <c:pt idx="154">
                  <c:v>12.833333333333334</c:v>
                </c:pt>
                <c:pt idx="155">
                  <c:v>12.916666666666694</c:v>
                </c:pt>
                <c:pt idx="156">
                  <c:v>13</c:v>
                </c:pt>
                <c:pt idx="157">
                  <c:v>13.083333333333334</c:v>
                </c:pt>
                <c:pt idx="158">
                  <c:v>13.166666666666694</c:v>
                </c:pt>
                <c:pt idx="159">
                  <c:v>13.25</c:v>
                </c:pt>
                <c:pt idx="160">
                  <c:v>13.333333333333334</c:v>
                </c:pt>
                <c:pt idx="161">
                  <c:v>13.416666666666694</c:v>
                </c:pt>
                <c:pt idx="162">
                  <c:v>13.5</c:v>
                </c:pt>
                <c:pt idx="163">
                  <c:v>13.583333333333334</c:v>
                </c:pt>
                <c:pt idx="164">
                  <c:v>13.666666666666694</c:v>
                </c:pt>
                <c:pt idx="165">
                  <c:v>13.75</c:v>
                </c:pt>
                <c:pt idx="166">
                  <c:v>13.833333333333334</c:v>
                </c:pt>
                <c:pt idx="167">
                  <c:v>13.916666666666694</c:v>
                </c:pt>
                <c:pt idx="168">
                  <c:v>14</c:v>
                </c:pt>
                <c:pt idx="169">
                  <c:v>14.083333333333334</c:v>
                </c:pt>
                <c:pt idx="170">
                  <c:v>14.166666666666694</c:v>
                </c:pt>
                <c:pt idx="171">
                  <c:v>14.25</c:v>
                </c:pt>
                <c:pt idx="172">
                  <c:v>14.333333333333334</c:v>
                </c:pt>
                <c:pt idx="173">
                  <c:v>14.416666666666694</c:v>
                </c:pt>
                <c:pt idx="174">
                  <c:v>14.5</c:v>
                </c:pt>
                <c:pt idx="175">
                  <c:v>14.583333333333334</c:v>
                </c:pt>
                <c:pt idx="176">
                  <c:v>14.666666666666694</c:v>
                </c:pt>
                <c:pt idx="177">
                  <c:v>14.75</c:v>
                </c:pt>
                <c:pt idx="178">
                  <c:v>14.833333333333334</c:v>
                </c:pt>
                <c:pt idx="179">
                  <c:v>14.916666666666694</c:v>
                </c:pt>
                <c:pt idx="180">
                  <c:v>15</c:v>
                </c:pt>
                <c:pt idx="181">
                  <c:v>15.083333333333334</c:v>
                </c:pt>
                <c:pt idx="182">
                  <c:v>15.166666666666694</c:v>
                </c:pt>
                <c:pt idx="183">
                  <c:v>15.25</c:v>
                </c:pt>
                <c:pt idx="184">
                  <c:v>15.333333333333334</c:v>
                </c:pt>
                <c:pt idx="185">
                  <c:v>15.416666666666694</c:v>
                </c:pt>
                <c:pt idx="186">
                  <c:v>15.5</c:v>
                </c:pt>
                <c:pt idx="187">
                  <c:v>15.583333333333334</c:v>
                </c:pt>
                <c:pt idx="188">
                  <c:v>15.666666666666694</c:v>
                </c:pt>
                <c:pt idx="189">
                  <c:v>15.75</c:v>
                </c:pt>
                <c:pt idx="190">
                  <c:v>15.833333333333334</c:v>
                </c:pt>
                <c:pt idx="191">
                  <c:v>15.916666666666694</c:v>
                </c:pt>
                <c:pt idx="192">
                  <c:v>16</c:v>
                </c:pt>
                <c:pt idx="193">
                  <c:v>16.083333333333194</c:v>
                </c:pt>
                <c:pt idx="194">
                  <c:v>16.166666666666668</c:v>
                </c:pt>
                <c:pt idx="195">
                  <c:v>16.25</c:v>
                </c:pt>
                <c:pt idx="196">
                  <c:v>16.33333333333324</c:v>
                </c:pt>
                <c:pt idx="197">
                  <c:v>16.416666666666668</c:v>
                </c:pt>
                <c:pt idx="198">
                  <c:v>16.5</c:v>
                </c:pt>
                <c:pt idx="199">
                  <c:v>16.583333333333194</c:v>
                </c:pt>
                <c:pt idx="200">
                  <c:v>16.666666666666668</c:v>
                </c:pt>
                <c:pt idx="201">
                  <c:v>16.75</c:v>
                </c:pt>
                <c:pt idx="202">
                  <c:v>16.83333333333324</c:v>
                </c:pt>
                <c:pt idx="203">
                  <c:v>16.916666666666668</c:v>
                </c:pt>
                <c:pt idx="204">
                  <c:v>17</c:v>
                </c:pt>
                <c:pt idx="205">
                  <c:v>17.083333333333194</c:v>
                </c:pt>
                <c:pt idx="206">
                  <c:v>17.166666666666668</c:v>
                </c:pt>
                <c:pt idx="207">
                  <c:v>17.25</c:v>
                </c:pt>
                <c:pt idx="208">
                  <c:v>17.33333333333324</c:v>
                </c:pt>
                <c:pt idx="209">
                  <c:v>17.416666666666668</c:v>
                </c:pt>
                <c:pt idx="210">
                  <c:v>17.5</c:v>
                </c:pt>
                <c:pt idx="211">
                  <c:v>17.583333333333194</c:v>
                </c:pt>
                <c:pt idx="212">
                  <c:v>17.666666666666668</c:v>
                </c:pt>
                <c:pt idx="213">
                  <c:v>17.75</c:v>
                </c:pt>
                <c:pt idx="214">
                  <c:v>17.83333333333324</c:v>
                </c:pt>
                <c:pt idx="215">
                  <c:v>17.916666666666668</c:v>
                </c:pt>
                <c:pt idx="216">
                  <c:v>18</c:v>
                </c:pt>
                <c:pt idx="217">
                  <c:v>18.083333333333194</c:v>
                </c:pt>
                <c:pt idx="218">
                  <c:v>18.166666666666668</c:v>
                </c:pt>
                <c:pt idx="219">
                  <c:v>18.25</c:v>
                </c:pt>
                <c:pt idx="220">
                  <c:v>18.33333333333324</c:v>
                </c:pt>
                <c:pt idx="221">
                  <c:v>18.416666666666668</c:v>
                </c:pt>
                <c:pt idx="222">
                  <c:v>18.5</c:v>
                </c:pt>
                <c:pt idx="223">
                  <c:v>18.583333333333194</c:v>
                </c:pt>
                <c:pt idx="224">
                  <c:v>18.666666666666668</c:v>
                </c:pt>
                <c:pt idx="225">
                  <c:v>18.75</c:v>
                </c:pt>
                <c:pt idx="226">
                  <c:v>18.83333333333324</c:v>
                </c:pt>
                <c:pt idx="227">
                  <c:v>18.916666666666668</c:v>
                </c:pt>
                <c:pt idx="228">
                  <c:v>19</c:v>
                </c:pt>
                <c:pt idx="229">
                  <c:v>19.083333333333194</c:v>
                </c:pt>
                <c:pt idx="230">
                  <c:v>19.166666666666668</c:v>
                </c:pt>
                <c:pt idx="231">
                  <c:v>19.25</c:v>
                </c:pt>
                <c:pt idx="232">
                  <c:v>19.33333333333324</c:v>
                </c:pt>
                <c:pt idx="233">
                  <c:v>19.416666666666668</c:v>
                </c:pt>
                <c:pt idx="234">
                  <c:v>19.5</c:v>
                </c:pt>
                <c:pt idx="235">
                  <c:v>19.583333333333194</c:v>
                </c:pt>
                <c:pt idx="236">
                  <c:v>19.666666666666668</c:v>
                </c:pt>
                <c:pt idx="237">
                  <c:v>19.75</c:v>
                </c:pt>
                <c:pt idx="238">
                  <c:v>19.83333333333324</c:v>
                </c:pt>
                <c:pt idx="239">
                  <c:v>19.916666666666668</c:v>
                </c:pt>
                <c:pt idx="240">
                  <c:v>20</c:v>
                </c:pt>
                <c:pt idx="241">
                  <c:v>20.083333333333194</c:v>
                </c:pt>
                <c:pt idx="242">
                  <c:v>20.166666666666668</c:v>
                </c:pt>
                <c:pt idx="243">
                  <c:v>20.25</c:v>
                </c:pt>
                <c:pt idx="244">
                  <c:v>20.33333333333324</c:v>
                </c:pt>
                <c:pt idx="245">
                  <c:v>20.416666666666668</c:v>
                </c:pt>
                <c:pt idx="246">
                  <c:v>20.5</c:v>
                </c:pt>
                <c:pt idx="247">
                  <c:v>20.583333333333194</c:v>
                </c:pt>
                <c:pt idx="248">
                  <c:v>20.666666666666668</c:v>
                </c:pt>
                <c:pt idx="249">
                  <c:v>20.75</c:v>
                </c:pt>
                <c:pt idx="250">
                  <c:v>20.83333333333324</c:v>
                </c:pt>
                <c:pt idx="251">
                  <c:v>20.916666666666668</c:v>
                </c:pt>
                <c:pt idx="252">
                  <c:v>21</c:v>
                </c:pt>
                <c:pt idx="253">
                  <c:v>21.083333333333194</c:v>
                </c:pt>
                <c:pt idx="254">
                  <c:v>21.166666666666668</c:v>
                </c:pt>
                <c:pt idx="255">
                  <c:v>21.25</c:v>
                </c:pt>
                <c:pt idx="256">
                  <c:v>21.33333333333324</c:v>
                </c:pt>
                <c:pt idx="257">
                  <c:v>21.416666666666668</c:v>
                </c:pt>
                <c:pt idx="258">
                  <c:v>21.5</c:v>
                </c:pt>
                <c:pt idx="259">
                  <c:v>21.583333333333194</c:v>
                </c:pt>
                <c:pt idx="260">
                  <c:v>21.666666666666668</c:v>
                </c:pt>
                <c:pt idx="261">
                  <c:v>21.75</c:v>
                </c:pt>
                <c:pt idx="262">
                  <c:v>21.83333333333324</c:v>
                </c:pt>
                <c:pt idx="263">
                  <c:v>21.916666666666668</c:v>
                </c:pt>
                <c:pt idx="264">
                  <c:v>22</c:v>
                </c:pt>
                <c:pt idx="265">
                  <c:v>22.083333333333194</c:v>
                </c:pt>
                <c:pt idx="266">
                  <c:v>22.166666666666668</c:v>
                </c:pt>
                <c:pt idx="267">
                  <c:v>22.25</c:v>
                </c:pt>
                <c:pt idx="268">
                  <c:v>22.33333333333324</c:v>
                </c:pt>
                <c:pt idx="269">
                  <c:v>22.416666666666668</c:v>
                </c:pt>
                <c:pt idx="270">
                  <c:v>22.5</c:v>
                </c:pt>
                <c:pt idx="271">
                  <c:v>22.583333333333194</c:v>
                </c:pt>
                <c:pt idx="272">
                  <c:v>22.666666666666668</c:v>
                </c:pt>
                <c:pt idx="273">
                  <c:v>22.75</c:v>
                </c:pt>
                <c:pt idx="274">
                  <c:v>22.83333333333324</c:v>
                </c:pt>
                <c:pt idx="275">
                  <c:v>22.916666666666668</c:v>
                </c:pt>
                <c:pt idx="276">
                  <c:v>23</c:v>
                </c:pt>
                <c:pt idx="277">
                  <c:v>23.083333333333194</c:v>
                </c:pt>
                <c:pt idx="278">
                  <c:v>23.166666666666668</c:v>
                </c:pt>
                <c:pt idx="279">
                  <c:v>23.25</c:v>
                </c:pt>
                <c:pt idx="280">
                  <c:v>23.33333333333324</c:v>
                </c:pt>
                <c:pt idx="281">
                  <c:v>23.416666666666668</c:v>
                </c:pt>
                <c:pt idx="282">
                  <c:v>23.5</c:v>
                </c:pt>
                <c:pt idx="283">
                  <c:v>23.583333333333194</c:v>
                </c:pt>
                <c:pt idx="284">
                  <c:v>23.666666666666668</c:v>
                </c:pt>
                <c:pt idx="285">
                  <c:v>23.75</c:v>
                </c:pt>
                <c:pt idx="286">
                  <c:v>23.83333333333324</c:v>
                </c:pt>
                <c:pt idx="287">
                  <c:v>23.916666666666668</c:v>
                </c:pt>
                <c:pt idx="288">
                  <c:v>24</c:v>
                </c:pt>
                <c:pt idx="289">
                  <c:v>24.083333333333194</c:v>
                </c:pt>
                <c:pt idx="290">
                  <c:v>24.166666666666668</c:v>
                </c:pt>
                <c:pt idx="291">
                  <c:v>24.25</c:v>
                </c:pt>
                <c:pt idx="292">
                  <c:v>24.33333333333324</c:v>
                </c:pt>
                <c:pt idx="293">
                  <c:v>24.416666666666668</c:v>
                </c:pt>
                <c:pt idx="294">
                  <c:v>24.5</c:v>
                </c:pt>
                <c:pt idx="295">
                  <c:v>24.583333333333194</c:v>
                </c:pt>
                <c:pt idx="296">
                  <c:v>24.666666666666668</c:v>
                </c:pt>
                <c:pt idx="297">
                  <c:v>24.75</c:v>
                </c:pt>
                <c:pt idx="298">
                  <c:v>24.83333333333324</c:v>
                </c:pt>
                <c:pt idx="299">
                  <c:v>24.916666666666668</c:v>
                </c:pt>
                <c:pt idx="300">
                  <c:v>25</c:v>
                </c:pt>
                <c:pt idx="301">
                  <c:v>25.083333333333194</c:v>
                </c:pt>
                <c:pt idx="302">
                  <c:v>25.166666666666668</c:v>
                </c:pt>
                <c:pt idx="303">
                  <c:v>25.25</c:v>
                </c:pt>
                <c:pt idx="304">
                  <c:v>25.33333333333324</c:v>
                </c:pt>
                <c:pt idx="305">
                  <c:v>25.416666666666668</c:v>
                </c:pt>
                <c:pt idx="306">
                  <c:v>25.5</c:v>
                </c:pt>
                <c:pt idx="307">
                  <c:v>25.583333333333194</c:v>
                </c:pt>
                <c:pt idx="308">
                  <c:v>25.666666666666668</c:v>
                </c:pt>
                <c:pt idx="309">
                  <c:v>25.75</c:v>
                </c:pt>
                <c:pt idx="310">
                  <c:v>25.83333333333324</c:v>
                </c:pt>
                <c:pt idx="311">
                  <c:v>25.916666666666668</c:v>
                </c:pt>
                <c:pt idx="312">
                  <c:v>26</c:v>
                </c:pt>
                <c:pt idx="313">
                  <c:v>26.083333333333194</c:v>
                </c:pt>
                <c:pt idx="314">
                  <c:v>26.166666666666668</c:v>
                </c:pt>
                <c:pt idx="315">
                  <c:v>26.25</c:v>
                </c:pt>
                <c:pt idx="316">
                  <c:v>26.33333333333324</c:v>
                </c:pt>
                <c:pt idx="317">
                  <c:v>26.416666666666668</c:v>
                </c:pt>
                <c:pt idx="318">
                  <c:v>26.5</c:v>
                </c:pt>
                <c:pt idx="319">
                  <c:v>26.583333333333194</c:v>
                </c:pt>
                <c:pt idx="320">
                  <c:v>26.666666666666668</c:v>
                </c:pt>
                <c:pt idx="321">
                  <c:v>26.75</c:v>
                </c:pt>
                <c:pt idx="322">
                  <c:v>26.83333333333324</c:v>
                </c:pt>
                <c:pt idx="323">
                  <c:v>26.916666666666668</c:v>
                </c:pt>
                <c:pt idx="324">
                  <c:v>27</c:v>
                </c:pt>
                <c:pt idx="325">
                  <c:v>27.083333333333194</c:v>
                </c:pt>
                <c:pt idx="326">
                  <c:v>27.166666666666668</c:v>
                </c:pt>
                <c:pt idx="327">
                  <c:v>27.25</c:v>
                </c:pt>
                <c:pt idx="328">
                  <c:v>27.33333333333324</c:v>
                </c:pt>
                <c:pt idx="329">
                  <c:v>27.416666666666668</c:v>
                </c:pt>
                <c:pt idx="330">
                  <c:v>27.5</c:v>
                </c:pt>
                <c:pt idx="331">
                  <c:v>27.583333333333194</c:v>
                </c:pt>
                <c:pt idx="332">
                  <c:v>27.666666666666668</c:v>
                </c:pt>
                <c:pt idx="333">
                  <c:v>27.75</c:v>
                </c:pt>
                <c:pt idx="334">
                  <c:v>27.83333333333324</c:v>
                </c:pt>
                <c:pt idx="335">
                  <c:v>27.916666666666668</c:v>
                </c:pt>
                <c:pt idx="336">
                  <c:v>28</c:v>
                </c:pt>
                <c:pt idx="337">
                  <c:v>28.083333333333194</c:v>
                </c:pt>
                <c:pt idx="338">
                  <c:v>28.166666666666668</c:v>
                </c:pt>
                <c:pt idx="339">
                  <c:v>28.25</c:v>
                </c:pt>
                <c:pt idx="340">
                  <c:v>28.33333333333324</c:v>
                </c:pt>
                <c:pt idx="341">
                  <c:v>28.416666666666668</c:v>
                </c:pt>
                <c:pt idx="342">
                  <c:v>28.5</c:v>
                </c:pt>
                <c:pt idx="343">
                  <c:v>28.583333333333194</c:v>
                </c:pt>
                <c:pt idx="344">
                  <c:v>28.666666666666668</c:v>
                </c:pt>
                <c:pt idx="345">
                  <c:v>28.75</c:v>
                </c:pt>
                <c:pt idx="346">
                  <c:v>28.83333333333324</c:v>
                </c:pt>
                <c:pt idx="347">
                  <c:v>28.916666666666668</c:v>
                </c:pt>
                <c:pt idx="348">
                  <c:v>29</c:v>
                </c:pt>
                <c:pt idx="349">
                  <c:v>29.083333333333194</c:v>
                </c:pt>
                <c:pt idx="350">
                  <c:v>29.166666666666668</c:v>
                </c:pt>
                <c:pt idx="351">
                  <c:v>29.25</c:v>
                </c:pt>
                <c:pt idx="352">
                  <c:v>29.33333333333324</c:v>
                </c:pt>
                <c:pt idx="353">
                  <c:v>29.416666666666668</c:v>
                </c:pt>
                <c:pt idx="354">
                  <c:v>29.5</c:v>
                </c:pt>
                <c:pt idx="355">
                  <c:v>29.583333333333194</c:v>
                </c:pt>
                <c:pt idx="356">
                  <c:v>29.666666666666668</c:v>
                </c:pt>
                <c:pt idx="357">
                  <c:v>29.75</c:v>
                </c:pt>
                <c:pt idx="358">
                  <c:v>29.83333333333324</c:v>
                </c:pt>
                <c:pt idx="359">
                  <c:v>29.916666666666668</c:v>
                </c:pt>
                <c:pt idx="360">
                  <c:v>30</c:v>
                </c:pt>
                <c:pt idx="361">
                  <c:v>30.083333333333194</c:v>
                </c:pt>
                <c:pt idx="362">
                  <c:v>30.166666666666668</c:v>
                </c:pt>
                <c:pt idx="363">
                  <c:v>30.25</c:v>
                </c:pt>
                <c:pt idx="364">
                  <c:v>30.33333333333324</c:v>
                </c:pt>
                <c:pt idx="365">
                  <c:v>30.416666666666668</c:v>
                </c:pt>
                <c:pt idx="366">
                  <c:v>30.5</c:v>
                </c:pt>
                <c:pt idx="367">
                  <c:v>30.583333333333194</c:v>
                </c:pt>
                <c:pt idx="368">
                  <c:v>30.666666666666668</c:v>
                </c:pt>
                <c:pt idx="369">
                  <c:v>30.75</c:v>
                </c:pt>
                <c:pt idx="370">
                  <c:v>30.83333333333324</c:v>
                </c:pt>
                <c:pt idx="371">
                  <c:v>30.916666666666668</c:v>
                </c:pt>
                <c:pt idx="372">
                  <c:v>31</c:v>
                </c:pt>
                <c:pt idx="373">
                  <c:v>31.083333333333194</c:v>
                </c:pt>
                <c:pt idx="374">
                  <c:v>31.166666666666668</c:v>
                </c:pt>
                <c:pt idx="375">
                  <c:v>31.25</c:v>
                </c:pt>
                <c:pt idx="376">
                  <c:v>31.33333333333324</c:v>
                </c:pt>
                <c:pt idx="377">
                  <c:v>31.416666666666668</c:v>
                </c:pt>
                <c:pt idx="378">
                  <c:v>31.5</c:v>
                </c:pt>
                <c:pt idx="379">
                  <c:v>31.583333333333194</c:v>
                </c:pt>
                <c:pt idx="380">
                  <c:v>31.666666666666668</c:v>
                </c:pt>
                <c:pt idx="381">
                  <c:v>31.75</c:v>
                </c:pt>
                <c:pt idx="382">
                  <c:v>31.83333333333324</c:v>
                </c:pt>
                <c:pt idx="383">
                  <c:v>31.916666666666668</c:v>
                </c:pt>
                <c:pt idx="384">
                  <c:v>32</c:v>
                </c:pt>
                <c:pt idx="385">
                  <c:v>32.083333333333336</c:v>
                </c:pt>
                <c:pt idx="386">
                  <c:v>32.166666666666472</c:v>
                </c:pt>
                <c:pt idx="387">
                  <c:v>32.25</c:v>
                </c:pt>
                <c:pt idx="388">
                  <c:v>32.333333333333336</c:v>
                </c:pt>
                <c:pt idx="389">
                  <c:v>32.41666666666638</c:v>
                </c:pt>
                <c:pt idx="390">
                  <c:v>32.5</c:v>
                </c:pt>
                <c:pt idx="391">
                  <c:v>32.583333333333336</c:v>
                </c:pt>
                <c:pt idx="392">
                  <c:v>32.666666666666472</c:v>
                </c:pt>
                <c:pt idx="393">
                  <c:v>32.75</c:v>
                </c:pt>
                <c:pt idx="394">
                  <c:v>32.833333333333336</c:v>
                </c:pt>
                <c:pt idx="395">
                  <c:v>32.91666666666638</c:v>
                </c:pt>
                <c:pt idx="396">
                  <c:v>33</c:v>
                </c:pt>
                <c:pt idx="397">
                  <c:v>33.083333333333336</c:v>
                </c:pt>
                <c:pt idx="398">
                  <c:v>33.166666666666472</c:v>
                </c:pt>
                <c:pt idx="399">
                  <c:v>33.25</c:v>
                </c:pt>
                <c:pt idx="400">
                  <c:v>33.333333333333336</c:v>
                </c:pt>
                <c:pt idx="401">
                  <c:v>33.41666666666638</c:v>
                </c:pt>
                <c:pt idx="402">
                  <c:v>33.5</c:v>
                </c:pt>
                <c:pt idx="403">
                  <c:v>33.583333333333336</c:v>
                </c:pt>
                <c:pt idx="404">
                  <c:v>33.666666666666472</c:v>
                </c:pt>
                <c:pt idx="405">
                  <c:v>33.75</c:v>
                </c:pt>
                <c:pt idx="406">
                  <c:v>33.833333333333336</c:v>
                </c:pt>
                <c:pt idx="407">
                  <c:v>33.91666666666638</c:v>
                </c:pt>
                <c:pt idx="408">
                  <c:v>34</c:v>
                </c:pt>
                <c:pt idx="409">
                  <c:v>34.083333333333336</c:v>
                </c:pt>
                <c:pt idx="410">
                  <c:v>34.166666666666472</c:v>
                </c:pt>
                <c:pt idx="411">
                  <c:v>34.25</c:v>
                </c:pt>
                <c:pt idx="412">
                  <c:v>34.333333333333336</c:v>
                </c:pt>
                <c:pt idx="413">
                  <c:v>34.41666666666638</c:v>
                </c:pt>
                <c:pt idx="414">
                  <c:v>34.5</c:v>
                </c:pt>
                <c:pt idx="415">
                  <c:v>34.583333333333336</c:v>
                </c:pt>
                <c:pt idx="416">
                  <c:v>34.666666666666472</c:v>
                </c:pt>
                <c:pt idx="417">
                  <c:v>34.75</c:v>
                </c:pt>
                <c:pt idx="418">
                  <c:v>34.833333333333336</c:v>
                </c:pt>
                <c:pt idx="419">
                  <c:v>34.91666666666638</c:v>
                </c:pt>
                <c:pt idx="420">
                  <c:v>35</c:v>
                </c:pt>
                <c:pt idx="421">
                  <c:v>35.083333333333336</c:v>
                </c:pt>
                <c:pt idx="422">
                  <c:v>35.166666666666472</c:v>
                </c:pt>
                <c:pt idx="423">
                  <c:v>35.25</c:v>
                </c:pt>
                <c:pt idx="424">
                  <c:v>35.333333333333336</c:v>
                </c:pt>
                <c:pt idx="425">
                  <c:v>35.41666666666638</c:v>
                </c:pt>
                <c:pt idx="426">
                  <c:v>35.5</c:v>
                </c:pt>
                <c:pt idx="427">
                  <c:v>35.583333333333336</c:v>
                </c:pt>
                <c:pt idx="428">
                  <c:v>35.666666666666472</c:v>
                </c:pt>
                <c:pt idx="429">
                  <c:v>35.75</c:v>
                </c:pt>
                <c:pt idx="430">
                  <c:v>35.833333333333336</c:v>
                </c:pt>
                <c:pt idx="431">
                  <c:v>35.91666666666638</c:v>
                </c:pt>
                <c:pt idx="432">
                  <c:v>36</c:v>
                </c:pt>
                <c:pt idx="433">
                  <c:v>36.083333333333336</c:v>
                </c:pt>
                <c:pt idx="434">
                  <c:v>36.166666666666472</c:v>
                </c:pt>
                <c:pt idx="435">
                  <c:v>36.25</c:v>
                </c:pt>
                <c:pt idx="436">
                  <c:v>36.333333333333336</c:v>
                </c:pt>
                <c:pt idx="437">
                  <c:v>36.41666666666638</c:v>
                </c:pt>
                <c:pt idx="438">
                  <c:v>36.5</c:v>
                </c:pt>
                <c:pt idx="439">
                  <c:v>36.583333333333336</c:v>
                </c:pt>
                <c:pt idx="440">
                  <c:v>36.666666666666472</c:v>
                </c:pt>
                <c:pt idx="441">
                  <c:v>36.75</c:v>
                </c:pt>
                <c:pt idx="442">
                  <c:v>36.833333333333336</c:v>
                </c:pt>
                <c:pt idx="443">
                  <c:v>36.91666666666638</c:v>
                </c:pt>
                <c:pt idx="444">
                  <c:v>37</c:v>
                </c:pt>
                <c:pt idx="445">
                  <c:v>37.083333333333336</c:v>
                </c:pt>
                <c:pt idx="446">
                  <c:v>37.166666666666472</c:v>
                </c:pt>
                <c:pt idx="447">
                  <c:v>37.25</c:v>
                </c:pt>
                <c:pt idx="448">
                  <c:v>37.333333333333336</c:v>
                </c:pt>
                <c:pt idx="449">
                  <c:v>37.41666666666638</c:v>
                </c:pt>
                <c:pt idx="450">
                  <c:v>37.5</c:v>
                </c:pt>
                <c:pt idx="451">
                  <c:v>37.583333333333336</c:v>
                </c:pt>
                <c:pt idx="452">
                  <c:v>37.666666666666472</c:v>
                </c:pt>
                <c:pt idx="453">
                  <c:v>37.75</c:v>
                </c:pt>
                <c:pt idx="454">
                  <c:v>37.833333333333336</c:v>
                </c:pt>
                <c:pt idx="455">
                  <c:v>37.91666666666638</c:v>
                </c:pt>
                <c:pt idx="456">
                  <c:v>38</c:v>
                </c:pt>
                <c:pt idx="457">
                  <c:v>38.083333333333336</c:v>
                </c:pt>
                <c:pt idx="458">
                  <c:v>38.166666666666472</c:v>
                </c:pt>
                <c:pt idx="459">
                  <c:v>38.25</c:v>
                </c:pt>
                <c:pt idx="460">
                  <c:v>38.333333333333336</c:v>
                </c:pt>
                <c:pt idx="461">
                  <c:v>38.41666666666638</c:v>
                </c:pt>
                <c:pt idx="462">
                  <c:v>38.5</c:v>
                </c:pt>
                <c:pt idx="463">
                  <c:v>38.583333333333336</c:v>
                </c:pt>
                <c:pt idx="464">
                  <c:v>38.666666666666472</c:v>
                </c:pt>
                <c:pt idx="465">
                  <c:v>38.75</c:v>
                </c:pt>
                <c:pt idx="466">
                  <c:v>38.833333333333336</c:v>
                </c:pt>
                <c:pt idx="467">
                  <c:v>38.91666666666638</c:v>
                </c:pt>
                <c:pt idx="468">
                  <c:v>39</c:v>
                </c:pt>
                <c:pt idx="469">
                  <c:v>39.083333333333336</c:v>
                </c:pt>
                <c:pt idx="470">
                  <c:v>39.166666666666472</c:v>
                </c:pt>
                <c:pt idx="471">
                  <c:v>39.25</c:v>
                </c:pt>
                <c:pt idx="472">
                  <c:v>39.333333333333336</c:v>
                </c:pt>
                <c:pt idx="473">
                  <c:v>39.41666666666638</c:v>
                </c:pt>
                <c:pt idx="474">
                  <c:v>39.5</c:v>
                </c:pt>
                <c:pt idx="475">
                  <c:v>39.583333333333336</c:v>
                </c:pt>
                <c:pt idx="476">
                  <c:v>39.666666666666472</c:v>
                </c:pt>
                <c:pt idx="477">
                  <c:v>39.75</c:v>
                </c:pt>
                <c:pt idx="478">
                  <c:v>39.833333333333336</c:v>
                </c:pt>
                <c:pt idx="479">
                  <c:v>39.91666666666638</c:v>
                </c:pt>
                <c:pt idx="480">
                  <c:v>40</c:v>
                </c:pt>
                <c:pt idx="481">
                  <c:v>40.083333333333336</c:v>
                </c:pt>
                <c:pt idx="482">
                  <c:v>40.166666666666472</c:v>
                </c:pt>
                <c:pt idx="483">
                  <c:v>40.25</c:v>
                </c:pt>
                <c:pt idx="484">
                  <c:v>40.333333333333336</c:v>
                </c:pt>
                <c:pt idx="485">
                  <c:v>40.41666666666638</c:v>
                </c:pt>
                <c:pt idx="486">
                  <c:v>40.5</c:v>
                </c:pt>
                <c:pt idx="487">
                  <c:v>40.583333333333336</c:v>
                </c:pt>
                <c:pt idx="488">
                  <c:v>40.666666666666472</c:v>
                </c:pt>
                <c:pt idx="489">
                  <c:v>40.75</c:v>
                </c:pt>
                <c:pt idx="490">
                  <c:v>40.833333333333336</c:v>
                </c:pt>
                <c:pt idx="491">
                  <c:v>40.91666666666638</c:v>
                </c:pt>
                <c:pt idx="492">
                  <c:v>41</c:v>
                </c:pt>
                <c:pt idx="493">
                  <c:v>41.083333333333336</c:v>
                </c:pt>
                <c:pt idx="494">
                  <c:v>41.166666666666472</c:v>
                </c:pt>
                <c:pt idx="495">
                  <c:v>41.25</c:v>
                </c:pt>
                <c:pt idx="496">
                  <c:v>41.333333333333336</c:v>
                </c:pt>
                <c:pt idx="497">
                  <c:v>41.41666666666638</c:v>
                </c:pt>
                <c:pt idx="498">
                  <c:v>41.5</c:v>
                </c:pt>
                <c:pt idx="499">
                  <c:v>41.583333333333336</c:v>
                </c:pt>
                <c:pt idx="500">
                  <c:v>41.666666666666472</c:v>
                </c:pt>
                <c:pt idx="501">
                  <c:v>41.75</c:v>
                </c:pt>
                <c:pt idx="502">
                  <c:v>41.833333333333336</c:v>
                </c:pt>
                <c:pt idx="503">
                  <c:v>41.91666666666638</c:v>
                </c:pt>
                <c:pt idx="504">
                  <c:v>42</c:v>
                </c:pt>
                <c:pt idx="505">
                  <c:v>42.083333333333336</c:v>
                </c:pt>
                <c:pt idx="506">
                  <c:v>42.166666666666472</c:v>
                </c:pt>
                <c:pt idx="507">
                  <c:v>42.25</c:v>
                </c:pt>
                <c:pt idx="508">
                  <c:v>42.333333333333336</c:v>
                </c:pt>
                <c:pt idx="509">
                  <c:v>42.41666666666638</c:v>
                </c:pt>
                <c:pt idx="510">
                  <c:v>42.5</c:v>
                </c:pt>
                <c:pt idx="511">
                  <c:v>42.583333333333336</c:v>
                </c:pt>
                <c:pt idx="512">
                  <c:v>42.666666666666472</c:v>
                </c:pt>
                <c:pt idx="513">
                  <c:v>42.75</c:v>
                </c:pt>
                <c:pt idx="514">
                  <c:v>42.833333333333336</c:v>
                </c:pt>
                <c:pt idx="515">
                  <c:v>42.91666666666638</c:v>
                </c:pt>
                <c:pt idx="516">
                  <c:v>43</c:v>
                </c:pt>
                <c:pt idx="517">
                  <c:v>43.083333333333336</c:v>
                </c:pt>
                <c:pt idx="518">
                  <c:v>43.166666666666472</c:v>
                </c:pt>
                <c:pt idx="519">
                  <c:v>43.25</c:v>
                </c:pt>
                <c:pt idx="520">
                  <c:v>43.333333333333336</c:v>
                </c:pt>
                <c:pt idx="521">
                  <c:v>43.41666666666638</c:v>
                </c:pt>
                <c:pt idx="522">
                  <c:v>43.5</c:v>
                </c:pt>
                <c:pt idx="523">
                  <c:v>43.583333333333336</c:v>
                </c:pt>
                <c:pt idx="524">
                  <c:v>43.666666666666472</c:v>
                </c:pt>
                <c:pt idx="525">
                  <c:v>43.75</c:v>
                </c:pt>
                <c:pt idx="526">
                  <c:v>43.833333333333336</c:v>
                </c:pt>
                <c:pt idx="527">
                  <c:v>43.91666666666638</c:v>
                </c:pt>
                <c:pt idx="528">
                  <c:v>44</c:v>
                </c:pt>
                <c:pt idx="529">
                  <c:v>44.083333333333336</c:v>
                </c:pt>
                <c:pt idx="530">
                  <c:v>44.166666666666472</c:v>
                </c:pt>
                <c:pt idx="531">
                  <c:v>44.25</c:v>
                </c:pt>
                <c:pt idx="532">
                  <c:v>44.333333333333336</c:v>
                </c:pt>
                <c:pt idx="533">
                  <c:v>44.41666666666638</c:v>
                </c:pt>
                <c:pt idx="534">
                  <c:v>44.5</c:v>
                </c:pt>
                <c:pt idx="535">
                  <c:v>44.583333333333336</c:v>
                </c:pt>
                <c:pt idx="536">
                  <c:v>44.666666666666472</c:v>
                </c:pt>
                <c:pt idx="537">
                  <c:v>44.75</c:v>
                </c:pt>
                <c:pt idx="538">
                  <c:v>44.833333333333336</c:v>
                </c:pt>
                <c:pt idx="539">
                  <c:v>44.91666666666638</c:v>
                </c:pt>
                <c:pt idx="540">
                  <c:v>45</c:v>
                </c:pt>
                <c:pt idx="541">
                  <c:v>45.083333333333336</c:v>
                </c:pt>
                <c:pt idx="542">
                  <c:v>45.166666666666472</c:v>
                </c:pt>
                <c:pt idx="543">
                  <c:v>45.25</c:v>
                </c:pt>
                <c:pt idx="544">
                  <c:v>45.333333333333336</c:v>
                </c:pt>
                <c:pt idx="545">
                  <c:v>45.41666666666638</c:v>
                </c:pt>
                <c:pt idx="546">
                  <c:v>45.5</c:v>
                </c:pt>
                <c:pt idx="547">
                  <c:v>45.583333333333336</c:v>
                </c:pt>
                <c:pt idx="548">
                  <c:v>45.666666666666472</c:v>
                </c:pt>
                <c:pt idx="549">
                  <c:v>45.75</c:v>
                </c:pt>
                <c:pt idx="550">
                  <c:v>45.833333333333336</c:v>
                </c:pt>
                <c:pt idx="551">
                  <c:v>45.91666666666638</c:v>
                </c:pt>
                <c:pt idx="552">
                  <c:v>46</c:v>
                </c:pt>
                <c:pt idx="553">
                  <c:v>46.083333333333336</c:v>
                </c:pt>
                <c:pt idx="554">
                  <c:v>46.166666666666472</c:v>
                </c:pt>
                <c:pt idx="555">
                  <c:v>46.25</c:v>
                </c:pt>
                <c:pt idx="556">
                  <c:v>46.333333333333336</c:v>
                </c:pt>
                <c:pt idx="557">
                  <c:v>46.41666666666638</c:v>
                </c:pt>
                <c:pt idx="558">
                  <c:v>46.5</c:v>
                </c:pt>
                <c:pt idx="559">
                  <c:v>46.583333333333336</c:v>
                </c:pt>
                <c:pt idx="560">
                  <c:v>46.666666666666472</c:v>
                </c:pt>
                <c:pt idx="561">
                  <c:v>46.75</c:v>
                </c:pt>
                <c:pt idx="562">
                  <c:v>46.833333333333336</c:v>
                </c:pt>
                <c:pt idx="563">
                  <c:v>46.91666666666638</c:v>
                </c:pt>
                <c:pt idx="564">
                  <c:v>47</c:v>
                </c:pt>
                <c:pt idx="565">
                  <c:v>47.083333333333336</c:v>
                </c:pt>
                <c:pt idx="566">
                  <c:v>47.166666666666472</c:v>
                </c:pt>
                <c:pt idx="567">
                  <c:v>47.25</c:v>
                </c:pt>
                <c:pt idx="568">
                  <c:v>47.333333333333336</c:v>
                </c:pt>
                <c:pt idx="569">
                  <c:v>47.41666666666638</c:v>
                </c:pt>
                <c:pt idx="570">
                  <c:v>47.5</c:v>
                </c:pt>
                <c:pt idx="571">
                  <c:v>47.583333333333336</c:v>
                </c:pt>
                <c:pt idx="572">
                  <c:v>47.666666666666472</c:v>
                </c:pt>
                <c:pt idx="573">
                  <c:v>47.75</c:v>
                </c:pt>
                <c:pt idx="574">
                  <c:v>47.833333333333336</c:v>
                </c:pt>
                <c:pt idx="575">
                  <c:v>47.91666666666638</c:v>
                </c:pt>
                <c:pt idx="576">
                  <c:v>48</c:v>
                </c:pt>
                <c:pt idx="577">
                  <c:v>48.083333333333336</c:v>
                </c:pt>
                <c:pt idx="578">
                  <c:v>48.166666666666472</c:v>
                </c:pt>
                <c:pt idx="579">
                  <c:v>48.25</c:v>
                </c:pt>
                <c:pt idx="580">
                  <c:v>48.333333333333336</c:v>
                </c:pt>
                <c:pt idx="581">
                  <c:v>48.41666666666638</c:v>
                </c:pt>
                <c:pt idx="582">
                  <c:v>48.5</c:v>
                </c:pt>
                <c:pt idx="583">
                  <c:v>48.583333333333336</c:v>
                </c:pt>
                <c:pt idx="584">
                  <c:v>48.666666666666472</c:v>
                </c:pt>
                <c:pt idx="585">
                  <c:v>48.75</c:v>
                </c:pt>
                <c:pt idx="586">
                  <c:v>48.833333333333336</c:v>
                </c:pt>
                <c:pt idx="587">
                  <c:v>48.91666666666638</c:v>
                </c:pt>
                <c:pt idx="588">
                  <c:v>49</c:v>
                </c:pt>
                <c:pt idx="589">
                  <c:v>49.083333333333336</c:v>
                </c:pt>
                <c:pt idx="590">
                  <c:v>49.166666666666472</c:v>
                </c:pt>
                <c:pt idx="591">
                  <c:v>49.25</c:v>
                </c:pt>
                <c:pt idx="592">
                  <c:v>49.333333333333336</c:v>
                </c:pt>
                <c:pt idx="593">
                  <c:v>49.41666666666638</c:v>
                </c:pt>
                <c:pt idx="594">
                  <c:v>49.5</c:v>
                </c:pt>
                <c:pt idx="595">
                  <c:v>49.583333333333336</c:v>
                </c:pt>
                <c:pt idx="596">
                  <c:v>49.666666666666472</c:v>
                </c:pt>
                <c:pt idx="597">
                  <c:v>49.75</c:v>
                </c:pt>
                <c:pt idx="598">
                  <c:v>49.833333333333336</c:v>
                </c:pt>
                <c:pt idx="599">
                  <c:v>49.91666666666638</c:v>
                </c:pt>
                <c:pt idx="600">
                  <c:v>50</c:v>
                </c:pt>
                <c:pt idx="601">
                  <c:v>50.083333333333336</c:v>
                </c:pt>
                <c:pt idx="602">
                  <c:v>50.166666666666472</c:v>
                </c:pt>
                <c:pt idx="603">
                  <c:v>50.25</c:v>
                </c:pt>
                <c:pt idx="604">
                  <c:v>50.333333333333336</c:v>
                </c:pt>
                <c:pt idx="605">
                  <c:v>50.41666666666638</c:v>
                </c:pt>
                <c:pt idx="606">
                  <c:v>50.5</c:v>
                </c:pt>
                <c:pt idx="607">
                  <c:v>50.583333333333336</c:v>
                </c:pt>
                <c:pt idx="608">
                  <c:v>50.666666666666472</c:v>
                </c:pt>
                <c:pt idx="609">
                  <c:v>50.75</c:v>
                </c:pt>
                <c:pt idx="610">
                  <c:v>50.833333333333336</c:v>
                </c:pt>
                <c:pt idx="611">
                  <c:v>50.91666666666638</c:v>
                </c:pt>
                <c:pt idx="612">
                  <c:v>51</c:v>
                </c:pt>
                <c:pt idx="613">
                  <c:v>51.083333333333336</c:v>
                </c:pt>
                <c:pt idx="614">
                  <c:v>51.166666666666472</c:v>
                </c:pt>
                <c:pt idx="615">
                  <c:v>51.25</c:v>
                </c:pt>
                <c:pt idx="616">
                  <c:v>51.333333333333336</c:v>
                </c:pt>
                <c:pt idx="617">
                  <c:v>51.41666666666638</c:v>
                </c:pt>
                <c:pt idx="618">
                  <c:v>51.5</c:v>
                </c:pt>
                <c:pt idx="619">
                  <c:v>51.583333333333336</c:v>
                </c:pt>
                <c:pt idx="620">
                  <c:v>51.666666666666472</c:v>
                </c:pt>
                <c:pt idx="621">
                  <c:v>51.75</c:v>
                </c:pt>
                <c:pt idx="622">
                  <c:v>51.833333333333336</c:v>
                </c:pt>
                <c:pt idx="623">
                  <c:v>51.91666666666638</c:v>
                </c:pt>
                <c:pt idx="624">
                  <c:v>52</c:v>
                </c:pt>
                <c:pt idx="625">
                  <c:v>52.083333333333336</c:v>
                </c:pt>
                <c:pt idx="626">
                  <c:v>52.166666666666472</c:v>
                </c:pt>
                <c:pt idx="627">
                  <c:v>52.25</c:v>
                </c:pt>
                <c:pt idx="628">
                  <c:v>52.333333333333336</c:v>
                </c:pt>
                <c:pt idx="629">
                  <c:v>52.41666666666638</c:v>
                </c:pt>
                <c:pt idx="630">
                  <c:v>52.5</c:v>
                </c:pt>
                <c:pt idx="631">
                  <c:v>52.583333333333336</c:v>
                </c:pt>
                <c:pt idx="632">
                  <c:v>52.666666666666472</c:v>
                </c:pt>
                <c:pt idx="633">
                  <c:v>52.75</c:v>
                </c:pt>
                <c:pt idx="634">
                  <c:v>52.833333333333336</c:v>
                </c:pt>
                <c:pt idx="635">
                  <c:v>52.91666666666638</c:v>
                </c:pt>
                <c:pt idx="636">
                  <c:v>53</c:v>
                </c:pt>
                <c:pt idx="637">
                  <c:v>53.083333333333336</c:v>
                </c:pt>
                <c:pt idx="638">
                  <c:v>53.166666666666472</c:v>
                </c:pt>
                <c:pt idx="639">
                  <c:v>53.25</c:v>
                </c:pt>
                <c:pt idx="640">
                  <c:v>53.333333333333336</c:v>
                </c:pt>
                <c:pt idx="641">
                  <c:v>53.41666666666638</c:v>
                </c:pt>
                <c:pt idx="642">
                  <c:v>53.5</c:v>
                </c:pt>
                <c:pt idx="643">
                  <c:v>53.583333333333336</c:v>
                </c:pt>
                <c:pt idx="644">
                  <c:v>53.666666666666472</c:v>
                </c:pt>
                <c:pt idx="645">
                  <c:v>53.75</c:v>
                </c:pt>
                <c:pt idx="646">
                  <c:v>53.833333333333336</c:v>
                </c:pt>
                <c:pt idx="647">
                  <c:v>53.91666666666638</c:v>
                </c:pt>
                <c:pt idx="648">
                  <c:v>54</c:v>
                </c:pt>
                <c:pt idx="649">
                  <c:v>54.083333333333336</c:v>
                </c:pt>
                <c:pt idx="650">
                  <c:v>54.166666666666472</c:v>
                </c:pt>
                <c:pt idx="651">
                  <c:v>54.25</c:v>
                </c:pt>
                <c:pt idx="652">
                  <c:v>54.333333333333336</c:v>
                </c:pt>
                <c:pt idx="653">
                  <c:v>54.41666666666638</c:v>
                </c:pt>
                <c:pt idx="654">
                  <c:v>54.5</c:v>
                </c:pt>
                <c:pt idx="655">
                  <c:v>54.583333333333336</c:v>
                </c:pt>
                <c:pt idx="656">
                  <c:v>54.666666666666472</c:v>
                </c:pt>
                <c:pt idx="657">
                  <c:v>54.75</c:v>
                </c:pt>
                <c:pt idx="658">
                  <c:v>54.833333333333336</c:v>
                </c:pt>
                <c:pt idx="659">
                  <c:v>54.91666666666638</c:v>
                </c:pt>
                <c:pt idx="660">
                  <c:v>55</c:v>
                </c:pt>
                <c:pt idx="661">
                  <c:v>55.083333333333336</c:v>
                </c:pt>
                <c:pt idx="662">
                  <c:v>55.166666666666472</c:v>
                </c:pt>
                <c:pt idx="663">
                  <c:v>55.25</c:v>
                </c:pt>
                <c:pt idx="664">
                  <c:v>55.333333333333336</c:v>
                </c:pt>
                <c:pt idx="665">
                  <c:v>55.41666666666638</c:v>
                </c:pt>
                <c:pt idx="666">
                  <c:v>55.5</c:v>
                </c:pt>
                <c:pt idx="667">
                  <c:v>55.583333333333336</c:v>
                </c:pt>
                <c:pt idx="668">
                  <c:v>55.666666666666472</c:v>
                </c:pt>
                <c:pt idx="669">
                  <c:v>55.75</c:v>
                </c:pt>
                <c:pt idx="670">
                  <c:v>55.833333333333336</c:v>
                </c:pt>
                <c:pt idx="671">
                  <c:v>55.91666666666638</c:v>
                </c:pt>
                <c:pt idx="672">
                  <c:v>56</c:v>
                </c:pt>
                <c:pt idx="673">
                  <c:v>56.083333333333336</c:v>
                </c:pt>
                <c:pt idx="674">
                  <c:v>56.166666666666472</c:v>
                </c:pt>
                <c:pt idx="675">
                  <c:v>56.25</c:v>
                </c:pt>
                <c:pt idx="676">
                  <c:v>56.333333333333336</c:v>
                </c:pt>
                <c:pt idx="677">
                  <c:v>56.41666666666638</c:v>
                </c:pt>
                <c:pt idx="678">
                  <c:v>56.5</c:v>
                </c:pt>
                <c:pt idx="679">
                  <c:v>56.583333333333336</c:v>
                </c:pt>
                <c:pt idx="680">
                  <c:v>56.666666666666472</c:v>
                </c:pt>
                <c:pt idx="681">
                  <c:v>56.75</c:v>
                </c:pt>
                <c:pt idx="682">
                  <c:v>56.833333333333336</c:v>
                </c:pt>
                <c:pt idx="683">
                  <c:v>56.91666666666638</c:v>
                </c:pt>
                <c:pt idx="684">
                  <c:v>57</c:v>
                </c:pt>
                <c:pt idx="685">
                  <c:v>57.083333333333336</c:v>
                </c:pt>
                <c:pt idx="686">
                  <c:v>57.166666666666472</c:v>
                </c:pt>
                <c:pt idx="687">
                  <c:v>57.25</c:v>
                </c:pt>
                <c:pt idx="688">
                  <c:v>57.333333333333336</c:v>
                </c:pt>
                <c:pt idx="689">
                  <c:v>57.41666666666638</c:v>
                </c:pt>
                <c:pt idx="690">
                  <c:v>57.5</c:v>
                </c:pt>
                <c:pt idx="691">
                  <c:v>57.583333333333336</c:v>
                </c:pt>
                <c:pt idx="692">
                  <c:v>57.666666666666472</c:v>
                </c:pt>
                <c:pt idx="693">
                  <c:v>57.75</c:v>
                </c:pt>
                <c:pt idx="694">
                  <c:v>57.833333333333336</c:v>
                </c:pt>
                <c:pt idx="695">
                  <c:v>57.91666666666638</c:v>
                </c:pt>
                <c:pt idx="696">
                  <c:v>58</c:v>
                </c:pt>
                <c:pt idx="697">
                  <c:v>58.083333333333336</c:v>
                </c:pt>
                <c:pt idx="698">
                  <c:v>58.166666666666472</c:v>
                </c:pt>
                <c:pt idx="699">
                  <c:v>58.25</c:v>
                </c:pt>
                <c:pt idx="700">
                  <c:v>58.333333333333336</c:v>
                </c:pt>
                <c:pt idx="701">
                  <c:v>58.41666666666638</c:v>
                </c:pt>
                <c:pt idx="702">
                  <c:v>58.5</c:v>
                </c:pt>
                <c:pt idx="703">
                  <c:v>58.583333333333336</c:v>
                </c:pt>
                <c:pt idx="704">
                  <c:v>58.666666666666472</c:v>
                </c:pt>
                <c:pt idx="705">
                  <c:v>58.75</c:v>
                </c:pt>
                <c:pt idx="706">
                  <c:v>58.833333333333336</c:v>
                </c:pt>
                <c:pt idx="707">
                  <c:v>58.91666666666638</c:v>
                </c:pt>
                <c:pt idx="708">
                  <c:v>59</c:v>
                </c:pt>
                <c:pt idx="709">
                  <c:v>59.083333333333336</c:v>
                </c:pt>
                <c:pt idx="710">
                  <c:v>59.166666666666472</c:v>
                </c:pt>
                <c:pt idx="711">
                  <c:v>59.25</c:v>
                </c:pt>
                <c:pt idx="712">
                  <c:v>59.333333333333336</c:v>
                </c:pt>
                <c:pt idx="713">
                  <c:v>59.41666666666638</c:v>
                </c:pt>
                <c:pt idx="714">
                  <c:v>59.5</c:v>
                </c:pt>
                <c:pt idx="715">
                  <c:v>59.583333333333336</c:v>
                </c:pt>
                <c:pt idx="716">
                  <c:v>59.666666666666472</c:v>
                </c:pt>
                <c:pt idx="717">
                  <c:v>59.75</c:v>
                </c:pt>
                <c:pt idx="718">
                  <c:v>59.833333333333336</c:v>
                </c:pt>
                <c:pt idx="719">
                  <c:v>59.91666666666638</c:v>
                </c:pt>
                <c:pt idx="720">
                  <c:v>60</c:v>
                </c:pt>
                <c:pt idx="721">
                  <c:v>60.083333333333336</c:v>
                </c:pt>
                <c:pt idx="722">
                  <c:v>60.166666666666472</c:v>
                </c:pt>
                <c:pt idx="723">
                  <c:v>60.25</c:v>
                </c:pt>
                <c:pt idx="724">
                  <c:v>60.333333333333336</c:v>
                </c:pt>
                <c:pt idx="725">
                  <c:v>60.41666666666638</c:v>
                </c:pt>
                <c:pt idx="726">
                  <c:v>60.5</c:v>
                </c:pt>
                <c:pt idx="727">
                  <c:v>60.583333333333336</c:v>
                </c:pt>
                <c:pt idx="728">
                  <c:v>60.666666666666472</c:v>
                </c:pt>
                <c:pt idx="729">
                  <c:v>60.75</c:v>
                </c:pt>
                <c:pt idx="730">
                  <c:v>60.833333333333336</c:v>
                </c:pt>
                <c:pt idx="731">
                  <c:v>60.91666666666638</c:v>
                </c:pt>
                <c:pt idx="732">
                  <c:v>61</c:v>
                </c:pt>
                <c:pt idx="733">
                  <c:v>61.083333333333336</c:v>
                </c:pt>
                <c:pt idx="734">
                  <c:v>61.166666666666472</c:v>
                </c:pt>
                <c:pt idx="735">
                  <c:v>61.25</c:v>
                </c:pt>
                <c:pt idx="736">
                  <c:v>61.333333333333336</c:v>
                </c:pt>
                <c:pt idx="737">
                  <c:v>61.41666666666638</c:v>
                </c:pt>
                <c:pt idx="738">
                  <c:v>61.5</c:v>
                </c:pt>
                <c:pt idx="739">
                  <c:v>61.583333333333336</c:v>
                </c:pt>
                <c:pt idx="740">
                  <c:v>61.666666666666472</c:v>
                </c:pt>
                <c:pt idx="741">
                  <c:v>61.75</c:v>
                </c:pt>
                <c:pt idx="742">
                  <c:v>61.833333333333336</c:v>
                </c:pt>
                <c:pt idx="743">
                  <c:v>61.91666666666638</c:v>
                </c:pt>
                <c:pt idx="744">
                  <c:v>62</c:v>
                </c:pt>
                <c:pt idx="745">
                  <c:v>62.083333333333336</c:v>
                </c:pt>
                <c:pt idx="746">
                  <c:v>62.166666666666472</c:v>
                </c:pt>
                <c:pt idx="747">
                  <c:v>62.25</c:v>
                </c:pt>
                <c:pt idx="748">
                  <c:v>62.333333333333336</c:v>
                </c:pt>
                <c:pt idx="749">
                  <c:v>62.41666666666638</c:v>
                </c:pt>
                <c:pt idx="750">
                  <c:v>62.5</c:v>
                </c:pt>
                <c:pt idx="751">
                  <c:v>62.583333333333336</c:v>
                </c:pt>
                <c:pt idx="752">
                  <c:v>62.666666666666472</c:v>
                </c:pt>
                <c:pt idx="753">
                  <c:v>62.75</c:v>
                </c:pt>
                <c:pt idx="754">
                  <c:v>62.833333333333336</c:v>
                </c:pt>
                <c:pt idx="755">
                  <c:v>62.91666666666638</c:v>
                </c:pt>
                <c:pt idx="756">
                  <c:v>63</c:v>
                </c:pt>
                <c:pt idx="757">
                  <c:v>63.083333333333336</c:v>
                </c:pt>
                <c:pt idx="758">
                  <c:v>63.166666666666472</c:v>
                </c:pt>
                <c:pt idx="759">
                  <c:v>63.25</c:v>
                </c:pt>
                <c:pt idx="760">
                  <c:v>63.333333333333336</c:v>
                </c:pt>
                <c:pt idx="761">
                  <c:v>63.41666666666638</c:v>
                </c:pt>
                <c:pt idx="762">
                  <c:v>63.5</c:v>
                </c:pt>
                <c:pt idx="763">
                  <c:v>63.583333333333336</c:v>
                </c:pt>
                <c:pt idx="764">
                  <c:v>63.666666666666472</c:v>
                </c:pt>
                <c:pt idx="765">
                  <c:v>63.75</c:v>
                </c:pt>
                <c:pt idx="766">
                  <c:v>63.833333333333336</c:v>
                </c:pt>
                <c:pt idx="767">
                  <c:v>63.91666666666638</c:v>
                </c:pt>
                <c:pt idx="768">
                  <c:v>64</c:v>
                </c:pt>
                <c:pt idx="769">
                  <c:v>64.083333333333258</c:v>
                </c:pt>
                <c:pt idx="770">
                  <c:v>64.166666666666671</c:v>
                </c:pt>
                <c:pt idx="771">
                  <c:v>64.25</c:v>
                </c:pt>
                <c:pt idx="772">
                  <c:v>64.333333333333258</c:v>
                </c:pt>
                <c:pt idx="773">
                  <c:v>64.41666666666687</c:v>
                </c:pt>
                <c:pt idx="774">
                  <c:v>64.5</c:v>
                </c:pt>
                <c:pt idx="775">
                  <c:v>64.583333333333258</c:v>
                </c:pt>
                <c:pt idx="776">
                  <c:v>64.666666666666671</c:v>
                </c:pt>
                <c:pt idx="777">
                  <c:v>64.75</c:v>
                </c:pt>
                <c:pt idx="778">
                  <c:v>64.833333333333258</c:v>
                </c:pt>
                <c:pt idx="779">
                  <c:v>64.91666666666687</c:v>
                </c:pt>
                <c:pt idx="780">
                  <c:v>65</c:v>
                </c:pt>
                <c:pt idx="781">
                  <c:v>65.083333333333258</c:v>
                </c:pt>
                <c:pt idx="782">
                  <c:v>65.166666666666671</c:v>
                </c:pt>
                <c:pt idx="783">
                  <c:v>65.25</c:v>
                </c:pt>
                <c:pt idx="784">
                  <c:v>65.333333333333258</c:v>
                </c:pt>
                <c:pt idx="785">
                  <c:v>65.41666666666687</c:v>
                </c:pt>
                <c:pt idx="786">
                  <c:v>65.5</c:v>
                </c:pt>
                <c:pt idx="787">
                  <c:v>65.583333333333258</c:v>
                </c:pt>
                <c:pt idx="788">
                  <c:v>65.666666666666671</c:v>
                </c:pt>
                <c:pt idx="789">
                  <c:v>65.75</c:v>
                </c:pt>
                <c:pt idx="790">
                  <c:v>65.833333333333258</c:v>
                </c:pt>
                <c:pt idx="791">
                  <c:v>65.91666666666687</c:v>
                </c:pt>
                <c:pt idx="792">
                  <c:v>66</c:v>
                </c:pt>
                <c:pt idx="793">
                  <c:v>66.083333333333258</c:v>
                </c:pt>
                <c:pt idx="794">
                  <c:v>66.166666666666671</c:v>
                </c:pt>
                <c:pt idx="795">
                  <c:v>66.25</c:v>
                </c:pt>
                <c:pt idx="796">
                  <c:v>66.333333333333258</c:v>
                </c:pt>
                <c:pt idx="797">
                  <c:v>66.41666666666687</c:v>
                </c:pt>
                <c:pt idx="798">
                  <c:v>66.5</c:v>
                </c:pt>
                <c:pt idx="799">
                  <c:v>66.583333333333258</c:v>
                </c:pt>
                <c:pt idx="800">
                  <c:v>66.666666666666671</c:v>
                </c:pt>
                <c:pt idx="801">
                  <c:v>66.75</c:v>
                </c:pt>
                <c:pt idx="802">
                  <c:v>66.833333333333258</c:v>
                </c:pt>
                <c:pt idx="803">
                  <c:v>66.91666666666687</c:v>
                </c:pt>
                <c:pt idx="804">
                  <c:v>67</c:v>
                </c:pt>
                <c:pt idx="805">
                  <c:v>67.083333333333258</c:v>
                </c:pt>
                <c:pt idx="806">
                  <c:v>67.166666666666671</c:v>
                </c:pt>
                <c:pt idx="807">
                  <c:v>67.25</c:v>
                </c:pt>
                <c:pt idx="808">
                  <c:v>67.333333333333258</c:v>
                </c:pt>
                <c:pt idx="809">
                  <c:v>67.41666666666687</c:v>
                </c:pt>
                <c:pt idx="810">
                  <c:v>67.5</c:v>
                </c:pt>
                <c:pt idx="811">
                  <c:v>67.583333333333258</c:v>
                </c:pt>
                <c:pt idx="812">
                  <c:v>67.666666666666671</c:v>
                </c:pt>
                <c:pt idx="813">
                  <c:v>67.75</c:v>
                </c:pt>
                <c:pt idx="814">
                  <c:v>67.833333333333258</c:v>
                </c:pt>
                <c:pt idx="815">
                  <c:v>67.91666666666687</c:v>
                </c:pt>
                <c:pt idx="816">
                  <c:v>68</c:v>
                </c:pt>
                <c:pt idx="817">
                  <c:v>68.083333333333258</c:v>
                </c:pt>
                <c:pt idx="818">
                  <c:v>68.166666666666671</c:v>
                </c:pt>
                <c:pt idx="819">
                  <c:v>68.25</c:v>
                </c:pt>
                <c:pt idx="820">
                  <c:v>68.333333333333258</c:v>
                </c:pt>
                <c:pt idx="821">
                  <c:v>68.41666666666687</c:v>
                </c:pt>
                <c:pt idx="822">
                  <c:v>68.5</c:v>
                </c:pt>
                <c:pt idx="823">
                  <c:v>68.583333333333258</c:v>
                </c:pt>
                <c:pt idx="824">
                  <c:v>68.666666666666671</c:v>
                </c:pt>
                <c:pt idx="825">
                  <c:v>68.75</c:v>
                </c:pt>
                <c:pt idx="826">
                  <c:v>68.833333333333258</c:v>
                </c:pt>
                <c:pt idx="827">
                  <c:v>68.91666666666687</c:v>
                </c:pt>
                <c:pt idx="828">
                  <c:v>69</c:v>
                </c:pt>
                <c:pt idx="829">
                  <c:v>69.083333333333258</c:v>
                </c:pt>
                <c:pt idx="830">
                  <c:v>69.166666666666671</c:v>
                </c:pt>
                <c:pt idx="831">
                  <c:v>69.25</c:v>
                </c:pt>
                <c:pt idx="832">
                  <c:v>69.333333333333258</c:v>
                </c:pt>
                <c:pt idx="833">
                  <c:v>69.41666666666687</c:v>
                </c:pt>
                <c:pt idx="834">
                  <c:v>69.5</c:v>
                </c:pt>
                <c:pt idx="835">
                  <c:v>69.583333333333258</c:v>
                </c:pt>
                <c:pt idx="836">
                  <c:v>69.666666666666671</c:v>
                </c:pt>
                <c:pt idx="837">
                  <c:v>69.75</c:v>
                </c:pt>
                <c:pt idx="838">
                  <c:v>69.833333333333258</c:v>
                </c:pt>
                <c:pt idx="839">
                  <c:v>69.91666666666687</c:v>
                </c:pt>
                <c:pt idx="840">
                  <c:v>70</c:v>
                </c:pt>
                <c:pt idx="841">
                  <c:v>70.083333333333258</c:v>
                </c:pt>
                <c:pt idx="842">
                  <c:v>70.166666666666671</c:v>
                </c:pt>
                <c:pt idx="843">
                  <c:v>70.25</c:v>
                </c:pt>
                <c:pt idx="844">
                  <c:v>70.333333333333258</c:v>
                </c:pt>
                <c:pt idx="845">
                  <c:v>70.41666666666687</c:v>
                </c:pt>
                <c:pt idx="846">
                  <c:v>70.5</c:v>
                </c:pt>
                <c:pt idx="847">
                  <c:v>70.583333333333258</c:v>
                </c:pt>
                <c:pt idx="848">
                  <c:v>70.666666666666671</c:v>
                </c:pt>
                <c:pt idx="849">
                  <c:v>70.75</c:v>
                </c:pt>
                <c:pt idx="850">
                  <c:v>70.833333333333258</c:v>
                </c:pt>
                <c:pt idx="851">
                  <c:v>70.91666666666687</c:v>
                </c:pt>
                <c:pt idx="852">
                  <c:v>71</c:v>
                </c:pt>
                <c:pt idx="853">
                  <c:v>71.083333333333258</c:v>
                </c:pt>
                <c:pt idx="854">
                  <c:v>71.166666666666671</c:v>
                </c:pt>
                <c:pt idx="855">
                  <c:v>71.25</c:v>
                </c:pt>
                <c:pt idx="856">
                  <c:v>71.333333333333258</c:v>
                </c:pt>
                <c:pt idx="857">
                  <c:v>71.41666666666687</c:v>
                </c:pt>
                <c:pt idx="858">
                  <c:v>71.5</c:v>
                </c:pt>
                <c:pt idx="859">
                  <c:v>71.583333333333258</c:v>
                </c:pt>
                <c:pt idx="860">
                  <c:v>71.666666666666671</c:v>
                </c:pt>
                <c:pt idx="861">
                  <c:v>71.75</c:v>
                </c:pt>
                <c:pt idx="862">
                  <c:v>71.833333333333258</c:v>
                </c:pt>
                <c:pt idx="863">
                  <c:v>71.91666666666687</c:v>
                </c:pt>
                <c:pt idx="864">
                  <c:v>72</c:v>
                </c:pt>
                <c:pt idx="865">
                  <c:v>72.083333333333258</c:v>
                </c:pt>
                <c:pt idx="866">
                  <c:v>72.166666666666671</c:v>
                </c:pt>
                <c:pt idx="867">
                  <c:v>72.25</c:v>
                </c:pt>
                <c:pt idx="868">
                  <c:v>72.333333333333258</c:v>
                </c:pt>
                <c:pt idx="869">
                  <c:v>72.41666666666687</c:v>
                </c:pt>
                <c:pt idx="870">
                  <c:v>72.5</c:v>
                </c:pt>
                <c:pt idx="871">
                  <c:v>72.583333333333258</c:v>
                </c:pt>
                <c:pt idx="872">
                  <c:v>72.666666666666671</c:v>
                </c:pt>
                <c:pt idx="873">
                  <c:v>72.75</c:v>
                </c:pt>
                <c:pt idx="874">
                  <c:v>72.833333333333258</c:v>
                </c:pt>
                <c:pt idx="875">
                  <c:v>72.91666666666687</c:v>
                </c:pt>
                <c:pt idx="876">
                  <c:v>73</c:v>
                </c:pt>
                <c:pt idx="877">
                  <c:v>73.083333333333258</c:v>
                </c:pt>
                <c:pt idx="878">
                  <c:v>73.166666666666671</c:v>
                </c:pt>
                <c:pt idx="879">
                  <c:v>73.25</c:v>
                </c:pt>
                <c:pt idx="880">
                  <c:v>73.333333333333258</c:v>
                </c:pt>
                <c:pt idx="881">
                  <c:v>73.41666666666687</c:v>
                </c:pt>
                <c:pt idx="882">
                  <c:v>73.5</c:v>
                </c:pt>
                <c:pt idx="883">
                  <c:v>73.583333333333258</c:v>
                </c:pt>
                <c:pt idx="884">
                  <c:v>73.666666666666671</c:v>
                </c:pt>
                <c:pt idx="885">
                  <c:v>73.75</c:v>
                </c:pt>
                <c:pt idx="886">
                  <c:v>73.833333333333258</c:v>
                </c:pt>
                <c:pt idx="887">
                  <c:v>73.91666666666687</c:v>
                </c:pt>
                <c:pt idx="888">
                  <c:v>74</c:v>
                </c:pt>
                <c:pt idx="889">
                  <c:v>74.083333333333258</c:v>
                </c:pt>
                <c:pt idx="890">
                  <c:v>74.166666666666671</c:v>
                </c:pt>
                <c:pt idx="891">
                  <c:v>74.25</c:v>
                </c:pt>
                <c:pt idx="892">
                  <c:v>74.333333333333258</c:v>
                </c:pt>
                <c:pt idx="893">
                  <c:v>74.41666666666687</c:v>
                </c:pt>
                <c:pt idx="894">
                  <c:v>74.5</c:v>
                </c:pt>
                <c:pt idx="895">
                  <c:v>74.583333333333258</c:v>
                </c:pt>
                <c:pt idx="896">
                  <c:v>74.666666666666671</c:v>
                </c:pt>
                <c:pt idx="897">
                  <c:v>74.75</c:v>
                </c:pt>
                <c:pt idx="898">
                  <c:v>74.833333333333258</c:v>
                </c:pt>
                <c:pt idx="899">
                  <c:v>74.91666666666687</c:v>
                </c:pt>
                <c:pt idx="900">
                  <c:v>75</c:v>
                </c:pt>
                <c:pt idx="901">
                  <c:v>75.083333333333258</c:v>
                </c:pt>
                <c:pt idx="902">
                  <c:v>75.166666666666671</c:v>
                </c:pt>
                <c:pt idx="903">
                  <c:v>75.25</c:v>
                </c:pt>
                <c:pt idx="904">
                  <c:v>75.333333333333258</c:v>
                </c:pt>
                <c:pt idx="905">
                  <c:v>75.41666666666687</c:v>
                </c:pt>
                <c:pt idx="906">
                  <c:v>75.5</c:v>
                </c:pt>
                <c:pt idx="907">
                  <c:v>75.583333333333258</c:v>
                </c:pt>
                <c:pt idx="908">
                  <c:v>75.666666666666671</c:v>
                </c:pt>
                <c:pt idx="909">
                  <c:v>75.75</c:v>
                </c:pt>
                <c:pt idx="910">
                  <c:v>75.833333333333258</c:v>
                </c:pt>
                <c:pt idx="911">
                  <c:v>75.91666666666687</c:v>
                </c:pt>
                <c:pt idx="912">
                  <c:v>76</c:v>
                </c:pt>
                <c:pt idx="913">
                  <c:v>76.083333333333258</c:v>
                </c:pt>
                <c:pt idx="914">
                  <c:v>76.166666666666671</c:v>
                </c:pt>
                <c:pt idx="915">
                  <c:v>76.25</c:v>
                </c:pt>
                <c:pt idx="916">
                  <c:v>76.333333333333258</c:v>
                </c:pt>
                <c:pt idx="917">
                  <c:v>76.41666666666687</c:v>
                </c:pt>
                <c:pt idx="918">
                  <c:v>76.5</c:v>
                </c:pt>
                <c:pt idx="919">
                  <c:v>76.583333333333258</c:v>
                </c:pt>
                <c:pt idx="920">
                  <c:v>76.666666666666671</c:v>
                </c:pt>
                <c:pt idx="921">
                  <c:v>76.75</c:v>
                </c:pt>
                <c:pt idx="922">
                  <c:v>76.833333333333258</c:v>
                </c:pt>
                <c:pt idx="923">
                  <c:v>76.91666666666687</c:v>
                </c:pt>
                <c:pt idx="924">
                  <c:v>77</c:v>
                </c:pt>
                <c:pt idx="925">
                  <c:v>77.083333333333258</c:v>
                </c:pt>
                <c:pt idx="926">
                  <c:v>77.166666666666671</c:v>
                </c:pt>
                <c:pt idx="927">
                  <c:v>77.25</c:v>
                </c:pt>
                <c:pt idx="928">
                  <c:v>77.333333333333258</c:v>
                </c:pt>
                <c:pt idx="929">
                  <c:v>77.41666666666687</c:v>
                </c:pt>
                <c:pt idx="930">
                  <c:v>77.5</c:v>
                </c:pt>
                <c:pt idx="931">
                  <c:v>77.583333333333258</c:v>
                </c:pt>
                <c:pt idx="932">
                  <c:v>77.666666666666671</c:v>
                </c:pt>
                <c:pt idx="933">
                  <c:v>77.75</c:v>
                </c:pt>
                <c:pt idx="934">
                  <c:v>77.833333333333258</c:v>
                </c:pt>
                <c:pt idx="935">
                  <c:v>77.91666666666687</c:v>
                </c:pt>
                <c:pt idx="936">
                  <c:v>78</c:v>
                </c:pt>
                <c:pt idx="937">
                  <c:v>78.083333333333258</c:v>
                </c:pt>
                <c:pt idx="938">
                  <c:v>78.166666666666671</c:v>
                </c:pt>
                <c:pt idx="939">
                  <c:v>78.25</c:v>
                </c:pt>
                <c:pt idx="940">
                  <c:v>78.333333333333258</c:v>
                </c:pt>
                <c:pt idx="941">
                  <c:v>78.41666666666687</c:v>
                </c:pt>
                <c:pt idx="942">
                  <c:v>78.5</c:v>
                </c:pt>
                <c:pt idx="943">
                  <c:v>78.583333333333258</c:v>
                </c:pt>
                <c:pt idx="944">
                  <c:v>78.666666666666671</c:v>
                </c:pt>
                <c:pt idx="945">
                  <c:v>78.75</c:v>
                </c:pt>
                <c:pt idx="946">
                  <c:v>78.833333333333258</c:v>
                </c:pt>
                <c:pt idx="947">
                  <c:v>78.91666666666687</c:v>
                </c:pt>
                <c:pt idx="948">
                  <c:v>79</c:v>
                </c:pt>
                <c:pt idx="949">
                  <c:v>79.083333333333258</c:v>
                </c:pt>
                <c:pt idx="950">
                  <c:v>79.166666666666671</c:v>
                </c:pt>
                <c:pt idx="951">
                  <c:v>79.25</c:v>
                </c:pt>
                <c:pt idx="952">
                  <c:v>79.333333333333258</c:v>
                </c:pt>
                <c:pt idx="953">
                  <c:v>79.41666666666687</c:v>
                </c:pt>
                <c:pt idx="954">
                  <c:v>79.5</c:v>
                </c:pt>
                <c:pt idx="955">
                  <c:v>79.583333333333258</c:v>
                </c:pt>
                <c:pt idx="956">
                  <c:v>79.666666666666671</c:v>
                </c:pt>
                <c:pt idx="957">
                  <c:v>79.75</c:v>
                </c:pt>
                <c:pt idx="958">
                  <c:v>79.833333333333258</c:v>
                </c:pt>
                <c:pt idx="959">
                  <c:v>79.91666666666687</c:v>
                </c:pt>
                <c:pt idx="960">
                  <c:v>80</c:v>
                </c:pt>
                <c:pt idx="961">
                  <c:v>80.083333333333258</c:v>
                </c:pt>
                <c:pt idx="962">
                  <c:v>80.166666666666671</c:v>
                </c:pt>
                <c:pt idx="963">
                  <c:v>80.25</c:v>
                </c:pt>
                <c:pt idx="964">
                  <c:v>80.333333333333258</c:v>
                </c:pt>
                <c:pt idx="965">
                  <c:v>80.41666666666687</c:v>
                </c:pt>
                <c:pt idx="966">
                  <c:v>80.5</c:v>
                </c:pt>
                <c:pt idx="967">
                  <c:v>80.583333333333258</c:v>
                </c:pt>
                <c:pt idx="968">
                  <c:v>80.666666666666671</c:v>
                </c:pt>
                <c:pt idx="969">
                  <c:v>80.75</c:v>
                </c:pt>
                <c:pt idx="970">
                  <c:v>80.833333333333258</c:v>
                </c:pt>
                <c:pt idx="971">
                  <c:v>80.91666666666687</c:v>
                </c:pt>
                <c:pt idx="972">
                  <c:v>81</c:v>
                </c:pt>
                <c:pt idx="973">
                  <c:v>81.083333333333258</c:v>
                </c:pt>
                <c:pt idx="974">
                  <c:v>81.166666666666671</c:v>
                </c:pt>
                <c:pt idx="975">
                  <c:v>81.25</c:v>
                </c:pt>
                <c:pt idx="976">
                  <c:v>81.333333333333258</c:v>
                </c:pt>
                <c:pt idx="977">
                  <c:v>81.41666666666687</c:v>
                </c:pt>
                <c:pt idx="978">
                  <c:v>81.5</c:v>
                </c:pt>
                <c:pt idx="979">
                  <c:v>81.583333333333258</c:v>
                </c:pt>
                <c:pt idx="980">
                  <c:v>81.666666666666671</c:v>
                </c:pt>
                <c:pt idx="981">
                  <c:v>81.75</c:v>
                </c:pt>
                <c:pt idx="982">
                  <c:v>81.833333333333258</c:v>
                </c:pt>
                <c:pt idx="983">
                  <c:v>81.91666666666687</c:v>
                </c:pt>
                <c:pt idx="984">
                  <c:v>82</c:v>
                </c:pt>
                <c:pt idx="985">
                  <c:v>82.083333333333258</c:v>
                </c:pt>
                <c:pt idx="986">
                  <c:v>82.166666666666671</c:v>
                </c:pt>
                <c:pt idx="987">
                  <c:v>82.25</c:v>
                </c:pt>
                <c:pt idx="988">
                  <c:v>82.333333333333258</c:v>
                </c:pt>
                <c:pt idx="989">
                  <c:v>82.41666666666687</c:v>
                </c:pt>
                <c:pt idx="990">
                  <c:v>82.5</c:v>
                </c:pt>
                <c:pt idx="991">
                  <c:v>82.583333333333258</c:v>
                </c:pt>
                <c:pt idx="992">
                  <c:v>82.666666666666671</c:v>
                </c:pt>
                <c:pt idx="993">
                  <c:v>82.75</c:v>
                </c:pt>
                <c:pt idx="994">
                  <c:v>82.833333333333258</c:v>
                </c:pt>
                <c:pt idx="995">
                  <c:v>82.91666666666687</c:v>
                </c:pt>
                <c:pt idx="996">
                  <c:v>83</c:v>
                </c:pt>
                <c:pt idx="997">
                  <c:v>83.083333333333258</c:v>
                </c:pt>
                <c:pt idx="998">
                  <c:v>83.166666666666671</c:v>
                </c:pt>
                <c:pt idx="999">
                  <c:v>83.25</c:v>
                </c:pt>
                <c:pt idx="1000">
                  <c:v>83.333333333333258</c:v>
                </c:pt>
                <c:pt idx="1001">
                  <c:v>83.41666666666687</c:v>
                </c:pt>
                <c:pt idx="1002">
                  <c:v>83.5</c:v>
                </c:pt>
                <c:pt idx="1003">
                  <c:v>83.583333333333258</c:v>
                </c:pt>
                <c:pt idx="1004">
                  <c:v>83.666666666666671</c:v>
                </c:pt>
                <c:pt idx="1005">
                  <c:v>83.75</c:v>
                </c:pt>
                <c:pt idx="1006">
                  <c:v>83.833333333333258</c:v>
                </c:pt>
                <c:pt idx="1007">
                  <c:v>83.91666666666687</c:v>
                </c:pt>
                <c:pt idx="1008">
                  <c:v>84</c:v>
                </c:pt>
                <c:pt idx="1009">
                  <c:v>84.083333333333258</c:v>
                </c:pt>
                <c:pt idx="1010">
                  <c:v>84.166666666666671</c:v>
                </c:pt>
                <c:pt idx="1011">
                  <c:v>84.25</c:v>
                </c:pt>
                <c:pt idx="1012">
                  <c:v>84.333333333333258</c:v>
                </c:pt>
                <c:pt idx="1013">
                  <c:v>84.41666666666687</c:v>
                </c:pt>
                <c:pt idx="1014">
                  <c:v>84.5</c:v>
                </c:pt>
                <c:pt idx="1015">
                  <c:v>84.583333333333258</c:v>
                </c:pt>
                <c:pt idx="1016">
                  <c:v>84.666666666666671</c:v>
                </c:pt>
                <c:pt idx="1017">
                  <c:v>84.75</c:v>
                </c:pt>
                <c:pt idx="1018">
                  <c:v>84.833333333333258</c:v>
                </c:pt>
                <c:pt idx="1019">
                  <c:v>84.91666666666687</c:v>
                </c:pt>
                <c:pt idx="1020">
                  <c:v>85</c:v>
                </c:pt>
                <c:pt idx="1021">
                  <c:v>85.083333333333258</c:v>
                </c:pt>
                <c:pt idx="1022">
                  <c:v>85.166666666666671</c:v>
                </c:pt>
                <c:pt idx="1023">
                  <c:v>85.25</c:v>
                </c:pt>
                <c:pt idx="1024">
                  <c:v>85.333333333333258</c:v>
                </c:pt>
                <c:pt idx="1025">
                  <c:v>85.41666666666687</c:v>
                </c:pt>
                <c:pt idx="1026">
                  <c:v>85.5</c:v>
                </c:pt>
                <c:pt idx="1027">
                  <c:v>85.583333333333258</c:v>
                </c:pt>
                <c:pt idx="1028">
                  <c:v>85.666666666666671</c:v>
                </c:pt>
                <c:pt idx="1029">
                  <c:v>85.75</c:v>
                </c:pt>
                <c:pt idx="1030">
                  <c:v>85.833333333333258</c:v>
                </c:pt>
                <c:pt idx="1031">
                  <c:v>85.91666666666687</c:v>
                </c:pt>
                <c:pt idx="1032">
                  <c:v>86</c:v>
                </c:pt>
                <c:pt idx="1033">
                  <c:v>86.083333333333258</c:v>
                </c:pt>
                <c:pt idx="1034">
                  <c:v>86.166666666666671</c:v>
                </c:pt>
                <c:pt idx="1035">
                  <c:v>86.25</c:v>
                </c:pt>
                <c:pt idx="1036">
                  <c:v>86.333333333333258</c:v>
                </c:pt>
                <c:pt idx="1037">
                  <c:v>86.41666666666687</c:v>
                </c:pt>
                <c:pt idx="1038">
                  <c:v>86.5</c:v>
                </c:pt>
                <c:pt idx="1039">
                  <c:v>86.583333333333258</c:v>
                </c:pt>
                <c:pt idx="1040">
                  <c:v>86.666666666666671</c:v>
                </c:pt>
                <c:pt idx="1041">
                  <c:v>86.75</c:v>
                </c:pt>
                <c:pt idx="1042">
                  <c:v>86.833333333333258</c:v>
                </c:pt>
                <c:pt idx="1043">
                  <c:v>86.91666666666687</c:v>
                </c:pt>
                <c:pt idx="1044">
                  <c:v>87</c:v>
                </c:pt>
                <c:pt idx="1045">
                  <c:v>87.083333333333258</c:v>
                </c:pt>
                <c:pt idx="1046">
                  <c:v>87.166666666666671</c:v>
                </c:pt>
                <c:pt idx="1047">
                  <c:v>87.25</c:v>
                </c:pt>
                <c:pt idx="1048">
                  <c:v>87.333333333333258</c:v>
                </c:pt>
                <c:pt idx="1049">
                  <c:v>87.41666666666687</c:v>
                </c:pt>
                <c:pt idx="1050">
                  <c:v>87.5</c:v>
                </c:pt>
                <c:pt idx="1051">
                  <c:v>87.583333333333258</c:v>
                </c:pt>
                <c:pt idx="1052">
                  <c:v>87.666666666666671</c:v>
                </c:pt>
                <c:pt idx="1053">
                  <c:v>87.75</c:v>
                </c:pt>
                <c:pt idx="1054">
                  <c:v>87.833333333333258</c:v>
                </c:pt>
                <c:pt idx="1055">
                  <c:v>87.91666666666687</c:v>
                </c:pt>
                <c:pt idx="1056">
                  <c:v>88</c:v>
                </c:pt>
                <c:pt idx="1057">
                  <c:v>88.083333333333258</c:v>
                </c:pt>
                <c:pt idx="1058">
                  <c:v>88.166666666666671</c:v>
                </c:pt>
                <c:pt idx="1059">
                  <c:v>88.25</c:v>
                </c:pt>
                <c:pt idx="1060">
                  <c:v>88.333333333333258</c:v>
                </c:pt>
                <c:pt idx="1061">
                  <c:v>88.41666666666687</c:v>
                </c:pt>
                <c:pt idx="1062">
                  <c:v>88.5</c:v>
                </c:pt>
                <c:pt idx="1063">
                  <c:v>88.583333333333258</c:v>
                </c:pt>
                <c:pt idx="1064">
                  <c:v>88.666666666666671</c:v>
                </c:pt>
                <c:pt idx="1065">
                  <c:v>88.75</c:v>
                </c:pt>
                <c:pt idx="1066">
                  <c:v>88.833333333333258</c:v>
                </c:pt>
                <c:pt idx="1067">
                  <c:v>88.91666666666687</c:v>
                </c:pt>
                <c:pt idx="1068">
                  <c:v>89</c:v>
                </c:pt>
                <c:pt idx="1069">
                  <c:v>89.083333333333258</c:v>
                </c:pt>
                <c:pt idx="1070">
                  <c:v>89.166666666666671</c:v>
                </c:pt>
                <c:pt idx="1071">
                  <c:v>89.25</c:v>
                </c:pt>
                <c:pt idx="1072">
                  <c:v>89.333333333333258</c:v>
                </c:pt>
                <c:pt idx="1073">
                  <c:v>89.41666666666687</c:v>
                </c:pt>
                <c:pt idx="1074">
                  <c:v>89.5</c:v>
                </c:pt>
                <c:pt idx="1075">
                  <c:v>89.583333333333258</c:v>
                </c:pt>
                <c:pt idx="1076">
                  <c:v>89.666666666666671</c:v>
                </c:pt>
                <c:pt idx="1077">
                  <c:v>89.75</c:v>
                </c:pt>
                <c:pt idx="1078">
                  <c:v>89.833333333333258</c:v>
                </c:pt>
                <c:pt idx="1079">
                  <c:v>89.91666666666687</c:v>
                </c:pt>
                <c:pt idx="1080">
                  <c:v>90</c:v>
                </c:pt>
                <c:pt idx="1081">
                  <c:v>90.083333333333258</c:v>
                </c:pt>
                <c:pt idx="1082">
                  <c:v>90.166666666666671</c:v>
                </c:pt>
                <c:pt idx="1083">
                  <c:v>90.25</c:v>
                </c:pt>
                <c:pt idx="1084">
                  <c:v>90.333333333333258</c:v>
                </c:pt>
                <c:pt idx="1085">
                  <c:v>90.41666666666687</c:v>
                </c:pt>
                <c:pt idx="1086">
                  <c:v>90.5</c:v>
                </c:pt>
                <c:pt idx="1087">
                  <c:v>90.583333333333258</c:v>
                </c:pt>
                <c:pt idx="1088">
                  <c:v>90.666666666666671</c:v>
                </c:pt>
                <c:pt idx="1089">
                  <c:v>90.75</c:v>
                </c:pt>
                <c:pt idx="1090">
                  <c:v>90.833333333333258</c:v>
                </c:pt>
                <c:pt idx="1091">
                  <c:v>90.91666666666687</c:v>
                </c:pt>
                <c:pt idx="1092">
                  <c:v>91</c:v>
                </c:pt>
                <c:pt idx="1093">
                  <c:v>91.083333333333258</c:v>
                </c:pt>
                <c:pt idx="1094">
                  <c:v>91.166666666666671</c:v>
                </c:pt>
                <c:pt idx="1095">
                  <c:v>91.25</c:v>
                </c:pt>
                <c:pt idx="1096">
                  <c:v>91.333333333333258</c:v>
                </c:pt>
                <c:pt idx="1097">
                  <c:v>91.41666666666687</c:v>
                </c:pt>
                <c:pt idx="1098">
                  <c:v>91.5</c:v>
                </c:pt>
                <c:pt idx="1099">
                  <c:v>91.583333333333258</c:v>
                </c:pt>
                <c:pt idx="1100">
                  <c:v>91.666666666666671</c:v>
                </c:pt>
                <c:pt idx="1101">
                  <c:v>91.75</c:v>
                </c:pt>
                <c:pt idx="1102">
                  <c:v>91.833333333333258</c:v>
                </c:pt>
                <c:pt idx="1103">
                  <c:v>91.91666666666687</c:v>
                </c:pt>
                <c:pt idx="1104">
                  <c:v>92</c:v>
                </c:pt>
                <c:pt idx="1105">
                  <c:v>92.083333333333258</c:v>
                </c:pt>
                <c:pt idx="1106">
                  <c:v>92.166666666666671</c:v>
                </c:pt>
                <c:pt idx="1107">
                  <c:v>92.25</c:v>
                </c:pt>
                <c:pt idx="1108">
                  <c:v>92.333333333333258</c:v>
                </c:pt>
                <c:pt idx="1109">
                  <c:v>92.41666666666687</c:v>
                </c:pt>
                <c:pt idx="1110">
                  <c:v>92.5</c:v>
                </c:pt>
                <c:pt idx="1111">
                  <c:v>92.583333333333258</c:v>
                </c:pt>
                <c:pt idx="1112">
                  <c:v>92.666666666666671</c:v>
                </c:pt>
                <c:pt idx="1113">
                  <c:v>92.75</c:v>
                </c:pt>
                <c:pt idx="1114">
                  <c:v>92.833333333333258</c:v>
                </c:pt>
                <c:pt idx="1115">
                  <c:v>92.91666666666687</c:v>
                </c:pt>
                <c:pt idx="1116">
                  <c:v>93</c:v>
                </c:pt>
                <c:pt idx="1117">
                  <c:v>93.083333333333258</c:v>
                </c:pt>
                <c:pt idx="1118">
                  <c:v>93.166666666666671</c:v>
                </c:pt>
                <c:pt idx="1119">
                  <c:v>93.25</c:v>
                </c:pt>
                <c:pt idx="1120">
                  <c:v>93.333333333333258</c:v>
                </c:pt>
                <c:pt idx="1121">
                  <c:v>93.41666666666687</c:v>
                </c:pt>
                <c:pt idx="1122">
                  <c:v>93.5</c:v>
                </c:pt>
                <c:pt idx="1123">
                  <c:v>93.583333333333258</c:v>
                </c:pt>
                <c:pt idx="1124">
                  <c:v>93.666666666666671</c:v>
                </c:pt>
                <c:pt idx="1125">
                  <c:v>93.75</c:v>
                </c:pt>
                <c:pt idx="1126">
                  <c:v>93.833333333333258</c:v>
                </c:pt>
                <c:pt idx="1127">
                  <c:v>93.91666666666687</c:v>
                </c:pt>
                <c:pt idx="1128">
                  <c:v>94</c:v>
                </c:pt>
                <c:pt idx="1129">
                  <c:v>94.083333333333258</c:v>
                </c:pt>
                <c:pt idx="1130">
                  <c:v>94.166666666666671</c:v>
                </c:pt>
                <c:pt idx="1131">
                  <c:v>94.25</c:v>
                </c:pt>
                <c:pt idx="1132">
                  <c:v>94.333333333333258</c:v>
                </c:pt>
                <c:pt idx="1133">
                  <c:v>94.41666666666687</c:v>
                </c:pt>
                <c:pt idx="1134">
                  <c:v>94.5</c:v>
                </c:pt>
                <c:pt idx="1135">
                  <c:v>94.583333333333258</c:v>
                </c:pt>
                <c:pt idx="1136">
                  <c:v>94.666666666666671</c:v>
                </c:pt>
                <c:pt idx="1137">
                  <c:v>94.75</c:v>
                </c:pt>
                <c:pt idx="1138">
                  <c:v>94.833333333333258</c:v>
                </c:pt>
                <c:pt idx="1139">
                  <c:v>94.91666666666687</c:v>
                </c:pt>
                <c:pt idx="1140">
                  <c:v>95</c:v>
                </c:pt>
                <c:pt idx="1141">
                  <c:v>95.083333333333258</c:v>
                </c:pt>
                <c:pt idx="1142">
                  <c:v>95.166666666666671</c:v>
                </c:pt>
                <c:pt idx="1143">
                  <c:v>95.25</c:v>
                </c:pt>
                <c:pt idx="1144">
                  <c:v>95.333333333333258</c:v>
                </c:pt>
                <c:pt idx="1145">
                  <c:v>95.41666666666687</c:v>
                </c:pt>
                <c:pt idx="1146">
                  <c:v>95.5</c:v>
                </c:pt>
                <c:pt idx="1147">
                  <c:v>95.583333333333258</c:v>
                </c:pt>
                <c:pt idx="1148">
                  <c:v>95.666666666666671</c:v>
                </c:pt>
                <c:pt idx="1149">
                  <c:v>95.75</c:v>
                </c:pt>
                <c:pt idx="1150">
                  <c:v>95.833333333333258</c:v>
                </c:pt>
                <c:pt idx="1151">
                  <c:v>95.91666666666687</c:v>
                </c:pt>
                <c:pt idx="1152">
                  <c:v>96</c:v>
                </c:pt>
                <c:pt idx="1153">
                  <c:v>96.083333333333258</c:v>
                </c:pt>
                <c:pt idx="1154">
                  <c:v>96.166666666666671</c:v>
                </c:pt>
                <c:pt idx="1155">
                  <c:v>96.25</c:v>
                </c:pt>
                <c:pt idx="1156">
                  <c:v>96.333333333333258</c:v>
                </c:pt>
                <c:pt idx="1157">
                  <c:v>96.41666666666687</c:v>
                </c:pt>
                <c:pt idx="1158">
                  <c:v>96.5</c:v>
                </c:pt>
                <c:pt idx="1159">
                  <c:v>96.583333333333258</c:v>
                </c:pt>
                <c:pt idx="1160">
                  <c:v>96.666666666666671</c:v>
                </c:pt>
                <c:pt idx="1161">
                  <c:v>96.75</c:v>
                </c:pt>
                <c:pt idx="1162">
                  <c:v>96.833333333333258</c:v>
                </c:pt>
                <c:pt idx="1163">
                  <c:v>96.91666666666687</c:v>
                </c:pt>
                <c:pt idx="1164">
                  <c:v>97</c:v>
                </c:pt>
                <c:pt idx="1165">
                  <c:v>97.083333333333258</c:v>
                </c:pt>
                <c:pt idx="1166">
                  <c:v>97.166666666666671</c:v>
                </c:pt>
                <c:pt idx="1167">
                  <c:v>97.25</c:v>
                </c:pt>
                <c:pt idx="1168">
                  <c:v>97.333333333333258</c:v>
                </c:pt>
                <c:pt idx="1169">
                  <c:v>97.41666666666687</c:v>
                </c:pt>
                <c:pt idx="1170">
                  <c:v>97.5</c:v>
                </c:pt>
                <c:pt idx="1171">
                  <c:v>97.583333333333258</c:v>
                </c:pt>
                <c:pt idx="1172">
                  <c:v>97.666666666666671</c:v>
                </c:pt>
                <c:pt idx="1173">
                  <c:v>97.75</c:v>
                </c:pt>
                <c:pt idx="1174">
                  <c:v>97.833333333333258</c:v>
                </c:pt>
                <c:pt idx="1175">
                  <c:v>97.91666666666687</c:v>
                </c:pt>
                <c:pt idx="1176">
                  <c:v>98</c:v>
                </c:pt>
                <c:pt idx="1177">
                  <c:v>98.083333333333258</c:v>
                </c:pt>
                <c:pt idx="1178">
                  <c:v>98.166666666666671</c:v>
                </c:pt>
                <c:pt idx="1179">
                  <c:v>98.25</c:v>
                </c:pt>
                <c:pt idx="1180">
                  <c:v>98.333333333333258</c:v>
                </c:pt>
                <c:pt idx="1181">
                  <c:v>98.41666666666687</c:v>
                </c:pt>
                <c:pt idx="1182">
                  <c:v>98.5</c:v>
                </c:pt>
                <c:pt idx="1183">
                  <c:v>98.583333333333258</c:v>
                </c:pt>
                <c:pt idx="1184">
                  <c:v>98.666666666666671</c:v>
                </c:pt>
                <c:pt idx="1185">
                  <c:v>98.75</c:v>
                </c:pt>
                <c:pt idx="1186">
                  <c:v>98.833333333333258</c:v>
                </c:pt>
                <c:pt idx="1187">
                  <c:v>98.91666666666687</c:v>
                </c:pt>
                <c:pt idx="1188">
                  <c:v>99</c:v>
                </c:pt>
                <c:pt idx="1189">
                  <c:v>99.083333333333258</c:v>
                </c:pt>
                <c:pt idx="1190">
                  <c:v>99.166666666666671</c:v>
                </c:pt>
                <c:pt idx="1191">
                  <c:v>99.25</c:v>
                </c:pt>
                <c:pt idx="1192">
                  <c:v>99.333333333333258</c:v>
                </c:pt>
                <c:pt idx="1193">
                  <c:v>99.41666666666687</c:v>
                </c:pt>
                <c:pt idx="1194">
                  <c:v>99.5</c:v>
                </c:pt>
                <c:pt idx="1195">
                  <c:v>99.583333333333258</c:v>
                </c:pt>
                <c:pt idx="1196">
                  <c:v>99.666666666666671</c:v>
                </c:pt>
                <c:pt idx="1197">
                  <c:v>99.75</c:v>
                </c:pt>
                <c:pt idx="1198">
                  <c:v>99.833333333333258</c:v>
                </c:pt>
                <c:pt idx="1199">
                  <c:v>99.91666666666687</c:v>
                </c:pt>
                <c:pt idx="1200">
                  <c:v>100</c:v>
                </c:pt>
                <c:pt idx="1201">
                  <c:v>100.08333333333313</c:v>
                </c:pt>
                <c:pt idx="1202">
                  <c:v>100.16666666666667</c:v>
                </c:pt>
                <c:pt idx="1203">
                  <c:v>100.25</c:v>
                </c:pt>
                <c:pt idx="1204">
                  <c:v>100.33333333333313</c:v>
                </c:pt>
                <c:pt idx="1205">
                  <c:v>100.41666666666687</c:v>
                </c:pt>
                <c:pt idx="1206">
                  <c:v>100.5</c:v>
                </c:pt>
                <c:pt idx="1207">
                  <c:v>100.58333333333313</c:v>
                </c:pt>
                <c:pt idx="1208">
                  <c:v>100.66666666666667</c:v>
                </c:pt>
                <c:pt idx="1209">
                  <c:v>100.75</c:v>
                </c:pt>
                <c:pt idx="1210">
                  <c:v>100.83333333333313</c:v>
                </c:pt>
                <c:pt idx="1211">
                  <c:v>100.91666666666687</c:v>
                </c:pt>
                <c:pt idx="1212">
                  <c:v>101</c:v>
                </c:pt>
                <c:pt idx="1213">
                  <c:v>101.08333333333313</c:v>
                </c:pt>
                <c:pt idx="1214">
                  <c:v>101.16666666666667</c:v>
                </c:pt>
                <c:pt idx="1215">
                  <c:v>101.25</c:v>
                </c:pt>
                <c:pt idx="1216">
                  <c:v>101.33333333333313</c:v>
                </c:pt>
                <c:pt idx="1217">
                  <c:v>101.41666666666687</c:v>
                </c:pt>
                <c:pt idx="1218">
                  <c:v>101.5</c:v>
                </c:pt>
                <c:pt idx="1219">
                  <c:v>101.58333333333313</c:v>
                </c:pt>
                <c:pt idx="1220">
                  <c:v>101.66666666666667</c:v>
                </c:pt>
                <c:pt idx="1221">
                  <c:v>101.75</c:v>
                </c:pt>
                <c:pt idx="1222">
                  <c:v>101.83333333333313</c:v>
                </c:pt>
                <c:pt idx="1223">
                  <c:v>101.91666666666687</c:v>
                </c:pt>
                <c:pt idx="1224">
                  <c:v>102</c:v>
                </c:pt>
                <c:pt idx="1225">
                  <c:v>102.08333333333313</c:v>
                </c:pt>
                <c:pt idx="1226">
                  <c:v>102.16666666666667</c:v>
                </c:pt>
                <c:pt idx="1227">
                  <c:v>102.25</c:v>
                </c:pt>
                <c:pt idx="1228">
                  <c:v>102.33333333333313</c:v>
                </c:pt>
                <c:pt idx="1229">
                  <c:v>102.41666666666687</c:v>
                </c:pt>
                <c:pt idx="1230">
                  <c:v>102.5</c:v>
                </c:pt>
                <c:pt idx="1231">
                  <c:v>102.58333333333313</c:v>
                </c:pt>
                <c:pt idx="1232">
                  <c:v>102.66666666666667</c:v>
                </c:pt>
                <c:pt idx="1233">
                  <c:v>102.75</c:v>
                </c:pt>
                <c:pt idx="1234">
                  <c:v>102.83333333333313</c:v>
                </c:pt>
                <c:pt idx="1235">
                  <c:v>102.91666666666687</c:v>
                </c:pt>
                <c:pt idx="1236">
                  <c:v>103</c:v>
                </c:pt>
                <c:pt idx="1237">
                  <c:v>103.08333333333313</c:v>
                </c:pt>
                <c:pt idx="1238">
                  <c:v>103.16666666666667</c:v>
                </c:pt>
                <c:pt idx="1239">
                  <c:v>103.25</c:v>
                </c:pt>
                <c:pt idx="1240">
                  <c:v>103.33333333333313</c:v>
                </c:pt>
                <c:pt idx="1241">
                  <c:v>103.41666666666687</c:v>
                </c:pt>
                <c:pt idx="1242">
                  <c:v>103.5</c:v>
                </c:pt>
                <c:pt idx="1243">
                  <c:v>103.58333333333313</c:v>
                </c:pt>
                <c:pt idx="1244">
                  <c:v>103.66666666666667</c:v>
                </c:pt>
                <c:pt idx="1245">
                  <c:v>103.75</c:v>
                </c:pt>
                <c:pt idx="1246">
                  <c:v>103.83333333333313</c:v>
                </c:pt>
                <c:pt idx="1247">
                  <c:v>103.91666666666687</c:v>
                </c:pt>
                <c:pt idx="1248">
                  <c:v>104</c:v>
                </c:pt>
                <c:pt idx="1249">
                  <c:v>104.08333333333313</c:v>
                </c:pt>
                <c:pt idx="1250">
                  <c:v>104.16666666666667</c:v>
                </c:pt>
                <c:pt idx="1251">
                  <c:v>104.25</c:v>
                </c:pt>
                <c:pt idx="1252">
                  <c:v>104.33333333333313</c:v>
                </c:pt>
                <c:pt idx="1253">
                  <c:v>104.41666666666687</c:v>
                </c:pt>
                <c:pt idx="1254">
                  <c:v>104.5</c:v>
                </c:pt>
                <c:pt idx="1255">
                  <c:v>104.58333333333313</c:v>
                </c:pt>
                <c:pt idx="1256">
                  <c:v>104.66666666666667</c:v>
                </c:pt>
                <c:pt idx="1257">
                  <c:v>104.75</c:v>
                </c:pt>
                <c:pt idx="1258">
                  <c:v>104.83333333333313</c:v>
                </c:pt>
                <c:pt idx="1259">
                  <c:v>104.91666666666687</c:v>
                </c:pt>
                <c:pt idx="1260">
                  <c:v>105</c:v>
                </c:pt>
                <c:pt idx="1261">
                  <c:v>105.08333333333313</c:v>
                </c:pt>
                <c:pt idx="1262">
                  <c:v>105.16666666666667</c:v>
                </c:pt>
                <c:pt idx="1263">
                  <c:v>105.25</c:v>
                </c:pt>
                <c:pt idx="1264">
                  <c:v>105.33333333333313</c:v>
                </c:pt>
                <c:pt idx="1265">
                  <c:v>105.41666666666687</c:v>
                </c:pt>
                <c:pt idx="1266">
                  <c:v>105.5</c:v>
                </c:pt>
                <c:pt idx="1267">
                  <c:v>105.58333333333313</c:v>
                </c:pt>
                <c:pt idx="1268">
                  <c:v>105.66666666666667</c:v>
                </c:pt>
                <c:pt idx="1269">
                  <c:v>105.75</c:v>
                </c:pt>
                <c:pt idx="1270">
                  <c:v>105.83333333333313</c:v>
                </c:pt>
                <c:pt idx="1271">
                  <c:v>105.91666666666687</c:v>
                </c:pt>
                <c:pt idx="1272">
                  <c:v>106</c:v>
                </c:pt>
                <c:pt idx="1273">
                  <c:v>106.08333333333313</c:v>
                </c:pt>
                <c:pt idx="1274">
                  <c:v>106.16666666666667</c:v>
                </c:pt>
                <c:pt idx="1275">
                  <c:v>106.25</c:v>
                </c:pt>
                <c:pt idx="1276">
                  <c:v>106.33333333333313</c:v>
                </c:pt>
                <c:pt idx="1277">
                  <c:v>106.41666666666687</c:v>
                </c:pt>
                <c:pt idx="1278">
                  <c:v>106.5</c:v>
                </c:pt>
                <c:pt idx="1279">
                  <c:v>106.58333333333313</c:v>
                </c:pt>
                <c:pt idx="1280">
                  <c:v>106.66666666666667</c:v>
                </c:pt>
                <c:pt idx="1281">
                  <c:v>106.75</c:v>
                </c:pt>
                <c:pt idx="1282">
                  <c:v>106.83333333333313</c:v>
                </c:pt>
                <c:pt idx="1283">
                  <c:v>106.91666666666687</c:v>
                </c:pt>
                <c:pt idx="1284">
                  <c:v>107</c:v>
                </c:pt>
                <c:pt idx="1285">
                  <c:v>107.08333333333313</c:v>
                </c:pt>
                <c:pt idx="1286">
                  <c:v>107.16666666666667</c:v>
                </c:pt>
                <c:pt idx="1287">
                  <c:v>107.25</c:v>
                </c:pt>
                <c:pt idx="1288">
                  <c:v>107.33333333333313</c:v>
                </c:pt>
                <c:pt idx="1289">
                  <c:v>107.41666666666687</c:v>
                </c:pt>
                <c:pt idx="1290">
                  <c:v>107.5</c:v>
                </c:pt>
                <c:pt idx="1291">
                  <c:v>107.58333333333313</c:v>
                </c:pt>
                <c:pt idx="1292">
                  <c:v>107.66666666666667</c:v>
                </c:pt>
                <c:pt idx="1293">
                  <c:v>107.75</c:v>
                </c:pt>
                <c:pt idx="1294">
                  <c:v>107.83333333333313</c:v>
                </c:pt>
                <c:pt idx="1295">
                  <c:v>107.91666666666687</c:v>
                </c:pt>
                <c:pt idx="1296">
                  <c:v>108</c:v>
                </c:pt>
                <c:pt idx="1297">
                  <c:v>108.08333333333313</c:v>
                </c:pt>
                <c:pt idx="1298">
                  <c:v>108.16666666666667</c:v>
                </c:pt>
                <c:pt idx="1299">
                  <c:v>108.25</c:v>
                </c:pt>
                <c:pt idx="1300">
                  <c:v>108.33333333333313</c:v>
                </c:pt>
                <c:pt idx="1301">
                  <c:v>108.41666666666687</c:v>
                </c:pt>
                <c:pt idx="1302">
                  <c:v>108.5</c:v>
                </c:pt>
                <c:pt idx="1303">
                  <c:v>108.58333333333313</c:v>
                </c:pt>
                <c:pt idx="1304">
                  <c:v>108.66666666666667</c:v>
                </c:pt>
                <c:pt idx="1305">
                  <c:v>108.75</c:v>
                </c:pt>
                <c:pt idx="1306">
                  <c:v>108.83333333333313</c:v>
                </c:pt>
                <c:pt idx="1307">
                  <c:v>108.91666666666687</c:v>
                </c:pt>
                <c:pt idx="1308">
                  <c:v>109</c:v>
                </c:pt>
                <c:pt idx="1309">
                  <c:v>109.08333333333313</c:v>
                </c:pt>
                <c:pt idx="1310">
                  <c:v>109.16666666666667</c:v>
                </c:pt>
                <c:pt idx="1311">
                  <c:v>109.25</c:v>
                </c:pt>
                <c:pt idx="1312">
                  <c:v>109.33333333333313</c:v>
                </c:pt>
                <c:pt idx="1313">
                  <c:v>109.41666666666687</c:v>
                </c:pt>
                <c:pt idx="1314">
                  <c:v>109.5</c:v>
                </c:pt>
                <c:pt idx="1315">
                  <c:v>109.58333333333313</c:v>
                </c:pt>
                <c:pt idx="1316">
                  <c:v>109.66666666666667</c:v>
                </c:pt>
                <c:pt idx="1317">
                  <c:v>109.75</c:v>
                </c:pt>
                <c:pt idx="1318">
                  <c:v>109.83333333333313</c:v>
                </c:pt>
                <c:pt idx="1319">
                  <c:v>109.91666666666687</c:v>
                </c:pt>
                <c:pt idx="1320">
                  <c:v>110</c:v>
                </c:pt>
                <c:pt idx="1321">
                  <c:v>110.08333333333313</c:v>
                </c:pt>
                <c:pt idx="1322">
                  <c:v>110.16666666666667</c:v>
                </c:pt>
                <c:pt idx="1323">
                  <c:v>110.25</c:v>
                </c:pt>
                <c:pt idx="1324">
                  <c:v>110.33333333333313</c:v>
                </c:pt>
                <c:pt idx="1325">
                  <c:v>110.41666666666687</c:v>
                </c:pt>
                <c:pt idx="1326">
                  <c:v>110.5</c:v>
                </c:pt>
                <c:pt idx="1327">
                  <c:v>110.58333333333313</c:v>
                </c:pt>
                <c:pt idx="1328">
                  <c:v>110.66666666666667</c:v>
                </c:pt>
                <c:pt idx="1329">
                  <c:v>110.75</c:v>
                </c:pt>
                <c:pt idx="1330">
                  <c:v>110.83333333333313</c:v>
                </c:pt>
                <c:pt idx="1331">
                  <c:v>110.91666666666687</c:v>
                </c:pt>
                <c:pt idx="1332">
                  <c:v>111</c:v>
                </c:pt>
                <c:pt idx="1333">
                  <c:v>111.08333333333313</c:v>
                </c:pt>
                <c:pt idx="1334">
                  <c:v>111.16666666666667</c:v>
                </c:pt>
                <c:pt idx="1335">
                  <c:v>111.25</c:v>
                </c:pt>
                <c:pt idx="1336">
                  <c:v>111.33333333333313</c:v>
                </c:pt>
                <c:pt idx="1337">
                  <c:v>111.41666666666687</c:v>
                </c:pt>
                <c:pt idx="1338">
                  <c:v>111.5</c:v>
                </c:pt>
                <c:pt idx="1339">
                  <c:v>111.58333333333313</c:v>
                </c:pt>
                <c:pt idx="1340">
                  <c:v>111.66666666666667</c:v>
                </c:pt>
                <c:pt idx="1341">
                  <c:v>111.75</c:v>
                </c:pt>
                <c:pt idx="1342">
                  <c:v>111.83333333333313</c:v>
                </c:pt>
                <c:pt idx="1343">
                  <c:v>111.91666666666687</c:v>
                </c:pt>
                <c:pt idx="1344">
                  <c:v>112</c:v>
                </c:pt>
                <c:pt idx="1345">
                  <c:v>112.08333333333313</c:v>
                </c:pt>
                <c:pt idx="1346">
                  <c:v>112.16666666666667</c:v>
                </c:pt>
                <c:pt idx="1347">
                  <c:v>112.25</c:v>
                </c:pt>
                <c:pt idx="1348">
                  <c:v>112.33333333333313</c:v>
                </c:pt>
                <c:pt idx="1349">
                  <c:v>112.41666666666687</c:v>
                </c:pt>
                <c:pt idx="1350">
                  <c:v>112.5</c:v>
                </c:pt>
                <c:pt idx="1351">
                  <c:v>112.58333333333313</c:v>
                </c:pt>
                <c:pt idx="1352">
                  <c:v>112.66666666666667</c:v>
                </c:pt>
                <c:pt idx="1353">
                  <c:v>112.75</c:v>
                </c:pt>
                <c:pt idx="1354">
                  <c:v>112.83333333333313</c:v>
                </c:pt>
                <c:pt idx="1355">
                  <c:v>112.91666666666687</c:v>
                </c:pt>
                <c:pt idx="1356">
                  <c:v>113</c:v>
                </c:pt>
                <c:pt idx="1357">
                  <c:v>113.08333333333313</c:v>
                </c:pt>
                <c:pt idx="1358">
                  <c:v>113.16666666666667</c:v>
                </c:pt>
                <c:pt idx="1359">
                  <c:v>113.25</c:v>
                </c:pt>
                <c:pt idx="1360">
                  <c:v>113.33333333333313</c:v>
                </c:pt>
                <c:pt idx="1361">
                  <c:v>113.41666666666687</c:v>
                </c:pt>
                <c:pt idx="1362">
                  <c:v>113.5</c:v>
                </c:pt>
                <c:pt idx="1363">
                  <c:v>113.58333333333313</c:v>
                </c:pt>
                <c:pt idx="1364">
                  <c:v>113.66666666666667</c:v>
                </c:pt>
                <c:pt idx="1365">
                  <c:v>113.75</c:v>
                </c:pt>
                <c:pt idx="1366">
                  <c:v>113.83333333333313</c:v>
                </c:pt>
                <c:pt idx="1367">
                  <c:v>113.91666666666687</c:v>
                </c:pt>
                <c:pt idx="1368">
                  <c:v>114</c:v>
                </c:pt>
                <c:pt idx="1369">
                  <c:v>114.08333333333313</c:v>
                </c:pt>
                <c:pt idx="1370">
                  <c:v>114.16666666666667</c:v>
                </c:pt>
                <c:pt idx="1371">
                  <c:v>114.25</c:v>
                </c:pt>
                <c:pt idx="1372">
                  <c:v>114.33333333333313</c:v>
                </c:pt>
                <c:pt idx="1373">
                  <c:v>114.41666666666687</c:v>
                </c:pt>
                <c:pt idx="1374">
                  <c:v>114.5</c:v>
                </c:pt>
                <c:pt idx="1375">
                  <c:v>114.58333333333313</c:v>
                </c:pt>
                <c:pt idx="1376">
                  <c:v>114.66666666666667</c:v>
                </c:pt>
                <c:pt idx="1377">
                  <c:v>114.75</c:v>
                </c:pt>
                <c:pt idx="1378">
                  <c:v>114.83333333333313</c:v>
                </c:pt>
                <c:pt idx="1379">
                  <c:v>114.91666666666687</c:v>
                </c:pt>
                <c:pt idx="1380">
                  <c:v>115</c:v>
                </c:pt>
                <c:pt idx="1381">
                  <c:v>115.08333333333313</c:v>
                </c:pt>
                <c:pt idx="1382">
                  <c:v>115.16666666666667</c:v>
                </c:pt>
                <c:pt idx="1383">
                  <c:v>115.25</c:v>
                </c:pt>
                <c:pt idx="1384">
                  <c:v>115.33333333333313</c:v>
                </c:pt>
                <c:pt idx="1385">
                  <c:v>115.41666666666687</c:v>
                </c:pt>
                <c:pt idx="1386">
                  <c:v>115.5</c:v>
                </c:pt>
                <c:pt idx="1387">
                  <c:v>115.58333333333313</c:v>
                </c:pt>
                <c:pt idx="1388">
                  <c:v>115.66666666666667</c:v>
                </c:pt>
                <c:pt idx="1389">
                  <c:v>115.75</c:v>
                </c:pt>
                <c:pt idx="1390">
                  <c:v>115.83333333333313</c:v>
                </c:pt>
                <c:pt idx="1391">
                  <c:v>115.91666666666687</c:v>
                </c:pt>
                <c:pt idx="1392">
                  <c:v>116</c:v>
                </c:pt>
                <c:pt idx="1393">
                  <c:v>116.08333333333313</c:v>
                </c:pt>
                <c:pt idx="1394">
                  <c:v>116.16666666666667</c:v>
                </c:pt>
                <c:pt idx="1395">
                  <c:v>116.25</c:v>
                </c:pt>
                <c:pt idx="1396">
                  <c:v>116.33333333333313</c:v>
                </c:pt>
                <c:pt idx="1397">
                  <c:v>116.41666666666687</c:v>
                </c:pt>
                <c:pt idx="1398">
                  <c:v>116.5</c:v>
                </c:pt>
                <c:pt idx="1399">
                  <c:v>116.58333333333313</c:v>
                </c:pt>
                <c:pt idx="1400">
                  <c:v>116.66666666666667</c:v>
                </c:pt>
                <c:pt idx="1401">
                  <c:v>116.75</c:v>
                </c:pt>
                <c:pt idx="1402">
                  <c:v>116.83333333333313</c:v>
                </c:pt>
                <c:pt idx="1403">
                  <c:v>116.91666666666687</c:v>
                </c:pt>
                <c:pt idx="1404">
                  <c:v>117</c:v>
                </c:pt>
                <c:pt idx="1405">
                  <c:v>117.08333333333313</c:v>
                </c:pt>
                <c:pt idx="1406">
                  <c:v>117.16666666666667</c:v>
                </c:pt>
                <c:pt idx="1407">
                  <c:v>117.25</c:v>
                </c:pt>
                <c:pt idx="1408">
                  <c:v>117.33333333333313</c:v>
                </c:pt>
                <c:pt idx="1409">
                  <c:v>117.41666666666687</c:v>
                </c:pt>
                <c:pt idx="1410">
                  <c:v>117.5</c:v>
                </c:pt>
                <c:pt idx="1411">
                  <c:v>117.58333333333313</c:v>
                </c:pt>
                <c:pt idx="1412">
                  <c:v>117.66666666666667</c:v>
                </c:pt>
                <c:pt idx="1413">
                  <c:v>117.75</c:v>
                </c:pt>
                <c:pt idx="1414">
                  <c:v>117.83333333333313</c:v>
                </c:pt>
                <c:pt idx="1415">
                  <c:v>117.91666666666687</c:v>
                </c:pt>
                <c:pt idx="1416">
                  <c:v>118</c:v>
                </c:pt>
                <c:pt idx="1417">
                  <c:v>118.08333333333313</c:v>
                </c:pt>
                <c:pt idx="1418">
                  <c:v>118.16666666666667</c:v>
                </c:pt>
                <c:pt idx="1419">
                  <c:v>118.25</c:v>
                </c:pt>
                <c:pt idx="1420">
                  <c:v>118.33333333333313</c:v>
                </c:pt>
                <c:pt idx="1421">
                  <c:v>118.41666666666687</c:v>
                </c:pt>
                <c:pt idx="1422">
                  <c:v>118.5</c:v>
                </c:pt>
                <c:pt idx="1423">
                  <c:v>118.58333333333313</c:v>
                </c:pt>
                <c:pt idx="1424">
                  <c:v>118.66666666666667</c:v>
                </c:pt>
                <c:pt idx="1425">
                  <c:v>118.75</c:v>
                </c:pt>
                <c:pt idx="1426">
                  <c:v>118.83333333333313</c:v>
                </c:pt>
                <c:pt idx="1427">
                  <c:v>118.91666666666687</c:v>
                </c:pt>
                <c:pt idx="1428">
                  <c:v>119</c:v>
                </c:pt>
                <c:pt idx="1429">
                  <c:v>119.08333333333313</c:v>
                </c:pt>
                <c:pt idx="1430">
                  <c:v>119.16666666666667</c:v>
                </c:pt>
                <c:pt idx="1431">
                  <c:v>119.25</c:v>
                </c:pt>
                <c:pt idx="1432">
                  <c:v>119.33333333333313</c:v>
                </c:pt>
                <c:pt idx="1433">
                  <c:v>119.41666666666687</c:v>
                </c:pt>
                <c:pt idx="1434">
                  <c:v>119.5</c:v>
                </c:pt>
                <c:pt idx="1435">
                  <c:v>119.58333333333313</c:v>
                </c:pt>
                <c:pt idx="1436">
                  <c:v>119.66666666666667</c:v>
                </c:pt>
                <c:pt idx="1437">
                  <c:v>119.75</c:v>
                </c:pt>
                <c:pt idx="1438">
                  <c:v>119.83333333333313</c:v>
                </c:pt>
                <c:pt idx="1439">
                  <c:v>119.91666666666687</c:v>
                </c:pt>
                <c:pt idx="1440">
                  <c:v>120</c:v>
                </c:pt>
                <c:pt idx="1441">
                  <c:v>120.08333333333313</c:v>
                </c:pt>
                <c:pt idx="1442">
                  <c:v>120.16666666666667</c:v>
                </c:pt>
                <c:pt idx="1443">
                  <c:v>120.25</c:v>
                </c:pt>
                <c:pt idx="1444">
                  <c:v>120.33333333333313</c:v>
                </c:pt>
                <c:pt idx="1445">
                  <c:v>120.41666666666687</c:v>
                </c:pt>
                <c:pt idx="1446">
                  <c:v>120.5</c:v>
                </c:pt>
                <c:pt idx="1447">
                  <c:v>120.58333333333313</c:v>
                </c:pt>
                <c:pt idx="1448">
                  <c:v>120.66666666666667</c:v>
                </c:pt>
                <c:pt idx="1449">
                  <c:v>120.75</c:v>
                </c:pt>
                <c:pt idx="1450">
                  <c:v>120.83333333333313</c:v>
                </c:pt>
                <c:pt idx="1451">
                  <c:v>120.91666666666687</c:v>
                </c:pt>
                <c:pt idx="1452">
                  <c:v>121</c:v>
                </c:pt>
                <c:pt idx="1453">
                  <c:v>121.08333333333313</c:v>
                </c:pt>
                <c:pt idx="1454">
                  <c:v>121.16666666666667</c:v>
                </c:pt>
                <c:pt idx="1455">
                  <c:v>121.25</c:v>
                </c:pt>
                <c:pt idx="1456">
                  <c:v>121.33333333333313</c:v>
                </c:pt>
                <c:pt idx="1457">
                  <c:v>121.41666666666687</c:v>
                </c:pt>
                <c:pt idx="1458">
                  <c:v>121.5</c:v>
                </c:pt>
                <c:pt idx="1459">
                  <c:v>121.58333333333313</c:v>
                </c:pt>
                <c:pt idx="1460">
                  <c:v>121.66666666666667</c:v>
                </c:pt>
                <c:pt idx="1461">
                  <c:v>121.75</c:v>
                </c:pt>
                <c:pt idx="1462">
                  <c:v>121.83333333333313</c:v>
                </c:pt>
                <c:pt idx="1463">
                  <c:v>121.91666666666687</c:v>
                </c:pt>
                <c:pt idx="1464">
                  <c:v>122</c:v>
                </c:pt>
                <c:pt idx="1465">
                  <c:v>122.08333333333313</c:v>
                </c:pt>
                <c:pt idx="1466">
                  <c:v>122.16666666666667</c:v>
                </c:pt>
                <c:pt idx="1467">
                  <c:v>122.25</c:v>
                </c:pt>
                <c:pt idx="1468">
                  <c:v>122.33333333333313</c:v>
                </c:pt>
                <c:pt idx="1469">
                  <c:v>122.41666666666687</c:v>
                </c:pt>
                <c:pt idx="1470">
                  <c:v>122.5</c:v>
                </c:pt>
                <c:pt idx="1471">
                  <c:v>122.58333333333313</c:v>
                </c:pt>
                <c:pt idx="1472">
                  <c:v>122.66666666666667</c:v>
                </c:pt>
                <c:pt idx="1473">
                  <c:v>122.75</c:v>
                </c:pt>
                <c:pt idx="1474">
                  <c:v>122.83333333333313</c:v>
                </c:pt>
                <c:pt idx="1475">
                  <c:v>122.91666666666687</c:v>
                </c:pt>
                <c:pt idx="1476">
                  <c:v>123</c:v>
                </c:pt>
                <c:pt idx="1477">
                  <c:v>123.08333333333313</c:v>
                </c:pt>
                <c:pt idx="1478">
                  <c:v>123.16666666666667</c:v>
                </c:pt>
                <c:pt idx="1479">
                  <c:v>123.25</c:v>
                </c:pt>
                <c:pt idx="1480">
                  <c:v>123.33333333333313</c:v>
                </c:pt>
                <c:pt idx="1481">
                  <c:v>123.41666666666687</c:v>
                </c:pt>
                <c:pt idx="1482">
                  <c:v>123.5</c:v>
                </c:pt>
                <c:pt idx="1483">
                  <c:v>123.58333333333313</c:v>
                </c:pt>
                <c:pt idx="1484">
                  <c:v>123.66666666666667</c:v>
                </c:pt>
                <c:pt idx="1485">
                  <c:v>123.75</c:v>
                </c:pt>
                <c:pt idx="1486">
                  <c:v>123.83333333333313</c:v>
                </c:pt>
                <c:pt idx="1487">
                  <c:v>123.91666666666687</c:v>
                </c:pt>
                <c:pt idx="1488">
                  <c:v>124</c:v>
                </c:pt>
                <c:pt idx="1489">
                  <c:v>124.08333333333313</c:v>
                </c:pt>
                <c:pt idx="1490">
                  <c:v>124.16666666666667</c:v>
                </c:pt>
                <c:pt idx="1491">
                  <c:v>124.25</c:v>
                </c:pt>
                <c:pt idx="1492">
                  <c:v>124.33333333333313</c:v>
                </c:pt>
                <c:pt idx="1493">
                  <c:v>124.41666666666687</c:v>
                </c:pt>
                <c:pt idx="1494">
                  <c:v>124.5</c:v>
                </c:pt>
                <c:pt idx="1495">
                  <c:v>124.58333333333313</c:v>
                </c:pt>
                <c:pt idx="1496">
                  <c:v>124.66666666666667</c:v>
                </c:pt>
                <c:pt idx="1497">
                  <c:v>124.75</c:v>
                </c:pt>
                <c:pt idx="1498">
                  <c:v>124.83333333333313</c:v>
                </c:pt>
                <c:pt idx="1499">
                  <c:v>124.91666666666687</c:v>
                </c:pt>
                <c:pt idx="1500">
                  <c:v>125</c:v>
                </c:pt>
                <c:pt idx="1501">
                  <c:v>125.08333333333313</c:v>
                </c:pt>
                <c:pt idx="1502">
                  <c:v>125.16666666666667</c:v>
                </c:pt>
                <c:pt idx="1503">
                  <c:v>125.25</c:v>
                </c:pt>
                <c:pt idx="1504">
                  <c:v>125.33333333333313</c:v>
                </c:pt>
                <c:pt idx="1505">
                  <c:v>125.41666666666687</c:v>
                </c:pt>
                <c:pt idx="1506">
                  <c:v>125.5</c:v>
                </c:pt>
                <c:pt idx="1507">
                  <c:v>125.58333333333313</c:v>
                </c:pt>
                <c:pt idx="1508">
                  <c:v>125.66666666666667</c:v>
                </c:pt>
                <c:pt idx="1509">
                  <c:v>125.75</c:v>
                </c:pt>
                <c:pt idx="1510">
                  <c:v>125.83333333333313</c:v>
                </c:pt>
                <c:pt idx="1511">
                  <c:v>125.91666666666687</c:v>
                </c:pt>
                <c:pt idx="1512">
                  <c:v>126</c:v>
                </c:pt>
                <c:pt idx="1513">
                  <c:v>126.08333333333313</c:v>
                </c:pt>
                <c:pt idx="1514">
                  <c:v>126.16666666666667</c:v>
                </c:pt>
                <c:pt idx="1515">
                  <c:v>126.25</c:v>
                </c:pt>
                <c:pt idx="1516">
                  <c:v>126.33333333333313</c:v>
                </c:pt>
                <c:pt idx="1517">
                  <c:v>126.41666666666687</c:v>
                </c:pt>
                <c:pt idx="1518">
                  <c:v>126.5</c:v>
                </c:pt>
                <c:pt idx="1519">
                  <c:v>126.58333333333313</c:v>
                </c:pt>
                <c:pt idx="1520">
                  <c:v>126.66666666666667</c:v>
                </c:pt>
                <c:pt idx="1521">
                  <c:v>126.75</c:v>
                </c:pt>
                <c:pt idx="1522">
                  <c:v>126.83333333333313</c:v>
                </c:pt>
                <c:pt idx="1523">
                  <c:v>126.91666666666687</c:v>
                </c:pt>
                <c:pt idx="1524">
                  <c:v>127</c:v>
                </c:pt>
                <c:pt idx="1525">
                  <c:v>127.08333333333313</c:v>
                </c:pt>
                <c:pt idx="1526">
                  <c:v>127.16666666666667</c:v>
                </c:pt>
                <c:pt idx="1527">
                  <c:v>127.25</c:v>
                </c:pt>
                <c:pt idx="1528">
                  <c:v>127.33333333333313</c:v>
                </c:pt>
                <c:pt idx="1529">
                  <c:v>127.41666666666687</c:v>
                </c:pt>
                <c:pt idx="1530">
                  <c:v>127.5</c:v>
                </c:pt>
                <c:pt idx="1531">
                  <c:v>127.58333333333313</c:v>
                </c:pt>
                <c:pt idx="1532">
                  <c:v>127.66666666666667</c:v>
                </c:pt>
                <c:pt idx="1533">
                  <c:v>127.75</c:v>
                </c:pt>
                <c:pt idx="1534">
                  <c:v>127.83333333333313</c:v>
                </c:pt>
                <c:pt idx="1535">
                  <c:v>127.91666666666687</c:v>
                </c:pt>
                <c:pt idx="1536">
                  <c:v>128</c:v>
                </c:pt>
                <c:pt idx="1537">
                  <c:v>128.08333333333374</c:v>
                </c:pt>
                <c:pt idx="1538">
                  <c:v>128.16666666666652</c:v>
                </c:pt>
                <c:pt idx="1539">
                  <c:v>128.25</c:v>
                </c:pt>
                <c:pt idx="1540">
                  <c:v>128.33333333333374</c:v>
                </c:pt>
                <c:pt idx="1541">
                  <c:v>128.41666666666652</c:v>
                </c:pt>
                <c:pt idx="1542">
                  <c:v>128.5</c:v>
                </c:pt>
                <c:pt idx="1543">
                  <c:v>128.58333333333374</c:v>
                </c:pt>
                <c:pt idx="1544">
                  <c:v>128.66666666666652</c:v>
                </c:pt>
                <c:pt idx="1545">
                  <c:v>128.75</c:v>
                </c:pt>
                <c:pt idx="1546">
                  <c:v>128.83333333333374</c:v>
                </c:pt>
                <c:pt idx="1547">
                  <c:v>128.91666666666652</c:v>
                </c:pt>
                <c:pt idx="1548">
                  <c:v>129</c:v>
                </c:pt>
                <c:pt idx="1549">
                  <c:v>129.08333333333374</c:v>
                </c:pt>
                <c:pt idx="1550">
                  <c:v>129.16666666666652</c:v>
                </c:pt>
                <c:pt idx="1551">
                  <c:v>129.25</c:v>
                </c:pt>
                <c:pt idx="1552">
                  <c:v>129.33333333333374</c:v>
                </c:pt>
                <c:pt idx="1553">
                  <c:v>129.41666666666652</c:v>
                </c:pt>
                <c:pt idx="1554">
                  <c:v>129.5</c:v>
                </c:pt>
                <c:pt idx="1555">
                  <c:v>129.58333333333374</c:v>
                </c:pt>
                <c:pt idx="1556">
                  <c:v>129.66666666666652</c:v>
                </c:pt>
                <c:pt idx="1557">
                  <c:v>129.75</c:v>
                </c:pt>
                <c:pt idx="1558">
                  <c:v>129.83333333333374</c:v>
                </c:pt>
                <c:pt idx="1559">
                  <c:v>129.91666666666652</c:v>
                </c:pt>
                <c:pt idx="1560">
                  <c:v>130</c:v>
                </c:pt>
                <c:pt idx="1561">
                  <c:v>130.08333333333374</c:v>
                </c:pt>
                <c:pt idx="1562">
                  <c:v>130.16666666666652</c:v>
                </c:pt>
                <c:pt idx="1563">
                  <c:v>130.25</c:v>
                </c:pt>
                <c:pt idx="1564">
                  <c:v>130.33333333333374</c:v>
                </c:pt>
                <c:pt idx="1565">
                  <c:v>130.41666666666652</c:v>
                </c:pt>
                <c:pt idx="1566">
                  <c:v>130.5</c:v>
                </c:pt>
                <c:pt idx="1567">
                  <c:v>130.58333333333374</c:v>
                </c:pt>
                <c:pt idx="1568">
                  <c:v>130.66666666666652</c:v>
                </c:pt>
                <c:pt idx="1569">
                  <c:v>130.75</c:v>
                </c:pt>
                <c:pt idx="1570">
                  <c:v>130.83333333333374</c:v>
                </c:pt>
                <c:pt idx="1571">
                  <c:v>130.91666666666652</c:v>
                </c:pt>
                <c:pt idx="1572">
                  <c:v>131</c:v>
                </c:pt>
                <c:pt idx="1573">
                  <c:v>131.08333333333374</c:v>
                </c:pt>
                <c:pt idx="1574">
                  <c:v>131.16666666666652</c:v>
                </c:pt>
                <c:pt idx="1575">
                  <c:v>131.25</c:v>
                </c:pt>
                <c:pt idx="1576">
                  <c:v>131.33333333333374</c:v>
                </c:pt>
                <c:pt idx="1577">
                  <c:v>131.41666666666652</c:v>
                </c:pt>
                <c:pt idx="1578">
                  <c:v>131.5</c:v>
                </c:pt>
                <c:pt idx="1579">
                  <c:v>131.58333333333374</c:v>
                </c:pt>
                <c:pt idx="1580">
                  <c:v>131.66666666666652</c:v>
                </c:pt>
                <c:pt idx="1581">
                  <c:v>131.75</c:v>
                </c:pt>
                <c:pt idx="1582">
                  <c:v>131.83333333333374</c:v>
                </c:pt>
                <c:pt idx="1583">
                  <c:v>131.91666666666652</c:v>
                </c:pt>
                <c:pt idx="1584">
                  <c:v>132</c:v>
                </c:pt>
                <c:pt idx="1585">
                  <c:v>132.08333333333374</c:v>
                </c:pt>
                <c:pt idx="1586">
                  <c:v>132.16666666666652</c:v>
                </c:pt>
                <c:pt idx="1587">
                  <c:v>132.25</c:v>
                </c:pt>
                <c:pt idx="1588">
                  <c:v>132.33333333333374</c:v>
                </c:pt>
                <c:pt idx="1589">
                  <c:v>132.41666666666652</c:v>
                </c:pt>
                <c:pt idx="1590">
                  <c:v>132.5</c:v>
                </c:pt>
                <c:pt idx="1591">
                  <c:v>132.58333333333374</c:v>
                </c:pt>
                <c:pt idx="1592">
                  <c:v>132.66666666666652</c:v>
                </c:pt>
                <c:pt idx="1593">
                  <c:v>132.75</c:v>
                </c:pt>
                <c:pt idx="1594">
                  <c:v>132.83333333333374</c:v>
                </c:pt>
                <c:pt idx="1595">
                  <c:v>132.91666666666652</c:v>
                </c:pt>
                <c:pt idx="1596">
                  <c:v>133</c:v>
                </c:pt>
                <c:pt idx="1597">
                  <c:v>133.08333333333374</c:v>
                </c:pt>
                <c:pt idx="1598">
                  <c:v>133.16666666666652</c:v>
                </c:pt>
                <c:pt idx="1599">
                  <c:v>133.25</c:v>
                </c:pt>
                <c:pt idx="1600">
                  <c:v>133.33333333333374</c:v>
                </c:pt>
                <c:pt idx="1601">
                  <c:v>133.41666666666652</c:v>
                </c:pt>
                <c:pt idx="1602">
                  <c:v>133.5</c:v>
                </c:pt>
                <c:pt idx="1603">
                  <c:v>133.58333333333374</c:v>
                </c:pt>
                <c:pt idx="1604">
                  <c:v>133.66666666666652</c:v>
                </c:pt>
                <c:pt idx="1605">
                  <c:v>133.75</c:v>
                </c:pt>
                <c:pt idx="1606">
                  <c:v>133.83333333333374</c:v>
                </c:pt>
                <c:pt idx="1607">
                  <c:v>133.91666666666652</c:v>
                </c:pt>
                <c:pt idx="1608">
                  <c:v>134</c:v>
                </c:pt>
                <c:pt idx="1609">
                  <c:v>134.08333333333374</c:v>
                </c:pt>
                <c:pt idx="1610">
                  <c:v>134.16666666666652</c:v>
                </c:pt>
                <c:pt idx="1611">
                  <c:v>134.25</c:v>
                </c:pt>
                <c:pt idx="1612">
                  <c:v>134.33333333333374</c:v>
                </c:pt>
                <c:pt idx="1613">
                  <c:v>134.41666666666652</c:v>
                </c:pt>
                <c:pt idx="1614">
                  <c:v>134.5</c:v>
                </c:pt>
                <c:pt idx="1615">
                  <c:v>134.58333333333374</c:v>
                </c:pt>
                <c:pt idx="1616">
                  <c:v>134.66666666666652</c:v>
                </c:pt>
                <c:pt idx="1617">
                  <c:v>134.75</c:v>
                </c:pt>
                <c:pt idx="1618">
                  <c:v>134.83333333333374</c:v>
                </c:pt>
                <c:pt idx="1619">
                  <c:v>134.91666666666652</c:v>
                </c:pt>
                <c:pt idx="1620">
                  <c:v>135</c:v>
                </c:pt>
                <c:pt idx="1621">
                  <c:v>135.08333333333374</c:v>
                </c:pt>
                <c:pt idx="1622">
                  <c:v>135.16666666666652</c:v>
                </c:pt>
                <c:pt idx="1623">
                  <c:v>135.25</c:v>
                </c:pt>
                <c:pt idx="1624">
                  <c:v>135.33333333333374</c:v>
                </c:pt>
                <c:pt idx="1625">
                  <c:v>135.41666666666652</c:v>
                </c:pt>
                <c:pt idx="1626">
                  <c:v>135.5</c:v>
                </c:pt>
                <c:pt idx="1627">
                  <c:v>135.58333333333374</c:v>
                </c:pt>
                <c:pt idx="1628">
                  <c:v>135.66666666666652</c:v>
                </c:pt>
                <c:pt idx="1629">
                  <c:v>135.75</c:v>
                </c:pt>
                <c:pt idx="1630">
                  <c:v>135.83333333333374</c:v>
                </c:pt>
                <c:pt idx="1631">
                  <c:v>135.91666666666652</c:v>
                </c:pt>
                <c:pt idx="1632">
                  <c:v>136</c:v>
                </c:pt>
                <c:pt idx="1633">
                  <c:v>136.08333333333374</c:v>
                </c:pt>
                <c:pt idx="1634">
                  <c:v>136.16666666666652</c:v>
                </c:pt>
                <c:pt idx="1635">
                  <c:v>136.25</c:v>
                </c:pt>
                <c:pt idx="1636">
                  <c:v>136.33333333333374</c:v>
                </c:pt>
                <c:pt idx="1637">
                  <c:v>136.41666666666652</c:v>
                </c:pt>
                <c:pt idx="1638">
                  <c:v>136.5</c:v>
                </c:pt>
                <c:pt idx="1639">
                  <c:v>136.58333333333374</c:v>
                </c:pt>
                <c:pt idx="1640">
                  <c:v>136.66666666666652</c:v>
                </c:pt>
                <c:pt idx="1641">
                  <c:v>136.75</c:v>
                </c:pt>
                <c:pt idx="1642">
                  <c:v>136.83333333333374</c:v>
                </c:pt>
                <c:pt idx="1643">
                  <c:v>136.91666666666652</c:v>
                </c:pt>
                <c:pt idx="1644">
                  <c:v>137</c:v>
                </c:pt>
                <c:pt idx="1645">
                  <c:v>137.08333333333374</c:v>
                </c:pt>
                <c:pt idx="1646">
                  <c:v>137.16666666666652</c:v>
                </c:pt>
                <c:pt idx="1647">
                  <c:v>137.25</c:v>
                </c:pt>
                <c:pt idx="1648">
                  <c:v>137.33333333333374</c:v>
                </c:pt>
                <c:pt idx="1649">
                  <c:v>137.41666666666652</c:v>
                </c:pt>
                <c:pt idx="1650">
                  <c:v>137.5</c:v>
                </c:pt>
                <c:pt idx="1651">
                  <c:v>137.58333333333374</c:v>
                </c:pt>
                <c:pt idx="1652">
                  <c:v>137.66666666666652</c:v>
                </c:pt>
                <c:pt idx="1653">
                  <c:v>137.75</c:v>
                </c:pt>
                <c:pt idx="1654">
                  <c:v>137.83333333333374</c:v>
                </c:pt>
                <c:pt idx="1655">
                  <c:v>137.91666666666652</c:v>
                </c:pt>
                <c:pt idx="1656">
                  <c:v>138</c:v>
                </c:pt>
                <c:pt idx="1657">
                  <c:v>138.08333333333374</c:v>
                </c:pt>
                <c:pt idx="1658">
                  <c:v>138.16666666666652</c:v>
                </c:pt>
                <c:pt idx="1659">
                  <c:v>138.25</c:v>
                </c:pt>
                <c:pt idx="1660">
                  <c:v>138.33333333333374</c:v>
                </c:pt>
                <c:pt idx="1661">
                  <c:v>138.41666666666652</c:v>
                </c:pt>
                <c:pt idx="1662">
                  <c:v>138.5</c:v>
                </c:pt>
                <c:pt idx="1663">
                  <c:v>138.58333333333374</c:v>
                </c:pt>
                <c:pt idx="1664">
                  <c:v>138.66666666666652</c:v>
                </c:pt>
                <c:pt idx="1665">
                  <c:v>138.75</c:v>
                </c:pt>
                <c:pt idx="1666">
                  <c:v>138.83333333333374</c:v>
                </c:pt>
                <c:pt idx="1667">
                  <c:v>138.91666666666652</c:v>
                </c:pt>
                <c:pt idx="1668">
                  <c:v>139</c:v>
                </c:pt>
                <c:pt idx="1669">
                  <c:v>139.08333333333374</c:v>
                </c:pt>
                <c:pt idx="1670">
                  <c:v>139.16666666666652</c:v>
                </c:pt>
                <c:pt idx="1671">
                  <c:v>139.25</c:v>
                </c:pt>
                <c:pt idx="1672">
                  <c:v>139.33333333333374</c:v>
                </c:pt>
                <c:pt idx="1673">
                  <c:v>139.41666666666652</c:v>
                </c:pt>
                <c:pt idx="1674">
                  <c:v>139.5</c:v>
                </c:pt>
                <c:pt idx="1675">
                  <c:v>139.58333333333374</c:v>
                </c:pt>
                <c:pt idx="1676">
                  <c:v>139.66666666666652</c:v>
                </c:pt>
                <c:pt idx="1677">
                  <c:v>139.75</c:v>
                </c:pt>
                <c:pt idx="1678">
                  <c:v>139.83333333333374</c:v>
                </c:pt>
                <c:pt idx="1679">
                  <c:v>139.91666666666652</c:v>
                </c:pt>
                <c:pt idx="1680">
                  <c:v>140</c:v>
                </c:pt>
                <c:pt idx="1681">
                  <c:v>140.08333333333374</c:v>
                </c:pt>
                <c:pt idx="1682">
                  <c:v>140.16666666666652</c:v>
                </c:pt>
                <c:pt idx="1683">
                  <c:v>140.25</c:v>
                </c:pt>
                <c:pt idx="1684">
                  <c:v>140.33333333333374</c:v>
                </c:pt>
                <c:pt idx="1685">
                  <c:v>140.41666666666652</c:v>
                </c:pt>
                <c:pt idx="1686">
                  <c:v>140.5</c:v>
                </c:pt>
                <c:pt idx="1687">
                  <c:v>140.58333333333374</c:v>
                </c:pt>
                <c:pt idx="1688">
                  <c:v>140.66666666666652</c:v>
                </c:pt>
                <c:pt idx="1689">
                  <c:v>140.75</c:v>
                </c:pt>
                <c:pt idx="1690">
                  <c:v>140.83333333333374</c:v>
                </c:pt>
                <c:pt idx="1691">
                  <c:v>140.91666666666652</c:v>
                </c:pt>
                <c:pt idx="1692">
                  <c:v>141</c:v>
                </c:pt>
                <c:pt idx="1693">
                  <c:v>141.08333333333374</c:v>
                </c:pt>
                <c:pt idx="1694">
                  <c:v>141.16666666666652</c:v>
                </c:pt>
                <c:pt idx="1695">
                  <c:v>141.25</c:v>
                </c:pt>
                <c:pt idx="1696">
                  <c:v>141.33333333333374</c:v>
                </c:pt>
                <c:pt idx="1697">
                  <c:v>141.41666666666652</c:v>
                </c:pt>
                <c:pt idx="1698">
                  <c:v>141.5</c:v>
                </c:pt>
                <c:pt idx="1699">
                  <c:v>141.58333333333374</c:v>
                </c:pt>
                <c:pt idx="1700">
                  <c:v>141.66666666666652</c:v>
                </c:pt>
                <c:pt idx="1701">
                  <c:v>141.75</c:v>
                </c:pt>
                <c:pt idx="1702">
                  <c:v>141.83333333333374</c:v>
                </c:pt>
                <c:pt idx="1703">
                  <c:v>141.91666666666652</c:v>
                </c:pt>
                <c:pt idx="1704">
                  <c:v>142</c:v>
                </c:pt>
                <c:pt idx="1705">
                  <c:v>142.08333333333374</c:v>
                </c:pt>
                <c:pt idx="1706">
                  <c:v>142.16666666666652</c:v>
                </c:pt>
                <c:pt idx="1707">
                  <c:v>142.25</c:v>
                </c:pt>
                <c:pt idx="1708">
                  <c:v>142.33333333333374</c:v>
                </c:pt>
                <c:pt idx="1709">
                  <c:v>142.41666666666652</c:v>
                </c:pt>
                <c:pt idx="1710">
                  <c:v>142.5</c:v>
                </c:pt>
                <c:pt idx="1711">
                  <c:v>142.58333333333374</c:v>
                </c:pt>
                <c:pt idx="1712">
                  <c:v>142.66666666666652</c:v>
                </c:pt>
                <c:pt idx="1713">
                  <c:v>142.75</c:v>
                </c:pt>
                <c:pt idx="1714">
                  <c:v>142.83333333333374</c:v>
                </c:pt>
                <c:pt idx="1715">
                  <c:v>142.91666666666652</c:v>
                </c:pt>
                <c:pt idx="1716">
                  <c:v>143</c:v>
                </c:pt>
                <c:pt idx="1717">
                  <c:v>143.08333333333374</c:v>
                </c:pt>
                <c:pt idx="1718">
                  <c:v>143.16666666666652</c:v>
                </c:pt>
                <c:pt idx="1719">
                  <c:v>143.25</c:v>
                </c:pt>
                <c:pt idx="1720">
                  <c:v>143.33333333333374</c:v>
                </c:pt>
                <c:pt idx="1721">
                  <c:v>143.41666666666652</c:v>
                </c:pt>
                <c:pt idx="1722">
                  <c:v>143.5</c:v>
                </c:pt>
                <c:pt idx="1723">
                  <c:v>143.58333333333374</c:v>
                </c:pt>
                <c:pt idx="1724">
                  <c:v>143.66666666666652</c:v>
                </c:pt>
                <c:pt idx="1725">
                  <c:v>143.75</c:v>
                </c:pt>
                <c:pt idx="1726">
                  <c:v>143.83333333333374</c:v>
                </c:pt>
                <c:pt idx="1727">
                  <c:v>143.91666666666652</c:v>
                </c:pt>
                <c:pt idx="1728">
                  <c:v>144</c:v>
                </c:pt>
                <c:pt idx="1729">
                  <c:v>144.08333333333374</c:v>
                </c:pt>
                <c:pt idx="1730">
                  <c:v>144.16666666666652</c:v>
                </c:pt>
                <c:pt idx="1731">
                  <c:v>144.25</c:v>
                </c:pt>
                <c:pt idx="1732">
                  <c:v>144.33333333333374</c:v>
                </c:pt>
                <c:pt idx="1733">
                  <c:v>144.41666666666652</c:v>
                </c:pt>
                <c:pt idx="1734">
                  <c:v>144.5</c:v>
                </c:pt>
                <c:pt idx="1735">
                  <c:v>144.58333333333374</c:v>
                </c:pt>
                <c:pt idx="1736">
                  <c:v>144.66666666666652</c:v>
                </c:pt>
                <c:pt idx="1737">
                  <c:v>144.75</c:v>
                </c:pt>
                <c:pt idx="1738">
                  <c:v>144.83333333333374</c:v>
                </c:pt>
                <c:pt idx="1739">
                  <c:v>144.91666666666652</c:v>
                </c:pt>
                <c:pt idx="1740">
                  <c:v>145</c:v>
                </c:pt>
                <c:pt idx="1741">
                  <c:v>145.08333333333374</c:v>
                </c:pt>
                <c:pt idx="1742">
                  <c:v>145.16666666666652</c:v>
                </c:pt>
                <c:pt idx="1743">
                  <c:v>145.25</c:v>
                </c:pt>
                <c:pt idx="1744">
                  <c:v>145.33333333333374</c:v>
                </c:pt>
                <c:pt idx="1745">
                  <c:v>145.41666666666652</c:v>
                </c:pt>
                <c:pt idx="1746">
                  <c:v>145.5</c:v>
                </c:pt>
                <c:pt idx="1747">
                  <c:v>145.58333333333374</c:v>
                </c:pt>
                <c:pt idx="1748">
                  <c:v>145.66666666666652</c:v>
                </c:pt>
                <c:pt idx="1749">
                  <c:v>145.75</c:v>
                </c:pt>
                <c:pt idx="1750">
                  <c:v>145.83333333333374</c:v>
                </c:pt>
                <c:pt idx="1751">
                  <c:v>145.91666666666652</c:v>
                </c:pt>
                <c:pt idx="1752">
                  <c:v>146</c:v>
                </c:pt>
                <c:pt idx="1753">
                  <c:v>146.08333333333374</c:v>
                </c:pt>
                <c:pt idx="1754">
                  <c:v>146.16666666666652</c:v>
                </c:pt>
                <c:pt idx="1755">
                  <c:v>146.25</c:v>
                </c:pt>
                <c:pt idx="1756">
                  <c:v>146.33333333333374</c:v>
                </c:pt>
                <c:pt idx="1757">
                  <c:v>146.41666666666652</c:v>
                </c:pt>
                <c:pt idx="1758">
                  <c:v>146.5</c:v>
                </c:pt>
                <c:pt idx="1759">
                  <c:v>146.58333333333374</c:v>
                </c:pt>
                <c:pt idx="1760">
                  <c:v>146.66666666666652</c:v>
                </c:pt>
                <c:pt idx="1761">
                  <c:v>146.75</c:v>
                </c:pt>
                <c:pt idx="1762">
                  <c:v>146.83333333333374</c:v>
                </c:pt>
                <c:pt idx="1763">
                  <c:v>146.91666666666652</c:v>
                </c:pt>
                <c:pt idx="1764">
                  <c:v>147</c:v>
                </c:pt>
                <c:pt idx="1765">
                  <c:v>147.08333333333374</c:v>
                </c:pt>
                <c:pt idx="1766">
                  <c:v>147.16666666666652</c:v>
                </c:pt>
                <c:pt idx="1767">
                  <c:v>147.25</c:v>
                </c:pt>
                <c:pt idx="1768">
                  <c:v>147.33333333333374</c:v>
                </c:pt>
                <c:pt idx="1769">
                  <c:v>147.41666666666652</c:v>
                </c:pt>
                <c:pt idx="1770">
                  <c:v>147.5</c:v>
                </c:pt>
                <c:pt idx="1771">
                  <c:v>147.58333333333374</c:v>
                </c:pt>
                <c:pt idx="1772">
                  <c:v>147.66666666666652</c:v>
                </c:pt>
                <c:pt idx="1773">
                  <c:v>147.75</c:v>
                </c:pt>
                <c:pt idx="1774">
                  <c:v>147.83333333333374</c:v>
                </c:pt>
                <c:pt idx="1775">
                  <c:v>147.91666666666652</c:v>
                </c:pt>
                <c:pt idx="1776">
                  <c:v>148</c:v>
                </c:pt>
                <c:pt idx="1777">
                  <c:v>148.08333333333374</c:v>
                </c:pt>
                <c:pt idx="1778">
                  <c:v>148.16666666666652</c:v>
                </c:pt>
                <c:pt idx="1779">
                  <c:v>148.25</c:v>
                </c:pt>
                <c:pt idx="1780">
                  <c:v>148.33333333333374</c:v>
                </c:pt>
                <c:pt idx="1781">
                  <c:v>148.41666666666652</c:v>
                </c:pt>
                <c:pt idx="1782">
                  <c:v>148.5</c:v>
                </c:pt>
                <c:pt idx="1783">
                  <c:v>148.58333333333374</c:v>
                </c:pt>
                <c:pt idx="1784">
                  <c:v>148.66666666666652</c:v>
                </c:pt>
                <c:pt idx="1785">
                  <c:v>148.75</c:v>
                </c:pt>
                <c:pt idx="1786">
                  <c:v>148.83333333333374</c:v>
                </c:pt>
                <c:pt idx="1787">
                  <c:v>148.91666666666652</c:v>
                </c:pt>
                <c:pt idx="1788">
                  <c:v>149</c:v>
                </c:pt>
                <c:pt idx="1789">
                  <c:v>149.08333333333374</c:v>
                </c:pt>
                <c:pt idx="1790">
                  <c:v>149.16666666666652</c:v>
                </c:pt>
                <c:pt idx="1791">
                  <c:v>149.25</c:v>
                </c:pt>
                <c:pt idx="1792">
                  <c:v>149.33333333333374</c:v>
                </c:pt>
                <c:pt idx="1793">
                  <c:v>149.41666666666652</c:v>
                </c:pt>
                <c:pt idx="1794">
                  <c:v>149.5</c:v>
                </c:pt>
                <c:pt idx="1795">
                  <c:v>149.58333333333374</c:v>
                </c:pt>
                <c:pt idx="1796">
                  <c:v>149.66666666666652</c:v>
                </c:pt>
                <c:pt idx="1797">
                  <c:v>149.75</c:v>
                </c:pt>
                <c:pt idx="1798">
                  <c:v>149.83333333333374</c:v>
                </c:pt>
                <c:pt idx="1799">
                  <c:v>149.91666666666652</c:v>
                </c:pt>
                <c:pt idx="1800">
                  <c:v>150</c:v>
                </c:pt>
                <c:pt idx="1801">
                  <c:v>150.08333333333374</c:v>
                </c:pt>
                <c:pt idx="1802">
                  <c:v>150.16666666666652</c:v>
                </c:pt>
                <c:pt idx="1803">
                  <c:v>150.25</c:v>
                </c:pt>
                <c:pt idx="1804">
                  <c:v>150.33333333333374</c:v>
                </c:pt>
                <c:pt idx="1805">
                  <c:v>150.41666666666652</c:v>
                </c:pt>
                <c:pt idx="1806">
                  <c:v>150.5</c:v>
                </c:pt>
                <c:pt idx="1807">
                  <c:v>150.58333333333374</c:v>
                </c:pt>
                <c:pt idx="1808">
                  <c:v>150.66666666666652</c:v>
                </c:pt>
                <c:pt idx="1809">
                  <c:v>150.75</c:v>
                </c:pt>
                <c:pt idx="1810">
                  <c:v>150.83333333333374</c:v>
                </c:pt>
                <c:pt idx="1811">
                  <c:v>150.91666666666652</c:v>
                </c:pt>
                <c:pt idx="1812">
                  <c:v>151</c:v>
                </c:pt>
                <c:pt idx="1813">
                  <c:v>151.08333333333374</c:v>
                </c:pt>
                <c:pt idx="1814">
                  <c:v>151.16666666666652</c:v>
                </c:pt>
                <c:pt idx="1815">
                  <c:v>151.25</c:v>
                </c:pt>
                <c:pt idx="1816">
                  <c:v>151.33333333333374</c:v>
                </c:pt>
                <c:pt idx="1817">
                  <c:v>151.41666666666652</c:v>
                </c:pt>
                <c:pt idx="1818">
                  <c:v>151.5</c:v>
                </c:pt>
                <c:pt idx="1819">
                  <c:v>151.58333333333374</c:v>
                </c:pt>
                <c:pt idx="1820">
                  <c:v>151.66666666666652</c:v>
                </c:pt>
                <c:pt idx="1821">
                  <c:v>151.75</c:v>
                </c:pt>
                <c:pt idx="1822">
                  <c:v>151.83333333333374</c:v>
                </c:pt>
                <c:pt idx="1823">
                  <c:v>151.91666666666652</c:v>
                </c:pt>
                <c:pt idx="1824">
                  <c:v>152</c:v>
                </c:pt>
                <c:pt idx="1825">
                  <c:v>152.08333333333374</c:v>
                </c:pt>
                <c:pt idx="1826">
                  <c:v>152.16666666666652</c:v>
                </c:pt>
                <c:pt idx="1827">
                  <c:v>152.25</c:v>
                </c:pt>
                <c:pt idx="1828">
                  <c:v>152.33333333333374</c:v>
                </c:pt>
                <c:pt idx="1829">
                  <c:v>152.41666666666652</c:v>
                </c:pt>
                <c:pt idx="1830">
                  <c:v>152.5</c:v>
                </c:pt>
                <c:pt idx="1831">
                  <c:v>152.58333333333374</c:v>
                </c:pt>
                <c:pt idx="1832">
                  <c:v>152.66666666666652</c:v>
                </c:pt>
                <c:pt idx="1833">
                  <c:v>152.75</c:v>
                </c:pt>
                <c:pt idx="1834">
                  <c:v>152.83333333333374</c:v>
                </c:pt>
                <c:pt idx="1835">
                  <c:v>152.91666666666652</c:v>
                </c:pt>
                <c:pt idx="1836">
                  <c:v>153</c:v>
                </c:pt>
                <c:pt idx="1837">
                  <c:v>153.08333333333374</c:v>
                </c:pt>
                <c:pt idx="1838">
                  <c:v>153.16666666666652</c:v>
                </c:pt>
                <c:pt idx="1839">
                  <c:v>153.25</c:v>
                </c:pt>
                <c:pt idx="1840">
                  <c:v>153.33333333333374</c:v>
                </c:pt>
                <c:pt idx="1841">
                  <c:v>153.41666666666652</c:v>
                </c:pt>
                <c:pt idx="1842">
                  <c:v>153.5</c:v>
                </c:pt>
                <c:pt idx="1843">
                  <c:v>153.58333333333374</c:v>
                </c:pt>
                <c:pt idx="1844">
                  <c:v>153.66666666666652</c:v>
                </c:pt>
                <c:pt idx="1845">
                  <c:v>153.75</c:v>
                </c:pt>
                <c:pt idx="1846">
                  <c:v>153.83333333333374</c:v>
                </c:pt>
                <c:pt idx="1847">
                  <c:v>153.91666666666652</c:v>
                </c:pt>
                <c:pt idx="1848">
                  <c:v>154</c:v>
                </c:pt>
                <c:pt idx="1849">
                  <c:v>154.08333333333374</c:v>
                </c:pt>
                <c:pt idx="1850">
                  <c:v>154.16666666666652</c:v>
                </c:pt>
                <c:pt idx="1851">
                  <c:v>154.25</c:v>
                </c:pt>
                <c:pt idx="1852">
                  <c:v>154.33333333333374</c:v>
                </c:pt>
                <c:pt idx="1853">
                  <c:v>154.41666666666652</c:v>
                </c:pt>
                <c:pt idx="1854">
                  <c:v>154.5</c:v>
                </c:pt>
                <c:pt idx="1855">
                  <c:v>154.58333333333374</c:v>
                </c:pt>
                <c:pt idx="1856">
                  <c:v>154.66666666666652</c:v>
                </c:pt>
                <c:pt idx="1857">
                  <c:v>154.75</c:v>
                </c:pt>
                <c:pt idx="1858">
                  <c:v>154.83333333333374</c:v>
                </c:pt>
                <c:pt idx="1859">
                  <c:v>154.91666666666652</c:v>
                </c:pt>
                <c:pt idx="1860">
                  <c:v>155</c:v>
                </c:pt>
                <c:pt idx="1861">
                  <c:v>155.08333333333374</c:v>
                </c:pt>
                <c:pt idx="1862">
                  <c:v>155.16666666666652</c:v>
                </c:pt>
                <c:pt idx="1863">
                  <c:v>155.25</c:v>
                </c:pt>
                <c:pt idx="1864">
                  <c:v>155.33333333333374</c:v>
                </c:pt>
                <c:pt idx="1865">
                  <c:v>155.41666666666652</c:v>
                </c:pt>
                <c:pt idx="1866">
                  <c:v>155.5</c:v>
                </c:pt>
                <c:pt idx="1867">
                  <c:v>155.58333333333374</c:v>
                </c:pt>
                <c:pt idx="1868">
                  <c:v>155.66666666666652</c:v>
                </c:pt>
                <c:pt idx="1869">
                  <c:v>155.75</c:v>
                </c:pt>
                <c:pt idx="1870">
                  <c:v>155.83333333333374</c:v>
                </c:pt>
                <c:pt idx="1871">
                  <c:v>155.91666666666652</c:v>
                </c:pt>
                <c:pt idx="1872">
                  <c:v>156</c:v>
                </c:pt>
                <c:pt idx="1873">
                  <c:v>156.08333333333374</c:v>
                </c:pt>
                <c:pt idx="1874">
                  <c:v>156.16666666666652</c:v>
                </c:pt>
                <c:pt idx="1875">
                  <c:v>156.25</c:v>
                </c:pt>
                <c:pt idx="1876">
                  <c:v>156.33333333333374</c:v>
                </c:pt>
                <c:pt idx="1877">
                  <c:v>156.41666666666652</c:v>
                </c:pt>
                <c:pt idx="1878">
                  <c:v>156.5</c:v>
                </c:pt>
                <c:pt idx="1879">
                  <c:v>156.58333333333374</c:v>
                </c:pt>
                <c:pt idx="1880">
                  <c:v>156.66666666666652</c:v>
                </c:pt>
                <c:pt idx="1881">
                  <c:v>156.75</c:v>
                </c:pt>
                <c:pt idx="1882">
                  <c:v>156.83333333333374</c:v>
                </c:pt>
                <c:pt idx="1883">
                  <c:v>156.91666666666652</c:v>
                </c:pt>
                <c:pt idx="1884">
                  <c:v>157</c:v>
                </c:pt>
                <c:pt idx="1885">
                  <c:v>157.08333333333374</c:v>
                </c:pt>
                <c:pt idx="1886">
                  <c:v>157.16666666666652</c:v>
                </c:pt>
                <c:pt idx="1887">
                  <c:v>157.25</c:v>
                </c:pt>
                <c:pt idx="1888">
                  <c:v>157.33333333333374</c:v>
                </c:pt>
                <c:pt idx="1889">
                  <c:v>157.41666666666652</c:v>
                </c:pt>
                <c:pt idx="1890">
                  <c:v>157.5</c:v>
                </c:pt>
                <c:pt idx="1891">
                  <c:v>157.58333333333374</c:v>
                </c:pt>
                <c:pt idx="1892">
                  <c:v>157.66666666666652</c:v>
                </c:pt>
                <c:pt idx="1893">
                  <c:v>157.75</c:v>
                </c:pt>
                <c:pt idx="1894">
                  <c:v>157.83333333333374</c:v>
                </c:pt>
                <c:pt idx="1895">
                  <c:v>157.91666666666652</c:v>
                </c:pt>
                <c:pt idx="1896">
                  <c:v>158</c:v>
                </c:pt>
                <c:pt idx="1897">
                  <c:v>158.08333333333374</c:v>
                </c:pt>
                <c:pt idx="1898">
                  <c:v>158.16666666666652</c:v>
                </c:pt>
                <c:pt idx="1899">
                  <c:v>158.25</c:v>
                </c:pt>
                <c:pt idx="1900">
                  <c:v>158.33333333333374</c:v>
                </c:pt>
                <c:pt idx="1901">
                  <c:v>158.41666666666652</c:v>
                </c:pt>
                <c:pt idx="1902">
                  <c:v>158.5</c:v>
                </c:pt>
                <c:pt idx="1903">
                  <c:v>158.58333333333374</c:v>
                </c:pt>
                <c:pt idx="1904">
                  <c:v>158.66666666666652</c:v>
                </c:pt>
                <c:pt idx="1905">
                  <c:v>158.75</c:v>
                </c:pt>
                <c:pt idx="1906">
                  <c:v>158.83333333333374</c:v>
                </c:pt>
                <c:pt idx="1907">
                  <c:v>158.91666666666652</c:v>
                </c:pt>
                <c:pt idx="1908">
                  <c:v>159</c:v>
                </c:pt>
                <c:pt idx="1909">
                  <c:v>159.08333333333374</c:v>
                </c:pt>
                <c:pt idx="1910">
                  <c:v>159.16666666666652</c:v>
                </c:pt>
                <c:pt idx="1911">
                  <c:v>159.25</c:v>
                </c:pt>
                <c:pt idx="1912">
                  <c:v>159.33333333333374</c:v>
                </c:pt>
                <c:pt idx="1913">
                  <c:v>159.41666666666652</c:v>
                </c:pt>
                <c:pt idx="1914">
                  <c:v>159.5</c:v>
                </c:pt>
                <c:pt idx="1915">
                  <c:v>159.58333333333374</c:v>
                </c:pt>
                <c:pt idx="1916">
                  <c:v>159.66666666666652</c:v>
                </c:pt>
                <c:pt idx="1917">
                  <c:v>159.75</c:v>
                </c:pt>
                <c:pt idx="1918">
                  <c:v>159.83333333333374</c:v>
                </c:pt>
                <c:pt idx="1919">
                  <c:v>159.91666666666652</c:v>
                </c:pt>
                <c:pt idx="1920">
                  <c:v>160</c:v>
                </c:pt>
                <c:pt idx="1921">
                  <c:v>160.08333333333374</c:v>
                </c:pt>
                <c:pt idx="1922">
                  <c:v>160.16666666666652</c:v>
                </c:pt>
                <c:pt idx="1923">
                  <c:v>160.25</c:v>
                </c:pt>
                <c:pt idx="1924">
                  <c:v>160.33333333333374</c:v>
                </c:pt>
                <c:pt idx="1925">
                  <c:v>160.41666666666652</c:v>
                </c:pt>
                <c:pt idx="1926">
                  <c:v>160.5</c:v>
                </c:pt>
                <c:pt idx="1927">
                  <c:v>160.58333333333374</c:v>
                </c:pt>
                <c:pt idx="1928">
                  <c:v>160.66666666666652</c:v>
                </c:pt>
                <c:pt idx="1929">
                  <c:v>160.75</c:v>
                </c:pt>
                <c:pt idx="1930">
                  <c:v>160.83333333333374</c:v>
                </c:pt>
                <c:pt idx="1931">
                  <c:v>160.91666666666652</c:v>
                </c:pt>
                <c:pt idx="1932">
                  <c:v>161</c:v>
                </c:pt>
                <c:pt idx="1933">
                  <c:v>161.08333333333374</c:v>
                </c:pt>
                <c:pt idx="1934">
                  <c:v>161.16666666666652</c:v>
                </c:pt>
                <c:pt idx="1935">
                  <c:v>161.25</c:v>
                </c:pt>
                <c:pt idx="1936">
                  <c:v>161.33333333333374</c:v>
                </c:pt>
                <c:pt idx="1937">
                  <c:v>161.41666666666652</c:v>
                </c:pt>
                <c:pt idx="1938">
                  <c:v>161.5</c:v>
                </c:pt>
                <c:pt idx="1939">
                  <c:v>161.58333333333374</c:v>
                </c:pt>
                <c:pt idx="1940">
                  <c:v>161.66666666666652</c:v>
                </c:pt>
                <c:pt idx="1941">
                  <c:v>161.75</c:v>
                </c:pt>
                <c:pt idx="1942">
                  <c:v>161.83333333333374</c:v>
                </c:pt>
                <c:pt idx="1943">
                  <c:v>161.91666666666652</c:v>
                </c:pt>
                <c:pt idx="1944">
                  <c:v>162</c:v>
                </c:pt>
                <c:pt idx="1945">
                  <c:v>162.08333333333374</c:v>
                </c:pt>
                <c:pt idx="1946">
                  <c:v>162.16666666666652</c:v>
                </c:pt>
                <c:pt idx="1947">
                  <c:v>162.25</c:v>
                </c:pt>
                <c:pt idx="1948">
                  <c:v>162.33333333333374</c:v>
                </c:pt>
                <c:pt idx="1949">
                  <c:v>162.41666666666652</c:v>
                </c:pt>
                <c:pt idx="1950">
                  <c:v>162.5</c:v>
                </c:pt>
                <c:pt idx="1951">
                  <c:v>162.58333333333374</c:v>
                </c:pt>
                <c:pt idx="1952">
                  <c:v>162.66666666666652</c:v>
                </c:pt>
                <c:pt idx="1953">
                  <c:v>162.75</c:v>
                </c:pt>
                <c:pt idx="1954">
                  <c:v>162.83333333333374</c:v>
                </c:pt>
                <c:pt idx="1955">
                  <c:v>162.91666666666652</c:v>
                </c:pt>
                <c:pt idx="1956">
                  <c:v>163</c:v>
                </c:pt>
                <c:pt idx="1957">
                  <c:v>163.08333333333374</c:v>
                </c:pt>
                <c:pt idx="1958">
                  <c:v>163.16666666666652</c:v>
                </c:pt>
                <c:pt idx="1959">
                  <c:v>163.25</c:v>
                </c:pt>
                <c:pt idx="1960">
                  <c:v>163.33333333333374</c:v>
                </c:pt>
                <c:pt idx="1961">
                  <c:v>163.41666666666652</c:v>
                </c:pt>
                <c:pt idx="1962">
                  <c:v>163.5</c:v>
                </c:pt>
                <c:pt idx="1963">
                  <c:v>163.58333333333374</c:v>
                </c:pt>
                <c:pt idx="1964">
                  <c:v>163.66666666666652</c:v>
                </c:pt>
                <c:pt idx="1965">
                  <c:v>163.75</c:v>
                </c:pt>
                <c:pt idx="1966">
                  <c:v>163.83333333333374</c:v>
                </c:pt>
                <c:pt idx="1967">
                  <c:v>163.91666666666652</c:v>
                </c:pt>
                <c:pt idx="1968">
                  <c:v>164</c:v>
                </c:pt>
                <c:pt idx="1969">
                  <c:v>164.08333333333374</c:v>
                </c:pt>
                <c:pt idx="1970">
                  <c:v>164.16666666666652</c:v>
                </c:pt>
                <c:pt idx="1971">
                  <c:v>164.25</c:v>
                </c:pt>
                <c:pt idx="1972">
                  <c:v>164.33333333333374</c:v>
                </c:pt>
                <c:pt idx="1973">
                  <c:v>164.41666666666652</c:v>
                </c:pt>
                <c:pt idx="1974">
                  <c:v>164.5</c:v>
                </c:pt>
                <c:pt idx="1975">
                  <c:v>164.58333333333374</c:v>
                </c:pt>
                <c:pt idx="1976">
                  <c:v>164.66666666666652</c:v>
                </c:pt>
                <c:pt idx="1977">
                  <c:v>164.75</c:v>
                </c:pt>
                <c:pt idx="1978">
                  <c:v>164.83333333333374</c:v>
                </c:pt>
                <c:pt idx="1979">
                  <c:v>164.91666666666652</c:v>
                </c:pt>
                <c:pt idx="1980">
                  <c:v>165</c:v>
                </c:pt>
                <c:pt idx="1981">
                  <c:v>165.08333333333374</c:v>
                </c:pt>
                <c:pt idx="1982">
                  <c:v>165.16666666666652</c:v>
                </c:pt>
                <c:pt idx="1983">
                  <c:v>165.25</c:v>
                </c:pt>
                <c:pt idx="1984">
                  <c:v>165.33333333333374</c:v>
                </c:pt>
                <c:pt idx="1985">
                  <c:v>165.41666666666652</c:v>
                </c:pt>
                <c:pt idx="1986">
                  <c:v>165.5</c:v>
                </c:pt>
                <c:pt idx="1987">
                  <c:v>165.58333333333374</c:v>
                </c:pt>
                <c:pt idx="1988">
                  <c:v>165.66666666666652</c:v>
                </c:pt>
                <c:pt idx="1989">
                  <c:v>165.75</c:v>
                </c:pt>
                <c:pt idx="1990">
                  <c:v>165.83333333333374</c:v>
                </c:pt>
                <c:pt idx="1991">
                  <c:v>165.91666666666652</c:v>
                </c:pt>
                <c:pt idx="1992">
                  <c:v>166</c:v>
                </c:pt>
                <c:pt idx="1993">
                  <c:v>166.08333333333374</c:v>
                </c:pt>
                <c:pt idx="1994">
                  <c:v>166.16666666666652</c:v>
                </c:pt>
                <c:pt idx="1995">
                  <c:v>166.25</c:v>
                </c:pt>
                <c:pt idx="1996">
                  <c:v>166.33333333333374</c:v>
                </c:pt>
                <c:pt idx="1997">
                  <c:v>166.41666666666652</c:v>
                </c:pt>
                <c:pt idx="1998">
                  <c:v>166.5</c:v>
                </c:pt>
                <c:pt idx="1999">
                  <c:v>166.58333333333374</c:v>
                </c:pt>
                <c:pt idx="2000">
                  <c:v>166.66666666666652</c:v>
                </c:pt>
                <c:pt idx="2001">
                  <c:v>166.75</c:v>
                </c:pt>
                <c:pt idx="2002">
                  <c:v>166.83333333333374</c:v>
                </c:pt>
                <c:pt idx="2003">
                  <c:v>166.91666666666652</c:v>
                </c:pt>
                <c:pt idx="2004">
                  <c:v>167</c:v>
                </c:pt>
                <c:pt idx="2005">
                  <c:v>167.08333333333374</c:v>
                </c:pt>
                <c:pt idx="2006">
                  <c:v>167.16666666666652</c:v>
                </c:pt>
                <c:pt idx="2007">
                  <c:v>167.25</c:v>
                </c:pt>
                <c:pt idx="2008">
                  <c:v>167.33333333333374</c:v>
                </c:pt>
                <c:pt idx="2009">
                  <c:v>167.41666666666652</c:v>
                </c:pt>
                <c:pt idx="2010">
                  <c:v>167.5</c:v>
                </c:pt>
                <c:pt idx="2011">
                  <c:v>167.58333333333374</c:v>
                </c:pt>
                <c:pt idx="2012">
                  <c:v>167.66666666666652</c:v>
                </c:pt>
                <c:pt idx="2013">
                  <c:v>167.75</c:v>
                </c:pt>
                <c:pt idx="2014">
                  <c:v>167.83333333333374</c:v>
                </c:pt>
                <c:pt idx="2015">
                  <c:v>167.91666666666652</c:v>
                </c:pt>
                <c:pt idx="2016">
                  <c:v>168</c:v>
                </c:pt>
                <c:pt idx="2017">
                  <c:v>168.08333333333374</c:v>
                </c:pt>
                <c:pt idx="2018">
                  <c:v>168.16666666666652</c:v>
                </c:pt>
                <c:pt idx="2019">
                  <c:v>168.25</c:v>
                </c:pt>
                <c:pt idx="2020">
                  <c:v>168.33333333333374</c:v>
                </c:pt>
                <c:pt idx="2021">
                  <c:v>168.41666666666652</c:v>
                </c:pt>
                <c:pt idx="2022">
                  <c:v>168.5</c:v>
                </c:pt>
                <c:pt idx="2023">
                  <c:v>168.58333333333374</c:v>
                </c:pt>
                <c:pt idx="2024">
                  <c:v>168.66666666666652</c:v>
                </c:pt>
                <c:pt idx="2025">
                  <c:v>168.75</c:v>
                </c:pt>
                <c:pt idx="2026">
                  <c:v>168.83333333333374</c:v>
                </c:pt>
                <c:pt idx="2027">
                  <c:v>168.91666666666652</c:v>
                </c:pt>
                <c:pt idx="2028">
                  <c:v>169</c:v>
                </c:pt>
                <c:pt idx="2029">
                  <c:v>169.08333333333374</c:v>
                </c:pt>
                <c:pt idx="2030">
                  <c:v>169.16666666666652</c:v>
                </c:pt>
                <c:pt idx="2031">
                  <c:v>169.25</c:v>
                </c:pt>
                <c:pt idx="2032">
                  <c:v>169.33333333333374</c:v>
                </c:pt>
                <c:pt idx="2033">
                  <c:v>169.41666666666652</c:v>
                </c:pt>
                <c:pt idx="2034">
                  <c:v>169.5</c:v>
                </c:pt>
                <c:pt idx="2035">
                  <c:v>169.58333333333374</c:v>
                </c:pt>
                <c:pt idx="2036">
                  <c:v>169.66666666666652</c:v>
                </c:pt>
                <c:pt idx="2037">
                  <c:v>169.75</c:v>
                </c:pt>
                <c:pt idx="2038">
                  <c:v>169.83333333333374</c:v>
                </c:pt>
                <c:pt idx="2039">
                  <c:v>169.91666666666652</c:v>
                </c:pt>
                <c:pt idx="2040">
                  <c:v>170</c:v>
                </c:pt>
                <c:pt idx="2041">
                  <c:v>170.08333333333374</c:v>
                </c:pt>
                <c:pt idx="2042">
                  <c:v>170.16666666666652</c:v>
                </c:pt>
                <c:pt idx="2043">
                  <c:v>170.25</c:v>
                </c:pt>
                <c:pt idx="2044">
                  <c:v>170.33333333333374</c:v>
                </c:pt>
                <c:pt idx="2045">
                  <c:v>170.41666666666652</c:v>
                </c:pt>
                <c:pt idx="2046">
                  <c:v>170.5</c:v>
                </c:pt>
                <c:pt idx="2047">
                  <c:v>170.58333333333374</c:v>
                </c:pt>
                <c:pt idx="2048">
                  <c:v>170.66666666666652</c:v>
                </c:pt>
                <c:pt idx="2049">
                  <c:v>170.75</c:v>
                </c:pt>
                <c:pt idx="2050">
                  <c:v>170.83333333333374</c:v>
                </c:pt>
                <c:pt idx="2051">
                  <c:v>170.91666666666652</c:v>
                </c:pt>
                <c:pt idx="2052">
                  <c:v>171</c:v>
                </c:pt>
                <c:pt idx="2053">
                  <c:v>171.08333333333374</c:v>
                </c:pt>
                <c:pt idx="2054">
                  <c:v>171.16666666666652</c:v>
                </c:pt>
                <c:pt idx="2055">
                  <c:v>171.25</c:v>
                </c:pt>
                <c:pt idx="2056">
                  <c:v>171.33333333333374</c:v>
                </c:pt>
                <c:pt idx="2057">
                  <c:v>171.41666666666652</c:v>
                </c:pt>
                <c:pt idx="2058">
                  <c:v>171.5</c:v>
                </c:pt>
                <c:pt idx="2059">
                  <c:v>171.58333333333374</c:v>
                </c:pt>
                <c:pt idx="2060">
                  <c:v>171.66666666666652</c:v>
                </c:pt>
                <c:pt idx="2061">
                  <c:v>171.75</c:v>
                </c:pt>
                <c:pt idx="2062">
                  <c:v>171.83333333333374</c:v>
                </c:pt>
                <c:pt idx="2063">
                  <c:v>171.91666666666652</c:v>
                </c:pt>
                <c:pt idx="2064">
                  <c:v>172</c:v>
                </c:pt>
                <c:pt idx="2065">
                  <c:v>172.08333333333374</c:v>
                </c:pt>
                <c:pt idx="2066">
                  <c:v>172.16666666666652</c:v>
                </c:pt>
                <c:pt idx="2067">
                  <c:v>172.25</c:v>
                </c:pt>
                <c:pt idx="2068">
                  <c:v>172.33333333333374</c:v>
                </c:pt>
                <c:pt idx="2069">
                  <c:v>172.41666666666652</c:v>
                </c:pt>
                <c:pt idx="2070">
                  <c:v>172.5</c:v>
                </c:pt>
                <c:pt idx="2071">
                  <c:v>172.58333333333374</c:v>
                </c:pt>
                <c:pt idx="2072">
                  <c:v>172.66666666666652</c:v>
                </c:pt>
                <c:pt idx="2073">
                  <c:v>172.75</c:v>
                </c:pt>
                <c:pt idx="2074">
                  <c:v>172.83333333333374</c:v>
                </c:pt>
                <c:pt idx="2075">
                  <c:v>172.91666666666652</c:v>
                </c:pt>
                <c:pt idx="2076">
                  <c:v>173</c:v>
                </c:pt>
                <c:pt idx="2077">
                  <c:v>173.08333333333374</c:v>
                </c:pt>
                <c:pt idx="2078">
                  <c:v>173.16666666666652</c:v>
                </c:pt>
                <c:pt idx="2079">
                  <c:v>173.25</c:v>
                </c:pt>
                <c:pt idx="2080">
                  <c:v>173.33333333333374</c:v>
                </c:pt>
                <c:pt idx="2081">
                  <c:v>173.41666666666652</c:v>
                </c:pt>
                <c:pt idx="2082">
                  <c:v>173.5</c:v>
                </c:pt>
                <c:pt idx="2083">
                  <c:v>173.58333333333374</c:v>
                </c:pt>
                <c:pt idx="2084">
                  <c:v>173.66666666666652</c:v>
                </c:pt>
                <c:pt idx="2085">
                  <c:v>173.75</c:v>
                </c:pt>
                <c:pt idx="2086">
                  <c:v>173.83333333333374</c:v>
                </c:pt>
                <c:pt idx="2087">
                  <c:v>173.91666666666652</c:v>
                </c:pt>
                <c:pt idx="2088">
                  <c:v>174</c:v>
                </c:pt>
                <c:pt idx="2089">
                  <c:v>174.08333333333374</c:v>
                </c:pt>
                <c:pt idx="2090">
                  <c:v>174.16666666666652</c:v>
                </c:pt>
                <c:pt idx="2091">
                  <c:v>174.25</c:v>
                </c:pt>
                <c:pt idx="2092">
                  <c:v>174.33333333333374</c:v>
                </c:pt>
                <c:pt idx="2093">
                  <c:v>174.41666666666652</c:v>
                </c:pt>
                <c:pt idx="2094">
                  <c:v>174.5</c:v>
                </c:pt>
                <c:pt idx="2095">
                  <c:v>174.58333333333374</c:v>
                </c:pt>
                <c:pt idx="2096">
                  <c:v>174.66666666666652</c:v>
                </c:pt>
                <c:pt idx="2097">
                  <c:v>174.75</c:v>
                </c:pt>
                <c:pt idx="2098">
                  <c:v>174.83333333333374</c:v>
                </c:pt>
                <c:pt idx="2099">
                  <c:v>174.91666666666652</c:v>
                </c:pt>
                <c:pt idx="2100">
                  <c:v>175</c:v>
                </c:pt>
                <c:pt idx="2101">
                  <c:v>175.08333333333374</c:v>
                </c:pt>
                <c:pt idx="2102">
                  <c:v>175.16666666666652</c:v>
                </c:pt>
                <c:pt idx="2103">
                  <c:v>175.25</c:v>
                </c:pt>
                <c:pt idx="2104">
                  <c:v>175.33333333333374</c:v>
                </c:pt>
                <c:pt idx="2105">
                  <c:v>175.41666666666652</c:v>
                </c:pt>
                <c:pt idx="2106">
                  <c:v>175.5</c:v>
                </c:pt>
                <c:pt idx="2107">
                  <c:v>175.58333333333374</c:v>
                </c:pt>
                <c:pt idx="2108">
                  <c:v>175.66666666666652</c:v>
                </c:pt>
                <c:pt idx="2109">
                  <c:v>175.75</c:v>
                </c:pt>
                <c:pt idx="2110">
                  <c:v>175.83333333333374</c:v>
                </c:pt>
                <c:pt idx="2111">
                  <c:v>175.91666666666652</c:v>
                </c:pt>
                <c:pt idx="2112">
                  <c:v>176</c:v>
                </c:pt>
                <c:pt idx="2113">
                  <c:v>176.08333333333374</c:v>
                </c:pt>
                <c:pt idx="2114">
                  <c:v>176.16666666666652</c:v>
                </c:pt>
                <c:pt idx="2115">
                  <c:v>176.25</c:v>
                </c:pt>
                <c:pt idx="2116">
                  <c:v>176.33333333333374</c:v>
                </c:pt>
                <c:pt idx="2117">
                  <c:v>176.41666666666652</c:v>
                </c:pt>
                <c:pt idx="2118">
                  <c:v>176.5</c:v>
                </c:pt>
                <c:pt idx="2119">
                  <c:v>176.58333333333374</c:v>
                </c:pt>
                <c:pt idx="2120">
                  <c:v>176.66666666666652</c:v>
                </c:pt>
                <c:pt idx="2121">
                  <c:v>176.75</c:v>
                </c:pt>
                <c:pt idx="2122">
                  <c:v>176.83333333333374</c:v>
                </c:pt>
                <c:pt idx="2123">
                  <c:v>176.91666666666652</c:v>
                </c:pt>
                <c:pt idx="2124">
                  <c:v>177</c:v>
                </c:pt>
                <c:pt idx="2125">
                  <c:v>177.08333333333374</c:v>
                </c:pt>
                <c:pt idx="2126">
                  <c:v>177.16666666666652</c:v>
                </c:pt>
                <c:pt idx="2127">
                  <c:v>177.25</c:v>
                </c:pt>
                <c:pt idx="2128">
                  <c:v>177.33333333333374</c:v>
                </c:pt>
                <c:pt idx="2129">
                  <c:v>177.41666666666652</c:v>
                </c:pt>
                <c:pt idx="2130">
                  <c:v>177.5</c:v>
                </c:pt>
                <c:pt idx="2131">
                  <c:v>177.58333333333374</c:v>
                </c:pt>
                <c:pt idx="2132">
                  <c:v>177.66666666666652</c:v>
                </c:pt>
                <c:pt idx="2133">
                  <c:v>177.75</c:v>
                </c:pt>
                <c:pt idx="2134">
                  <c:v>177.83333333333374</c:v>
                </c:pt>
                <c:pt idx="2135">
                  <c:v>177.91666666666652</c:v>
                </c:pt>
                <c:pt idx="2136">
                  <c:v>178</c:v>
                </c:pt>
                <c:pt idx="2137">
                  <c:v>178.08333333333374</c:v>
                </c:pt>
                <c:pt idx="2138">
                  <c:v>178.16666666666652</c:v>
                </c:pt>
                <c:pt idx="2139">
                  <c:v>178.25</c:v>
                </c:pt>
                <c:pt idx="2140">
                  <c:v>178.33333333333374</c:v>
                </c:pt>
                <c:pt idx="2141">
                  <c:v>178.41666666666652</c:v>
                </c:pt>
                <c:pt idx="2142">
                  <c:v>178.5</c:v>
                </c:pt>
                <c:pt idx="2143">
                  <c:v>178.58333333333374</c:v>
                </c:pt>
                <c:pt idx="2144">
                  <c:v>178.66666666666652</c:v>
                </c:pt>
                <c:pt idx="2145">
                  <c:v>178.75</c:v>
                </c:pt>
                <c:pt idx="2146">
                  <c:v>178.83333333333374</c:v>
                </c:pt>
                <c:pt idx="2147">
                  <c:v>178.91666666666652</c:v>
                </c:pt>
                <c:pt idx="2148">
                  <c:v>179</c:v>
                </c:pt>
                <c:pt idx="2149">
                  <c:v>179.08333333333374</c:v>
                </c:pt>
                <c:pt idx="2150">
                  <c:v>179.16666666666652</c:v>
                </c:pt>
                <c:pt idx="2151">
                  <c:v>179.25</c:v>
                </c:pt>
                <c:pt idx="2152">
                  <c:v>179.33333333333374</c:v>
                </c:pt>
                <c:pt idx="2153">
                  <c:v>179.41666666666652</c:v>
                </c:pt>
                <c:pt idx="2154">
                  <c:v>179.5</c:v>
                </c:pt>
                <c:pt idx="2155">
                  <c:v>179.58333333333374</c:v>
                </c:pt>
                <c:pt idx="2156">
                  <c:v>179.66666666666652</c:v>
                </c:pt>
                <c:pt idx="2157">
                  <c:v>179.75</c:v>
                </c:pt>
                <c:pt idx="2158">
                  <c:v>179.83333333333374</c:v>
                </c:pt>
                <c:pt idx="2159">
                  <c:v>179.91666666666652</c:v>
                </c:pt>
                <c:pt idx="2160">
                  <c:v>180</c:v>
                </c:pt>
                <c:pt idx="2161">
                  <c:v>180.08333333333374</c:v>
                </c:pt>
                <c:pt idx="2162">
                  <c:v>180.16666666666652</c:v>
                </c:pt>
                <c:pt idx="2163">
                  <c:v>180.25</c:v>
                </c:pt>
                <c:pt idx="2164">
                  <c:v>180.33333333333374</c:v>
                </c:pt>
                <c:pt idx="2165">
                  <c:v>180.41666666666652</c:v>
                </c:pt>
                <c:pt idx="2166">
                  <c:v>180.5</c:v>
                </c:pt>
                <c:pt idx="2167">
                  <c:v>180.58333333333374</c:v>
                </c:pt>
                <c:pt idx="2168">
                  <c:v>180.66666666666652</c:v>
                </c:pt>
                <c:pt idx="2169">
                  <c:v>180.75</c:v>
                </c:pt>
                <c:pt idx="2170">
                  <c:v>180.83333333333374</c:v>
                </c:pt>
                <c:pt idx="2171">
                  <c:v>180.91666666666652</c:v>
                </c:pt>
                <c:pt idx="2172">
                  <c:v>181</c:v>
                </c:pt>
                <c:pt idx="2173">
                  <c:v>181.08333333333374</c:v>
                </c:pt>
                <c:pt idx="2174">
                  <c:v>181.16666666666652</c:v>
                </c:pt>
                <c:pt idx="2175">
                  <c:v>181.25</c:v>
                </c:pt>
                <c:pt idx="2176">
                  <c:v>181.33333333333374</c:v>
                </c:pt>
                <c:pt idx="2177">
                  <c:v>181.41666666666652</c:v>
                </c:pt>
                <c:pt idx="2178">
                  <c:v>181.5</c:v>
                </c:pt>
                <c:pt idx="2179">
                  <c:v>181.58333333333374</c:v>
                </c:pt>
                <c:pt idx="2180">
                  <c:v>181.66666666666652</c:v>
                </c:pt>
                <c:pt idx="2181">
                  <c:v>181.75</c:v>
                </c:pt>
                <c:pt idx="2182">
                  <c:v>181.83333333333374</c:v>
                </c:pt>
                <c:pt idx="2183">
                  <c:v>181.91666666666652</c:v>
                </c:pt>
                <c:pt idx="2184">
                  <c:v>182</c:v>
                </c:pt>
                <c:pt idx="2185">
                  <c:v>182.08333333333374</c:v>
                </c:pt>
                <c:pt idx="2186">
                  <c:v>182.16666666666652</c:v>
                </c:pt>
                <c:pt idx="2187">
                  <c:v>182.25</c:v>
                </c:pt>
                <c:pt idx="2188">
                  <c:v>182.33333333333374</c:v>
                </c:pt>
                <c:pt idx="2189">
                  <c:v>182.41666666666652</c:v>
                </c:pt>
                <c:pt idx="2190">
                  <c:v>182.5</c:v>
                </c:pt>
                <c:pt idx="2191">
                  <c:v>182.58333333333374</c:v>
                </c:pt>
                <c:pt idx="2192">
                  <c:v>182.66666666666652</c:v>
                </c:pt>
                <c:pt idx="2193">
                  <c:v>182.75</c:v>
                </c:pt>
                <c:pt idx="2194">
                  <c:v>182.83333333333374</c:v>
                </c:pt>
                <c:pt idx="2195">
                  <c:v>182.91666666666652</c:v>
                </c:pt>
                <c:pt idx="2196">
                  <c:v>183</c:v>
                </c:pt>
                <c:pt idx="2197">
                  <c:v>183.08333333333374</c:v>
                </c:pt>
                <c:pt idx="2198">
                  <c:v>183.16666666666652</c:v>
                </c:pt>
                <c:pt idx="2199">
                  <c:v>183.25</c:v>
                </c:pt>
                <c:pt idx="2200">
                  <c:v>183.33333333333374</c:v>
                </c:pt>
                <c:pt idx="2201">
                  <c:v>183.41666666666652</c:v>
                </c:pt>
                <c:pt idx="2202">
                  <c:v>183.5</c:v>
                </c:pt>
                <c:pt idx="2203">
                  <c:v>183.58333333333374</c:v>
                </c:pt>
                <c:pt idx="2204">
                  <c:v>183.66666666666652</c:v>
                </c:pt>
                <c:pt idx="2205">
                  <c:v>183.75</c:v>
                </c:pt>
                <c:pt idx="2206">
                  <c:v>183.83333333333374</c:v>
                </c:pt>
                <c:pt idx="2207">
                  <c:v>183.91666666666652</c:v>
                </c:pt>
                <c:pt idx="2208">
                  <c:v>184</c:v>
                </c:pt>
                <c:pt idx="2209">
                  <c:v>184.08333333333374</c:v>
                </c:pt>
                <c:pt idx="2210">
                  <c:v>184.16666666666652</c:v>
                </c:pt>
                <c:pt idx="2211">
                  <c:v>184.25</c:v>
                </c:pt>
                <c:pt idx="2212">
                  <c:v>184.33333333333374</c:v>
                </c:pt>
                <c:pt idx="2213">
                  <c:v>184.41666666666652</c:v>
                </c:pt>
                <c:pt idx="2214">
                  <c:v>184.5</c:v>
                </c:pt>
                <c:pt idx="2215">
                  <c:v>184.58333333333374</c:v>
                </c:pt>
                <c:pt idx="2216">
                  <c:v>184.66666666666652</c:v>
                </c:pt>
                <c:pt idx="2217">
                  <c:v>184.75</c:v>
                </c:pt>
                <c:pt idx="2218">
                  <c:v>184.83333333333374</c:v>
                </c:pt>
                <c:pt idx="2219">
                  <c:v>184.91666666666652</c:v>
                </c:pt>
                <c:pt idx="2220">
                  <c:v>185</c:v>
                </c:pt>
                <c:pt idx="2221">
                  <c:v>185.08333333333374</c:v>
                </c:pt>
                <c:pt idx="2222">
                  <c:v>185.16666666666652</c:v>
                </c:pt>
                <c:pt idx="2223">
                  <c:v>185.25</c:v>
                </c:pt>
                <c:pt idx="2224">
                  <c:v>185.33333333333374</c:v>
                </c:pt>
                <c:pt idx="2225">
                  <c:v>185.41666666666652</c:v>
                </c:pt>
                <c:pt idx="2226">
                  <c:v>185.5</c:v>
                </c:pt>
                <c:pt idx="2227">
                  <c:v>185.58333333333374</c:v>
                </c:pt>
                <c:pt idx="2228">
                  <c:v>185.66666666666652</c:v>
                </c:pt>
                <c:pt idx="2229">
                  <c:v>185.75</c:v>
                </c:pt>
                <c:pt idx="2230">
                  <c:v>185.83333333333374</c:v>
                </c:pt>
                <c:pt idx="2231">
                  <c:v>185.91666666666652</c:v>
                </c:pt>
                <c:pt idx="2232">
                  <c:v>186</c:v>
                </c:pt>
                <c:pt idx="2233">
                  <c:v>186.08333333333374</c:v>
                </c:pt>
                <c:pt idx="2234">
                  <c:v>186.16666666666652</c:v>
                </c:pt>
                <c:pt idx="2235">
                  <c:v>186.25</c:v>
                </c:pt>
                <c:pt idx="2236">
                  <c:v>186.33333333333374</c:v>
                </c:pt>
                <c:pt idx="2237">
                  <c:v>186.41666666666652</c:v>
                </c:pt>
                <c:pt idx="2238">
                  <c:v>186.5</c:v>
                </c:pt>
                <c:pt idx="2239">
                  <c:v>186.58333333333374</c:v>
                </c:pt>
                <c:pt idx="2240">
                  <c:v>186.66666666666652</c:v>
                </c:pt>
                <c:pt idx="2241">
                  <c:v>186.75</c:v>
                </c:pt>
                <c:pt idx="2242">
                  <c:v>186.83333333333374</c:v>
                </c:pt>
                <c:pt idx="2243">
                  <c:v>186.91666666666652</c:v>
                </c:pt>
                <c:pt idx="2244">
                  <c:v>187</c:v>
                </c:pt>
                <c:pt idx="2245">
                  <c:v>187.08333333333374</c:v>
                </c:pt>
                <c:pt idx="2246">
                  <c:v>187.16666666666652</c:v>
                </c:pt>
                <c:pt idx="2247">
                  <c:v>187.25</c:v>
                </c:pt>
                <c:pt idx="2248">
                  <c:v>187.33333333333374</c:v>
                </c:pt>
                <c:pt idx="2249">
                  <c:v>187.41666666666652</c:v>
                </c:pt>
                <c:pt idx="2250">
                  <c:v>187.5</c:v>
                </c:pt>
                <c:pt idx="2251">
                  <c:v>187.58333333333374</c:v>
                </c:pt>
                <c:pt idx="2252">
                  <c:v>187.66666666666652</c:v>
                </c:pt>
                <c:pt idx="2253">
                  <c:v>187.75</c:v>
                </c:pt>
                <c:pt idx="2254">
                  <c:v>187.83333333333374</c:v>
                </c:pt>
                <c:pt idx="2255">
                  <c:v>187.91666666666652</c:v>
                </c:pt>
                <c:pt idx="2256">
                  <c:v>188</c:v>
                </c:pt>
                <c:pt idx="2257">
                  <c:v>188.08333333333374</c:v>
                </c:pt>
                <c:pt idx="2258">
                  <c:v>188.16666666666652</c:v>
                </c:pt>
                <c:pt idx="2259">
                  <c:v>188.25</c:v>
                </c:pt>
                <c:pt idx="2260">
                  <c:v>188.33333333333374</c:v>
                </c:pt>
                <c:pt idx="2261">
                  <c:v>188.41666666666652</c:v>
                </c:pt>
                <c:pt idx="2262">
                  <c:v>188.5</c:v>
                </c:pt>
                <c:pt idx="2263">
                  <c:v>188.58333333333374</c:v>
                </c:pt>
                <c:pt idx="2264">
                  <c:v>188.66666666666652</c:v>
                </c:pt>
                <c:pt idx="2265">
                  <c:v>188.75</c:v>
                </c:pt>
                <c:pt idx="2266">
                  <c:v>188.83333333333374</c:v>
                </c:pt>
                <c:pt idx="2267">
                  <c:v>188.91666666666652</c:v>
                </c:pt>
                <c:pt idx="2268">
                  <c:v>189</c:v>
                </c:pt>
                <c:pt idx="2269">
                  <c:v>189.08333333333374</c:v>
                </c:pt>
                <c:pt idx="2270">
                  <c:v>189.16666666666652</c:v>
                </c:pt>
                <c:pt idx="2271">
                  <c:v>189.25</c:v>
                </c:pt>
                <c:pt idx="2272">
                  <c:v>189.33333333333374</c:v>
                </c:pt>
                <c:pt idx="2273">
                  <c:v>189.41666666666652</c:v>
                </c:pt>
                <c:pt idx="2274">
                  <c:v>189.5</c:v>
                </c:pt>
                <c:pt idx="2275">
                  <c:v>189.58333333333374</c:v>
                </c:pt>
                <c:pt idx="2276">
                  <c:v>189.66666666666652</c:v>
                </c:pt>
                <c:pt idx="2277">
                  <c:v>189.75</c:v>
                </c:pt>
                <c:pt idx="2278">
                  <c:v>189.83333333333374</c:v>
                </c:pt>
                <c:pt idx="2279">
                  <c:v>189.91666666666652</c:v>
                </c:pt>
                <c:pt idx="2280">
                  <c:v>190</c:v>
                </c:pt>
                <c:pt idx="2281">
                  <c:v>190.08333333333374</c:v>
                </c:pt>
                <c:pt idx="2282">
                  <c:v>190.16666666666652</c:v>
                </c:pt>
                <c:pt idx="2283">
                  <c:v>190.25</c:v>
                </c:pt>
                <c:pt idx="2284">
                  <c:v>190.33333333333374</c:v>
                </c:pt>
                <c:pt idx="2285">
                  <c:v>190.41666666666652</c:v>
                </c:pt>
                <c:pt idx="2286">
                  <c:v>190.5</c:v>
                </c:pt>
                <c:pt idx="2287">
                  <c:v>190.58333333333374</c:v>
                </c:pt>
                <c:pt idx="2288">
                  <c:v>190.66666666666652</c:v>
                </c:pt>
                <c:pt idx="2289">
                  <c:v>190.75</c:v>
                </c:pt>
                <c:pt idx="2290">
                  <c:v>190.83333333333374</c:v>
                </c:pt>
                <c:pt idx="2291">
                  <c:v>190.91666666666652</c:v>
                </c:pt>
                <c:pt idx="2292">
                  <c:v>191</c:v>
                </c:pt>
                <c:pt idx="2293">
                  <c:v>191.08333333333374</c:v>
                </c:pt>
                <c:pt idx="2294">
                  <c:v>191.16666666666652</c:v>
                </c:pt>
                <c:pt idx="2295">
                  <c:v>191.25</c:v>
                </c:pt>
                <c:pt idx="2296">
                  <c:v>191.33333333333374</c:v>
                </c:pt>
                <c:pt idx="2297">
                  <c:v>191.41666666666652</c:v>
                </c:pt>
                <c:pt idx="2298">
                  <c:v>191.5</c:v>
                </c:pt>
                <c:pt idx="2299">
                  <c:v>191.58333333333374</c:v>
                </c:pt>
                <c:pt idx="2300">
                  <c:v>191.66666666666652</c:v>
                </c:pt>
                <c:pt idx="2301">
                  <c:v>191.75</c:v>
                </c:pt>
                <c:pt idx="2302">
                  <c:v>191.83333333333374</c:v>
                </c:pt>
                <c:pt idx="2303">
                  <c:v>191.91666666666652</c:v>
                </c:pt>
                <c:pt idx="2304">
                  <c:v>192</c:v>
                </c:pt>
                <c:pt idx="2305">
                  <c:v>192.08333333333374</c:v>
                </c:pt>
                <c:pt idx="2306">
                  <c:v>192.16666666666652</c:v>
                </c:pt>
                <c:pt idx="2307">
                  <c:v>192.25</c:v>
                </c:pt>
                <c:pt idx="2308">
                  <c:v>192.33333333333374</c:v>
                </c:pt>
                <c:pt idx="2309">
                  <c:v>192.41666666666652</c:v>
                </c:pt>
                <c:pt idx="2310">
                  <c:v>192.5</c:v>
                </c:pt>
                <c:pt idx="2311">
                  <c:v>192.58333333333374</c:v>
                </c:pt>
                <c:pt idx="2312">
                  <c:v>192.66666666666652</c:v>
                </c:pt>
                <c:pt idx="2313">
                  <c:v>192.75</c:v>
                </c:pt>
                <c:pt idx="2314">
                  <c:v>192.83333333333374</c:v>
                </c:pt>
                <c:pt idx="2315">
                  <c:v>192.91666666666652</c:v>
                </c:pt>
                <c:pt idx="2316">
                  <c:v>193</c:v>
                </c:pt>
                <c:pt idx="2317">
                  <c:v>193.08333333333374</c:v>
                </c:pt>
                <c:pt idx="2318">
                  <c:v>193.16666666666652</c:v>
                </c:pt>
                <c:pt idx="2319">
                  <c:v>193.25</c:v>
                </c:pt>
                <c:pt idx="2320">
                  <c:v>193.33333333333374</c:v>
                </c:pt>
                <c:pt idx="2321">
                  <c:v>193.41666666666652</c:v>
                </c:pt>
                <c:pt idx="2322">
                  <c:v>193.5</c:v>
                </c:pt>
                <c:pt idx="2323">
                  <c:v>193.58333333333374</c:v>
                </c:pt>
                <c:pt idx="2324">
                  <c:v>193.66666666666652</c:v>
                </c:pt>
                <c:pt idx="2325">
                  <c:v>193.75</c:v>
                </c:pt>
                <c:pt idx="2326">
                  <c:v>193.83333333333374</c:v>
                </c:pt>
                <c:pt idx="2327">
                  <c:v>193.91666666666652</c:v>
                </c:pt>
                <c:pt idx="2328">
                  <c:v>194</c:v>
                </c:pt>
                <c:pt idx="2329">
                  <c:v>194.08333333333374</c:v>
                </c:pt>
                <c:pt idx="2330">
                  <c:v>194.16666666666652</c:v>
                </c:pt>
                <c:pt idx="2331">
                  <c:v>194.25</c:v>
                </c:pt>
                <c:pt idx="2332">
                  <c:v>194.33333333333374</c:v>
                </c:pt>
                <c:pt idx="2333">
                  <c:v>194.41666666666652</c:v>
                </c:pt>
                <c:pt idx="2334">
                  <c:v>194.5</c:v>
                </c:pt>
                <c:pt idx="2335">
                  <c:v>194.58333333333374</c:v>
                </c:pt>
                <c:pt idx="2336">
                  <c:v>194.66666666666652</c:v>
                </c:pt>
                <c:pt idx="2337">
                  <c:v>194.75</c:v>
                </c:pt>
                <c:pt idx="2338">
                  <c:v>194.83333333333374</c:v>
                </c:pt>
                <c:pt idx="2339">
                  <c:v>194.91666666666652</c:v>
                </c:pt>
                <c:pt idx="2340">
                  <c:v>195</c:v>
                </c:pt>
                <c:pt idx="2341">
                  <c:v>195.08333333333374</c:v>
                </c:pt>
                <c:pt idx="2342">
                  <c:v>195.16666666666652</c:v>
                </c:pt>
                <c:pt idx="2343">
                  <c:v>195.25</c:v>
                </c:pt>
                <c:pt idx="2344">
                  <c:v>195.33333333333374</c:v>
                </c:pt>
                <c:pt idx="2345">
                  <c:v>195.41666666666652</c:v>
                </c:pt>
                <c:pt idx="2346">
                  <c:v>195.5</c:v>
                </c:pt>
                <c:pt idx="2347">
                  <c:v>195.58333333333374</c:v>
                </c:pt>
                <c:pt idx="2348">
                  <c:v>195.66666666666652</c:v>
                </c:pt>
                <c:pt idx="2349">
                  <c:v>195.75</c:v>
                </c:pt>
                <c:pt idx="2350">
                  <c:v>195.83333333333374</c:v>
                </c:pt>
                <c:pt idx="2351">
                  <c:v>195.91666666666652</c:v>
                </c:pt>
                <c:pt idx="2352">
                  <c:v>196</c:v>
                </c:pt>
                <c:pt idx="2353">
                  <c:v>196.08333333333374</c:v>
                </c:pt>
                <c:pt idx="2354">
                  <c:v>196.16666666666652</c:v>
                </c:pt>
                <c:pt idx="2355">
                  <c:v>196.25</c:v>
                </c:pt>
                <c:pt idx="2356">
                  <c:v>196.33333333333374</c:v>
                </c:pt>
                <c:pt idx="2357">
                  <c:v>196.41666666666652</c:v>
                </c:pt>
                <c:pt idx="2358">
                  <c:v>196.5</c:v>
                </c:pt>
                <c:pt idx="2359">
                  <c:v>196.58333333333374</c:v>
                </c:pt>
                <c:pt idx="2360">
                  <c:v>196.66666666666652</c:v>
                </c:pt>
                <c:pt idx="2361">
                  <c:v>196.75</c:v>
                </c:pt>
                <c:pt idx="2362">
                  <c:v>196.83333333333374</c:v>
                </c:pt>
                <c:pt idx="2363">
                  <c:v>196.91666666666652</c:v>
                </c:pt>
                <c:pt idx="2364">
                  <c:v>197</c:v>
                </c:pt>
                <c:pt idx="2365">
                  <c:v>197.08333333333374</c:v>
                </c:pt>
                <c:pt idx="2366">
                  <c:v>197.16666666666652</c:v>
                </c:pt>
                <c:pt idx="2367">
                  <c:v>197.25</c:v>
                </c:pt>
                <c:pt idx="2368">
                  <c:v>197.33333333333374</c:v>
                </c:pt>
                <c:pt idx="2369">
                  <c:v>197.41666666666652</c:v>
                </c:pt>
                <c:pt idx="2370">
                  <c:v>197.5</c:v>
                </c:pt>
                <c:pt idx="2371">
                  <c:v>197.58333333333374</c:v>
                </c:pt>
                <c:pt idx="2372">
                  <c:v>197.66666666666652</c:v>
                </c:pt>
                <c:pt idx="2373">
                  <c:v>197.75</c:v>
                </c:pt>
                <c:pt idx="2374">
                  <c:v>197.83333333333374</c:v>
                </c:pt>
                <c:pt idx="2375">
                  <c:v>197.91666666666652</c:v>
                </c:pt>
                <c:pt idx="2376">
                  <c:v>198</c:v>
                </c:pt>
                <c:pt idx="2377">
                  <c:v>198.08333333333374</c:v>
                </c:pt>
                <c:pt idx="2378">
                  <c:v>198.16666666666652</c:v>
                </c:pt>
                <c:pt idx="2379">
                  <c:v>198.25</c:v>
                </c:pt>
                <c:pt idx="2380">
                  <c:v>198.33333333333374</c:v>
                </c:pt>
                <c:pt idx="2381">
                  <c:v>198.41666666666652</c:v>
                </c:pt>
                <c:pt idx="2382">
                  <c:v>198.5</c:v>
                </c:pt>
                <c:pt idx="2383">
                  <c:v>198.58333333333374</c:v>
                </c:pt>
                <c:pt idx="2384">
                  <c:v>198.66666666666652</c:v>
                </c:pt>
                <c:pt idx="2385">
                  <c:v>198.75</c:v>
                </c:pt>
                <c:pt idx="2386">
                  <c:v>198.83333333333374</c:v>
                </c:pt>
                <c:pt idx="2387">
                  <c:v>198.91666666666652</c:v>
                </c:pt>
                <c:pt idx="2388">
                  <c:v>199</c:v>
                </c:pt>
                <c:pt idx="2389">
                  <c:v>199.08333333333374</c:v>
                </c:pt>
                <c:pt idx="2390">
                  <c:v>199.16666666666652</c:v>
                </c:pt>
                <c:pt idx="2391">
                  <c:v>199.25</c:v>
                </c:pt>
                <c:pt idx="2392">
                  <c:v>199.33333333333374</c:v>
                </c:pt>
                <c:pt idx="2393">
                  <c:v>199.41666666666652</c:v>
                </c:pt>
                <c:pt idx="2394">
                  <c:v>199.5</c:v>
                </c:pt>
                <c:pt idx="2395">
                  <c:v>199.58333333333374</c:v>
                </c:pt>
                <c:pt idx="2396">
                  <c:v>199.66666666666652</c:v>
                </c:pt>
                <c:pt idx="2397">
                  <c:v>199.75</c:v>
                </c:pt>
                <c:pt idx="2398">
                  <c:v>199.83333333333374</c:v>
                </c:pt>
                <c:pt idx="2399">
                  <c:v>199.91666666666652</c:v>
                </c:pt>
                <c:pt idx="2400">
                  <c:v>200</c:v>
                </c:pt>
                <c:pt idx="2401">
                  <c:v>200.08333333333374</c:v>
                </c:pt>
                <c:pt idx="2402">
                  <c:v>200.16666666666652</c:v>
                </c:pt>
                <c:pt idx="2403">
                  <c:v>200.25</c:v>
                </c:pt>
                <c:pt idx="2404">
                  <c:v>200.33333333333374</c:v>
                </c:pt>
                <c:pt idx="2405">
                  <c:v>200.41666666666652</c:v>
                </c:pt>
                <c:pt idx="2406">
                  <c:v>200.5</c:v>
                </c:pt>
                <c:pt idx="2407">
                  <c:v>200.58333333333374</c:v>
                </c:pt>
                <c:pt idx="2408">
                  <c:v>200.66666666666652</c:v>
                </c:pt>
                <c:pt idx="2409">
                  <c:v>200.75</c:v>
                </c:pt>
                <c:pt idx="2410">
                  <c:v>200.83333333333374</c:v>
                </c:pt>
                <c:pt idx="2411">
                  <c:v>200.91666666666652</c:v>
                </c:pt>
                <c:pt idx="2412">
                  <c:v>201</c:v>
                </c:pt>
                <c:pt idx="2413">
                  <c:v>201.08333333333374</c:v>
                </c:pt>
                <c:pt idx="2414">
                  <c:v>201.16666666666652</c:v>
                </c:pt>
                <c:pt idx="2415">
                  <c:v>201.25</c:v>
                </c:pt>
                <c:pt idx="2416">
                  <c:v>201.33333333333374</c:v>
                </c:pt>
                <c:pt idx="2417">
                  <c:v>201.41666666666652</c:v>
                </c:pt>
                <c:pt idx="2418">
                  <c:v>201.5</c:v>
                </c:pt>
                <c:pt idx="2419">
                  <c:v>201.58333333333374</c:v>
                </c:pt>
                <c:pt idx="2420">
                  <c:v>201.66666666666652</c:v>
                </c:pt>
                <c:pt idx="2421">
                  <c:v>201.75</c:v>
                </c:pt>
                <c:pt idx="2422">
                  <c:v>201.83333333333374</c:v>
                </c:pt>
                <c:pt idx="2423">
                  <c:v>201.91666666666652</c:v>
                </c:pt>
                <c:pt idx="2424">
                  <c:v>202</c:v>
                </c:pt>
                <c:pt idx="2425">
                  <c:v>202.08333333333374</c:v>
                </c:pt>
                <c:pt idx="2426">
                  <c:v>202.16666666666652</c:v>
                </c:pt>
                <c:pt idx="2427">
                  <c:v>202.25</c:v>
                </c:pt>
                <c:pt idx="2428">
                  <c:v>202.33333333333374</c:v>
                </c:pt>
                <c:pt idx="2429">
                  <c:v>202.41666666666652</c:v>
                </c:pt>
                <c:pt idx="2430">
                  <c:v>202.5</c:v>
                </c:pt>
                <c:pt idx="2431">
                  <c:v>202.58333333333374</c:v>
                </c:pt>
                <c:pt idx="2432">
                  <c:v>202.66666666666652</c:v>
                </c:pt>
                <c:pt idx="2433">
                  <c:v>202.75</c:v>
                </c:pt>
                <c:pt idx="2434">
                  <c:v>202.83333333333374</c:v>
                </c:pt>
                <c:pt idx="2435">
                  <c:v>202.91666666666652</c:v>
                </c:pt>
                <c:pt idx="2436">
                  <c:v>203</c:v>
                </c:pt>
                <c:pt idx="2437">
                  <c:v>203.08333333333374</c:v>
                </c:pt>
                <c:pt idx="2438">
                  <c:v>203.16666666666652</c:v>
                </c:pt>
                <c:pt idx="2439">
                  <c:v>203.25</c:v>
                </c:pt>
                <c:pt idx="2440">
                  <c:v>203.33333333333374</c:v>
                </c:pt>
                <c:pt idx="2441">
                  <c:v>203.41666666666652</c:v>
                </c:pt>
                <c:pt idx="2442">
                  <c:v>203.5</c:v>
                </c:pt>
                <c:pt idx="2443">
                  <c:v>203.58333333333374</c:v>
                </c:pt>
                <c:pt idx="2444">
                  <c:v>203.66666666666652</c:v>
                </c:pt>
                <c:pt idx="2445">
                  <c:v>203.75</c:v>
                </c:pt>
                <c:pt idx="2446">
                  <c:v>203.83333333333374</c:v>
                </c:pt>
                <c:pt idx="2447">
                  <c:v>203.91666666666652</c:v>
                </c:pt>
                <c:pt idx="2448">
                  <c:v>204</c:v>
                </c:pt>
                <c:pt idx="2449">
                  <c:v>204.08333333333374</c:v>
                </c:pt>
                <c:pt idx="2450">
                  <c:v>204.16666666666652</c:v>
                </c:pt>
                <c:pt idx="2451">
                  <c:v>204.25</c:v>
                </c:pt>
                <c:pt idx="2452">
                  <c:v>204.33333333333374</c:v>
                </c:pt>
                <c:pt idx="2453">
                  <c:v>204.41666666666652</c:v>
                </c:pt>
                <c:pt idx="2454">
                  <c:v>204.5</c:v>
                </c:pt>
                <c:pt idx="2455">
                  <c:v>204.58333333333374</c:v>
                </c:pt>
                <c:pt idx="2456">
                  <c:v>204.66666666666652</c:v>
                </c:pt>
                <c:pt idx="2457">
                  <c:v>204.75</c:v>
                </c:pt>
                <c:pt idx="2458">
                  <c:v>204.83333333333374</c:v>
                </c:pt>
                <c:pt idx="2459">
                  <c:v>204.91666666666652</c:v>
                </c:pt>
                <c:pt idx="2460">
                  <c:v>205</c:v>
                </c:pt>
                <c:pt idx="2461">
                  <c:v>205.08333333333374</c:v>
                </c:pt>
                <c:pt idx="2462">
                  <c:v>205.16666666666652</c:v>
                </c:pt>
                <c:pt idx="2463">
                  <c:v>205.25</c:v>
                </c:pt>
                <c:pt idx="2464">
                  <c:v>205.33333333333374</c:v>
                </c:pt>
                <c:pt idx="2465">
                  <c:v>205.41666666666652</c:v>
                </c:pt>
                <c:pt idx="2466">
                  <c:v>205.5</c:v>
                </c:pt>
                <c:pt idx="2467">
                  <c:v>205.58333333333374</c:v>
                </c:pt>
                <c:pt idx="2468">
                  <c:v>205.66666666666652</c:v>
                </c:pt>
                <c:pt idx="2469">
                  <c:v>205.75</c:v>
                </c:pt>
                <c:pt idx="2470">
                  <c:v>205.83333333333374</c:v>
                </c:pt>
                <c:pt idx="2471">
                  <c:v>205.91666666666652</c:v>
                </c:pt>
                <c:pt idx="2472">
                  <c:v>206</c:v>
                </c:pt>
                <c:pt idx="2473">
                  <c:v>206.08333333333374</c:v>
                </c:pt>
                <c:pt idx="2474">
                  <c:v>206.16666666666652</c:v>
                </c:pt>
                <c:pt idx="2475">
                  <c:v>206.25</c:v>
                </c:pt>
                <c:pt idx="2476">
                  <c:v>206.33333333333374</c:v>
                </c:pt>
                <c:pt idx="2477">
                  <c:v>206.41666666666652</c:v>
                </c:pt>
                <c:pt idx="2478">
                  <c:v>206.5</c:v>
                </c:pt>
                <c:pt idx="2479">
                  <c:v>206.58333333333374</c:v>
                </c:pt>
                <c:pt idx="2480">
                  <c:v>206.66666666666652</c:v>
                </c:pt>
                <c:pt idx="2481">
                  <c:v>206.75</c:v>
                </c:pt>
                <c:pt idx="2482">
                  <c:v>206.83333333333374</c:v>
                </c:pt>
                <c:pt idx="2483">
                  <c:v>206.91666666666652</c:v>
                </c:pt>
                <c:pt idx="2484">
                  <c:v>207</c:v>
                </c:pt>
                <c:pt idx="2485">
                  <c:v>207.08333333333374</c:v>
                </c:pt>
                <c:pt idx="2486">
                  <c:v>207.16666666666652</c:v>
                </c:pt>
                <c:pt idx="2487">
                  <c:v>207.25</c:v>
                </c:pt>
                <c:pt idx="2488">
                  <c:v>207.33333333333374</c:v>
                </c:pt>
                <c:pt idx="2489">
                  <c:v>207.41666666666652</c:v>
                </c:pt>
                <c:pt idx="2490">
                  <c:v>207.5</c:v>
                </c:pt>
                <c:pt idx="2491">
                  <c:v>207.58333333333374</c:v>
                </c:pt>
                <c:pt idx="2492">
                  <c:v>207.66666666666652</c:v>
                </c:pt>
                <c:pt idx="2493">
                  <c:v>207.75</c:v>
                </c:pt>
                <c:pt idx="2494">
                  <c:v>207.83333333333374</c:v>
                </c:pt>
                <c:pt idx="2495">
                  <c:v>207.91666666666652</c:v>
                </c:pt>
                <c:pt idx="2496">
                  <c:v>208</c:v>
                </c:pt>
                <c:pt idx="2497">
                  <c:v>208.08333333333374</c:v>
                </c:pt>
                <c:pt idx="2498">
                  <c:v>208.16666666666652</c:v>
                </c:pt>
                <c:pt idx="2499">
                  <c:v>208.25</c:v>
                </c:pt>
                <c:pt idx="2500">
                  <c:v>208.33333333333374</c:v>
                </c:pt>
                <c:pt idx="2501">
                  <c:v>208.41666666666652</c:v>
                </c:pt>
                <c:pt idx="2502">
                  <c:v>208.5</c:v>
                </c:pt>
                <c:pt idx="2503">
                  <c:v>208.58333333333374</c:v>
                </c:pt>
                <c:pt idx="2504">
                  <c:v>208.66666666666652</c:v>
                </c:pt>
                <c:pt idx="2505">
                  <c:v>208.75</c:v>
                </c:pt>
                <c:pt idx="2506">
                  <c:v>208.83333333333374</c:v>
                </c:pt>
                <c:pt idx="2507">
                  <c:v>208.91666666666652</c:v>
                </c:pt>
                <c:pt idx="2508">
                  <c:v>209</c:v>
                </c:pt>
                <c:pt idx="2509">
                  <c:v>209.08333333333374</c:v>
                </c:pt>
                <c:pt idx="2510">
                  <c:v>209.16666666666652</c:v>
                </c:pt>
                <c:pt idx="2511">
                  <c:v>209.25</c:v>
                </c:pt>
                <c:pt idx="2512">
                  <c:v>209.33333333333374</c:v>
                </c:pt>
                <c:pt idx="2513">
                  <c:v>209.41666666666652</c:v>
                </c:pt>
                <c:pt idx="2514">
                  <c:v>209.5</c:v>
                </c:pt>
                <c:pt idx="2515">
                  <c:v>209.58333333333374</c:v>
                </c:pt>
                <c:pt idx="2516">
                  <c:v>209.66666666666652</c:v>
                </c:pt>
                <c:pt idx="2517">
                  <c:v>209.75</c:v>
                </c:pt>
                <c:pt idx="2518">
                  <c:v>209.83333333333374</c:v>
                </c:pt>
                <c:pt idx="2519">
                  <c:v>209.91666666666652</c:v>
                </c:pt>
                <c:pt idx="2520">
                  <c:v>210</c:v>
                </c:pt>
                <c:pt idx="2521">
                  <c:v>210.08333333333374</c:v>
                </c:pt>
                <c:pt idx="2522">
                  <c:v>210.16666666666652</c:v>
                </c:pt>
                <c:pt idx="2523">
                  <c:v>210.25</c:v>
                </c:pt>
                <c:pt idx="2524">
                  <c:v>210.33333333333374</c:v>
                </c:pt>
                <c:pt idx="2525">
                  <c:v>210.41666666666652</c:v>
                </c:pt>
                <c:pt idx="2526">
                  <c:v>210.5</c:v>
                </c:pt>
                <c:pt idx="2527">
                  <c:v>210.58333333333374</c:v>
                </c:pt>
                <c:pt idx="2528">
                  <c:v>210.66666666666652</c:v>
                </c:pt>
                <c:pt idx="2529">
                  <c:v>210.75</c:v>
                </c:pt>
                <c:pt idx="2530">
                  <c:v>210.83333333333374</c:v>
                </c:pt>
                <c:pt idx="2531">
                  <c:v>210.91666666666652</c:v>
                </c:pt>
                <c:pt idx="2532">
                  <c:v>211</c:v>
                </c:pt>
                <c:pt idx="2533">
                  <c:v>211.08333333333374</c:v>
                </c:pt>
                <c:pt idx="2534">
                  <c:v>211.16666666666652</c:v>
                </c:pt>
                <c:pt idx="2535">
                  <c:v>211.25</c:v>
                </c:pt>
                <c:pt idx="2536">
                  <c:v>211.33333333333374</c:v>
                </c:pt>
                <c:pt idx="2537">
                  <c:v>211.41666666666652</c:v>
                </c:pt>
                <c:pt idx="2538">
                  <c:v>211.5</c:v>
                </c:pt>
                <c:pt idx="2539">
                  <c:v>211.58333333333374</c:v>
                </c:pt>
                <c:pt idx="2540">
                  <c:v>211.66666666666652</c:v>
                </c:pt>
                <c:pt idx="2541">
                  <c:v>211.75</c:v>
                </c:pt>
                <c:pt idx="2542">
                  <c:v>211.83333333333374</c:v>
                </c:pt>
                <c:pt idx="2543">
                  <c:v>211.91666666666652</c:v>
                </c:pt>
                <c:pt idx="2544">
                  <c:v>212</c:v>
                </c:pt>
                <c:pt idx="2545">
                  <c:v>212.08333333333374</c:v>
                </c:pt>
                <c:pt idx="2546">
                  <c:v>212.16666666666652</c:v>
                </c:pt>
                <c:pt idx="2547">
                  <c:v>212.25</c:v>
                </c:pt>
                <c:pt idx="2548">
                  <c:v>212.33333333333374</c:v>
                </c:pt>
                <c:pt idx="2549">
                  <c:v>212.41666666666652</c:v>
                </c:pt>
                <c:pt idx="2550">
                  <c:v>212.5</c:v>
                </c:pt>
                <c:pt idx="2551">
                  <c:v>212.58333333333374</c:v>
                </c:pt>
                <c:pt idx="2552">
                  <c:v>212.66666666666652</c:v>
                </c:pt>
                <c:pt idx="2553">
                  <c:v>212.75</c:v>
                </c:pt>
                <c:pt idx="2554">
                  <c:v>212.83333333333374</c:v>
                </c:pt>
                <c:pt idx="2555">
                  <c:v>212.91666666666652</c:v>
                </c:pt>
                <c:pt idx="2556">
                  <c:v>213</c:v>
                </c:pt>
                <c:pt idx="2557">
                  <c:v>213.08333333333374</c:v>
                </c:pt>
                <c:pt idx="2558">
                  <c:v>213.16666666666652</c:v>
                </c:pt>
                <c:pt idx="2559">
                  <c:v>213.25</c:v>
                </c:pt>
                <c:pt idx="2560">
                  <c:v>213.33333333333374</c:v>
                </c:pt>
                <c:pt idx="2561">
                  <c:v>213.41666666666652</c:v>
                </c:pt>
                <c:pt idx="2562">
                  <c:v>213.5</c:v>
                </c:pt>
                <c:pt idx="2563">
                  <c:v>213.58333333333374</c:v>
                </c:pt>
                <c:pt idx="2564">
                  <c:v>213.66666666666652</c:v>
                </c:pt>
                <c:pt idx="2565">
                  <c:v>213.75</c:v>
                </c:pt>
                <c:pt idx="2566">
                  <c:v>213.83333333333374</c:v>
                </c:pt>
                <c:pt idx="2567">
                  <c:v>213.91666666666652</c:v>
                </c:pt>
                <c:pt idx="2568">
                  <c:v>214</c:v>
                </c:pt>
                <c:pt idx="2569">
                  <c:v>214.08333333333374</c:v>
                </c:pt>
                <c:pt idx="2570">
                  <c:v>214.16666666666652</c:v>
                </c:pt>
                <c:pt idx="2571">
                  <c:v>214.25</c:v>
                </c:pt>
                <c:pt idx="2572">
                  <c:v>214.33333333333374</c:v>
                </c:pt>
                <c:pt idx="2573">
                  <c:v>214.41666666666652</c:v>
                </c:pt>
                <c:pt idx="2574">
                  <c:v>214.5</c:v>
                </c:pt>
                <c:pt idx="2575">
                  <c:v>214.58333333333374</c:v>
                </c:pt>
                <c:pt idx="2576">
                  <c:v>214.66666666666652</c:v>
                </c:pt>
                <c:pt idx="2577">
                  <c:v>214.75</c:v>
                </c:pt>
                <c:pt idx="2578">
                  <c:v>214.83333333333374</c:v>
                </c:pt>
                <c:pt idx="2579">
                  <c:v>214.91666666666652</c:v>
                </c:pt>
                <c:pt idx="2580">
                  <c:v>215</c:v>
                </c:pt>
                <c:pt idx="2581">
                  <c:v>215.08333333333374</c:v>
                </c:pt>
                <c:pt idx="2582">
                  <c:v>215.16666666666652</c:v>
                </c:pt>
                <c:pt idx="2583">
                  <c:v>215.25</c:v>
                </c:pt>
                <c:pt idx="2584">
                  <c:v>215.33333333333374</c:v>
                </c:pt>
                <c:pt idx="2585">
                  <c:v>215.41666666666652</c:v>
                </c:pt>
                <c:pt idx="2586">
                  <c:v>215.5</c:v>
                </c:pt>
                <c:pt idx="2587">
                  <c:v>215.58333333333374</c:v>
                </c:pt>
                <c:pt idx="2588">
                  <c:v>215.66666666666652</c:v>
                </c:pt>
                <c:pt idx="2589">
                  <c:v>215.75</c:v>
                </c:pt>
                <c:pt idx="2590">
                  <c:v>215.83333333333374</c:v>
                </c:pt>
                <c:pt idx="2591">
                  <c:v>215.91666666666652</c:v>
                </c:pt>
                <c:pt idx="2592">
                  <c:v>216</c:v>
                </c:pt>
                <c:pt idx="2593">
                  <c:v>216.08333333333374</c:v>
                </c:pt>
                <c:pt idx="2594">
                  <c:v>216.16666666666652</c:v>
                </c:pt>
                <c:pt idx="2595">
                  <c:v>216.25</c:v>
                </c:pt>
                <c:pt idx="2596">
                  <c:v>216.33333333333374</c:v>
                </c:pt>
                <c:pt idx="2597">
                  <c:v>216.41666666666652</c:v>
                </c:pt>
                <c:pt idx="2598">
                  <c:v>216.5</c:v>
                </c:pt>
                <c:pt idx="2599">
                  <c:v>216.58333333333374</c:v>
                </c:pt>
                <c:pt idx="2600">
                  <c:v>216.66666666666652</c:v>
                </c:pt>
                <c:pt idx="2601">
                  <c:v>216.75</c:v>
                </c:pt>
                <c:pt idx="2602">
                  <c:v>216.83333333333374</c:v>
                </c:pt>
                <c:pt idx="2603">
                  <c:v>216.91666666666652</c:v>
                </c:pt>
                <c:pt idx="2604">
                  <c:v>217</c:v>
                </c:pt>
                <c:pt idx="2605">
                  <c:v>217.08333333333374</c:v>
                </c:pt>
                <c:pt idx="2606">
                  <c:v>217.16666666666652</c:v>
                </c:pt>
                <c:pt idx="2607">
                  <c:v>217.25</c:v>
                </c:pt>
                <c:pt idx="2608">
                  <c:v>217.33333333333374</c:v>
                </c:pt>
                <c:pt idx="2609">
                  <c:v>217.41666666666652</c:v>
                </c:pt>
                <c:pt idx="2610">
                  <c:v>217.5</c:v>
                </c:pt>
                <c:pt idx="2611">
                  <c:v>217.58333333333374</c:v>
                </c:pt>
                <c:pt idx="2612">
                  <c:v>217.66666666666652</c:v>
                </c:pt>
                <c:pt idx="2613">
                  <c:v>217.75</c:v>
                </c:pt>
                <c:pt idx="2614">
                  <c:v>217.83333333333374</c:v>
                </c:pt>
                <c:pt idx="2615">
                  <c:v>217.91666666666652</c:v>
                </c:pt>
                <c:pt idx="2616">
                  <c:v>218</c:v>
                </c:pt>
                <c:pt idx="2617">
                  <c:v>218.08333333333374</c:v>
                </c:pt>
                <c:pt idx="2618">
                  <c:v>218.16666666666652</c:v>
                </c:pt>
                <c:pt idx="2619">
                  <c:v>218.25</c:v>
                </c:pt>
                <c:pt idx="2620">
                  <c:v>218.33333333333374</c:v>
                </c:pt>
                <c:pt idx="2621">
                  <c:v>218.41666666666652</c:v>
                </c:pt>
                <c:pt idx="2622">
                  <c:v>218.5</c:v>
                </c:pt>
                <c:pt idx="2623">
                  <c:v>218.58333333333374</c:v>
                </c:pt>
                <c:pt idx="2624">
                  <c:v>218.66666666666652</c:v>
                </c:pt>
                <c:pt idx="2625">
                  <c:v>218.75</c:v>
                </c:pt>
                <c:pt idx="2626">
                  <c:v>218.83333333333374</c:v>
                </c:pt>
                <c:pt idx="2627">
                  <c:v>218.91666666666652</c:v>
                </c:pt>
                <c:pt idx="2628">
                  <c:v>219</c:v>
                </c:pt>
                <c:pt idx="2629">
                  <c:v>219.08333333333374</c:v>
                </c:pt>
                <c:pt idx="2630">
                  <c:v>219.16666666666652</c:v>
                </c:pt>
                <c:pt idx="2631">
                  <c:v>219.25</c:v>
                </c:pt>
                <c:pt idx="2632">
                  <c:v>219.33333333333374</c:v>
                </c:pt>
                <c:pt idx="2633">
                  <c:v>219.41666666666652</c:v>
                </c:pt>
                <c:pt idx="2634">
                  <c:v>219.5</c:v>
                </c:pt>
                <c:pt idx="2635">
                  <c:v>219.58333333333374</c:v>
                </c:pt>
                <c:pt idx="2636">
                  <c:v>219.66666666666652</c:v>
                </c:pt>
                <c:pt idx="2637">
                  <c:v>219.75</c:v>
                </c:pt>
                <c:pt idx="2638">
                  <c:v>219.83333333333374</c:v>
                </c:pt>
                <c:pt idx="2639">
                  <c:v>219.91666666666652</c:v>
                </c:pt>
                <c:pt idx="2640">
                  <c:v>220</c:v>
                </c:pt>
                <c:pt idx="2641">
                  <c:v>220.08333333333374</c:v>
                </c:pt>
                <c:pt idx="2642">
                  <c:v>220.16666666666652</c:v>
                </c:pt>
                <c:pt idx="2643">
                  <c:v>220.25</c:v>
                </c:pt>
                <c:pt idx="2644">
                  <c:v>220.33333333333374</c:v>
                </c:pt>
                <c:pt idx="2645">
                  <c:v>220.41666666666652</c:v>
                </c:pt>
                <c:pt idx="2646">
                  <c:v>220.5</c:v>
                </c:pt>
                <c:pt idx="2647">
                  <c:v>220.58333333333374</c:v>
                </c:pt>
                <c:pt idx="2648">
                  <c:v>220.66666666666652</c:v>
                </c:pt>
                <c:pt idx="2649">
                  <c:v>220.75</c:v>
                </c:pt>
                <c:pt idx="2650">
                  <c:v>220.83333333333374</c:v>
                </c:pt>
                <c:pt idx="2651">
                  <c:v>220.91666666666652</c:v>
                </c:pt>
                <c:pt idx="2652">
                  <c:v>221</c:v>
                </c:pt>
                <c:pt idx="2653">
                  <c:v>221.08333333333374</c:v>
                </c:pt>
                <c:pt idx="2654">
                  <c:v>221.16666666666652</c:v>
                </c:pt>
                <c:pt idx="2655">
                  <c:v>221.25</c:v>
                </c:pt>
                <c:pt idx="2656">
                  <c:v>221.33333333333374</c:v>
                </c:pt>
                <c:pt idx="2657">
                  <c:v>221.41666666666652</c:v>
                </c:pt>
                <c:pt idx="2658">
                  <c:v>221.5</c:v>
                </c:pt>
                <c:pt idx="2659">
                  <c:v>221.58333333333374</c:v>
                </c:pt>
                <c:pt idx="2660">
                  <c:v>221.66666666666652</c:v>
                </c:pt>
                <c:pt idx="2661">
                  <c:v>221.75</c:v>
                </c:pt>
                <c:pt idx="2662">
                  <c:v>221.83333333333374</c:v>
                </c:pt>
                <c:pt idx="2663">
                  <c:v>221.91666666666652</c:v>
                </c:pt>
                <c:pt idx="2664">
                  <c:v>222</c:v>
                </c:pt>
                <c:pt idx="2665">
                  <c:v>222.08333333333374</c:v>
                </c:pt>
                <c:pt idx="2666">
                  <c:v>222.16666666666652</c:v>
                </c:pt>
                <c:pt idx="2667">
                  <c:v>222.25</c:v>
                </c:pt>
                <c:pt idx="2668">
                  <c:v>222.33333333333374</c:v>
                </c:pt>
                <c:pt idx="2669">
                  <c:v>222.41666666666652</c:v>
                </c:pt>
                <c:pt idx="2670">
                  <c:v>222.5</c:v>
                </c:pt>
                <c:pt idx="2671">
                  <c:v>222.58333333333374</c:v>
                </c:pt>
                <c:pt idx="2672">
                  <c:v>222.66666666666652</c:v>
                </c:pt>
                <c:pt idx="2673">
                  <c:v>222.75</c:v>
                </c:pt>
                <c:pt idx="2674">
                  <c:v>222.83333333333374</c:v>
                </c:pt>
                <c:pt idx="2675">
                  <c:v>222.91666666666652</c:v>
                </c:pt>
                <c:pt idx="2676">
                  <c:v>223</c:v>
                </c:pt>
                <c:pt idx="2677">
                  <c:v>223.08333333333374</c:v>
                </c:pt>
                <c:pt idx="2678">
                  <c:v>223.16666666666652</c:v>
                </c:pt>
                <c:pt idx="2679">
                  <c:v>223.25</c:v>
                </c:pt>
                <c:pt idx="2680">
                  <c:v>223.33333333333374</c:v>
                </c:pt>
                <c:pt idx="2681">
                  <c:v>223.41666666666652</c:v>
                </c:pt>
                <c:pt idx="2682">
                  <c:v>223.5</c:v>
                </c:pt>
                <c:pt idx="2683">
                  <c:v>223.58333333333374</c:v>
                </c:pt>
                <c:pt idx="2684">
                  <c:v>223.66666666666652</c:v>
                </c:pt>
                <c:pt idx="2685">
                  <c:v>223.75</c:v>
                </c:pt>
                <c:pt idx="2686">
                  <c:v>223.83333333333374</c:v>
                </c:pt>
                <c:pt idx="2687">
                  <c:v>223.91666666666652</c:v>
                </c:pt>
                <c:pt idx="2688">
                  <c:v>224</c:v>
                </c:pt>
                <c:pt idx="2689">
                  <c:v>224.08333333333374</c:v>
                </c:pt>
                <c:pt idx="2690">
                  <c:v>224.16666666666652</c:v>
                </c:pt>
                <c:pt idx="2691">
                  <c:v>224.25</c:v>
                </c:pt>
                <c:pt idx="2692">
                  <c:v>224.33333333333374</c:v>
                </c:pt>
                <c:pt idx="2693">
                  <c:v>224.41666666666652</c:v>
                </c:pt>
                <c:pt idx="2694">
                  <c:v>224.5</c:v>
                </c:pt>
                <c:pt idx="2695">
                  <c:v>224.58333333333374</c:v>
                </c:pt>
                <c:pt idx="2696">
                  <c:v>224.66666666666652</c:v>
                </c:pt>
                <c:pt idx="2697">
                  <c:v>224.75</c:v>
                </c:pt>
                <c:pt idx="2698">
                  <c:v>224.83333333333374</c:v>
                </c:pt>
                <c:pt idx="2699">
                  <c:v>224.91666666666652</c:v>
                </c:pt>
                <c:pt idx="2700">
                  <c:v>225</c:v>
                </c:pt>
                <c:pt idx="2701">
                  <c:v>225.08333333333374</c:v>
                </c:pt>
                <c:pt idx="2702">
                  <c:v>225.16666666666652</c:v>
                </c:pt>
                <c:pt idx="2703">
                  <c:v>225.25</c:v>
                </c:pt>
                <c:pt idx="2704">
                  <c:v>225.33333333333374</c:v>
                </c:pt>
                <c:pt idx="2705">
                  <c:v>225.41666666666652</c:v>
                </c:pt>
                <c:pt idx="2706">
                  <c:v>225.5</c:v>
                </c:pt>
                <c:pt idx="2707">
                  <c:v>225.58333333333374</c:v>
                </c:pt>
                <c:pt idx="2708">
                  <c:v>225.66666666666652</c:v>
                </c:pt>
                <c:pt idx="2709">
                  <c:v>225.75</c:v>
                </c:pt>
                <c:pt idx="2710">
                  <c:v>225.83333333333374</c:v>
                </c:pt>
                <c:pt idx="2711">
                  <c:v>225.91666666666652</c:v>
                </c:pt>
                <c:pt idx="2712">
                  <c:v>226</c:v>
                </c:pt>
                <c:pt idx="2713">
                  <c:v>226.08333333333374</c:v>
                </c:pt>
                <c:pt idx="2714">
                  <c:v>226.16666666666652</c:v>
                </c:pt>
                <c:pt idx="2715">
                  <c:v>226.25</c:v>
                </c:pt>
                <c:pt idx="2716">
                  <c:v>226.33333333333374</c:v>
                </c:pt>
                <c:pt idx="2717">
                  <c:v>226.41666666666652</c:v>
                </c:pt>
                <c:pt idx="2718">
                  <c:v>226.5</c:v>
                </c:pt>
                <c:pt idx="2719">
                  <c:v>226.58333333333374</c:v>
                </c:pt>
                <c:pt idx="2720">
                  <c:v>226.66666666666652</c:v>
                </c:pt>
                <c:pt idx="2721">
                  <c:v>226.75</c:v>
                </c:pt>
                <c:pt idx="2722">
                  <c:v>226.83333333333374</c:v>
                </c:pt>
                <c:pt idx="2723">
                  <c:v>226.91666666666652</c:v>
                </c:pt>
                <c:pt idx="2724">
                  <c:v>227</c:v>
                </c:pt>
                <c:pt idx="2725">
                  <c:v>227.08333333333374</c:v>
                </c:pt>
                <c:pt idx="2726">
                  <c:v>227.16666666666652</c:v>
                </c:pt>
                <c:pt idx="2727">
                  <c:v>227.25</c:v>
                </c:pt>
                <c:pt idx="2728">
                  <c:v>227.33333333333374</c:v>
                </c:pt>
                <c:pt idx="2729">
                  <c:v>227.41666666666652</c:v>
                </c:pt>
                <c:pt idx="2730">
                  <c:v>227.5</c:v>
                </c:pt>
                <c:pt idx="2731">
                  <c:v>227.58333333333374</c:v>
                </c:pt>
                <c:pt idx="2732">
                  <c:v>227.66666666666652</c:v>
                </c:pt>
                <c:pt idx="2733">
                  <c:v>227.75</c:v>
                </c:pt>
                <c:pt idx="2734">
                  <c:v>227.83333333333374</c:v>
                </c:pt>
                <c:pt idx="2735">
                  <c:v>227.91666666666652</c:v>
                </c:pt>
                <c:pt idx="2736">
                  <c:v>228</c:v>
                </c:pt>
                <c:pt idx="2737">
                  <c:v>228.08333333333374</c:v>
                </c:pt>
                <c:pt idx="2738">
                  <c:v>228.16666666666652</c:v>
                </c:pt>
                <c:pt idx="2739">
                  <c:v>228.25</c:v>
                </c:pt>
                <c:pt idx="2740">
                  <c:v>228.33333333333374</c:v>
                </c:pt>
                <c:pt idx="2741">
                  <c:v>228.41666666666652</c:v>
                </c:pt>
                <c:pt idx="2742">
                  <c:v>228.5</c:v>
                </c:pt>
                <c:pt idx="2743">
                  <c:v>228.58333333333374</c:v>
                </c:pt>
                <c:pt idx="2744">
                  <c:v>228.66666666666652</c:v>
                </c:pt>
                <c:pt idx="2745">
                  <c:v>228.75</c:v>
                </c:pt>
                <c:pt idx="2746">
                  <c:v>228.83333333333374</c:v>
                </c:pt>
                <c:pt idx="2747">
                  <c:v>228.91666666666652</c:v>
                </c:pt>
                <c:pt idx="2748">
                  <c:v>229</c:v>
                </c:pt>
                <c:pt idx="2749">
                  <c:v>229.08333333333374</c:v>
                </c:pt>
                <c:pt idx="2750">
                  <c:v>229.16666666666652</c:v>
                </c:pt>
                <c:pt idx="2751">
                  <c:v>229.25</c:v>
                </c:pt>
                <c:pt idx="2752">
                  <c:v>229.33333333333374</c:v>
                </c:pt>
                <c:pt idx="2753">
                  <c:v>229.41666666666652</c:v>
                </c:pt>
                <c:pt idx="2754">
                  <c:v>229.5</c:v>
                </c:pt>
                <c:pt idx="2755">
                  <c:v>229.58333333333374</c:v>
                </c:pt>
                <c:pt idx="2756">
                  <c:v>229.66666666666652</c:v>
                </c:pt>
                <c:pt idx="2757">
                  <c:v>229.75</c:v>
                </c:pt>
                <c:pt idx="2758">
                  <c:v>229.83333333333374</c:v>
                </c:pt>
                <c:pt idx="2759">
                  <c:v>229.91666666666652</c:v>
                </c:pt>
                <c:pt idx="2760">
                  <c:v>230</c:v>
                </c:pt>
                <c:pt idx="2761">
                  <c:v>230.08333333333374</c:v>
                </c:pt>
                <c:pt idx="2762">
                  <c:v>230.16666666666652</c:v>
                </c:pt>
                <c:pt idx="2763">
                  <c:v>230.25</c:v>
                </c:pt>
                <c:pt idx="2764">
                  <c:v>230.33333333333374</c:v>
                </c:pt>
                <c:pt idx="2765">
                  <c:v>230.41666666666652</c:v>
                </c:pt>
                <c:pt idx="2766">
                  <c:v>230.5</c:v>
                </c:pt>
                <c:pt idx="2767">
                  <c:v>230.58333333333374</c:v>
                </c:pt>
                <c:pt idx="2768">
                  <c:v>230.66666666666652</c:v>
                </c:pt>
                <c:pt idx="2769">
                  <c:v>230.75</c:v>
                </c:pt>
                <c:pt idx="2770">
                  <c:v>230.83333333333374</c:v>
                </c:pt>
                <c:pt idx="2771">
                  <c:v>230.91666666666652</c:v>
                </c:pt>
                <c:pt idx="2772">
                  <c:v>231</c:v>
                </c:pt>
                <c:pt idx="2773">
                  <c:v>231.08333333333374</c:v>
                </c:pt>
                <c:pt idx="2774">
                  <c:v>231.16666666666652</c:v>
                </c:pt>
                <c:pt idx="2775">
                  <c:v>231.25</c:v>
                </c:pt>
                <c:pt idx="2776">
                  <c:v>231.33333333333374</c:v>
                </c:pt>
                <c:pt idx="2777">
                  <c:v>231.41666666666652</c:v>
                </c:pt>
                <c:pt idx="2778">
                  <c:v>231.5</c:v>
                </c:pt>
                <c:pt idx="2779">
                  <c:v>231.58333333333374</c:v>
                </c:pt>
                <c:pt idx="2780">
                  <c:v>231.66666666666652</c:v>
                </c:pt>
                <c:pt idx="2781">
                  <c:v>231.75</c:v>
                </c:pt>
                <c:pt idx="2782">
                  <c:v>231.83333333333374</c:v>
                </c:pt>
                <c:pt idx="2783">
                  <c:v>231.91666666666652</c:v>
                </c:pt>
                <c:pt idx="2784">
                  <c:v>232</c:v>
                </c:pt>
                <c:pt idx="2785">
                  <c:v>232.08333333333374</c:v>
                </c:pt>
                <c:pt idx="2786">
                  <c:v>232.16666666666652</c:v>
                </c:pt>
                <c:pt idx="2787">
                  <c:v>232.25</c:v>
                </c:pt>
                <c:pt idx="2788">
                  <c:v>232.33333333333374</c:v>
                </c:pt>
                <c:pt idx="2789">
                  <c:v>232.41666666666652</c:v>
                </c:pt>
                <c:pt idx="2790">
                  <c:v>232.5</c:v>
                </c:pt>
                <c:pt idx="2791">
                  <c:v>232.58333333333374</c:v>
                </c:pt>
                <c:pt idx="2792">
                  <c:v>232.66666666666652</c:v>
                </c:pt>
                <c:pt idx="2793">
                  <c:v>232.75</c:v>
                </c:pt>
                <c:pt idx="2794">
                  <c:v>232.83333333333374</c:v>
                </c:pt>
                <c:pt idx="2795">
                  <c:v>232.91666666666652</c:v>
                </c:pt>
                <c:pt idx="2796">
                  <c:v>233</c:v>
                </c:pt>
                <c:pt idx="2797">
                  <c:v>233.08333333333374</c:v>
                </c:pt>
                <c:pt idx="2798">
                  <c:v>233.16666666666652</c:v>
                </c:pt>
                <c:pt idx="2799">
                  <c:v>233.25</c:v>
                </c:pt>
                <c:pt idx="2800">
                  <c:v>233.33333333333374</c:v>
                </c:pt>
                <c:pt idx="2801">
                  <c:v>233.41666666666652</c:v>
                </c:pt>
                <c:pt idx="2802">
                  <c:v>233.5</c:v>
                </c:pt>
                <c:pt idx="2803">
                  <c:v>233.58333333333374</c:v>
                </c:pt>
                <c:pt idx="2804">
                  <c:v>233.66666666666652</c:v>
                </c:pt>
                <c:pt idx="2805">
                  <c:v>233.75</c:v>
                </c:pt>
                <c:pt idx="2806">
                  <c:v>233.83333333333374</c:v>
                </c:pt>
                <c:pt idx="2807">
                  <c:v>233.91666666666652</c:v>
                </c:pt>
                <c:pt idx="2808">
                  <c:v>234</c:v>
                </c:pt>
                <c:pt idx="2809">
                  <c:v>234.08333333333374</c:v>
                </c:pt>
                <c:pt idx="2810">
                  <c:v>234.16666666666652</c:v>
                </c:pt>
                <c:pt idx="2811">
                  <c:v>234.25</c:v>
                </c:pt>
                <c:pt idx="2812">
                  <c:v>234.33333333333374</c:v>
                </c:pt>
                <c:pt idx="2813">
                  <c:v>234.41666666666652</c:v>
                </c:pt>
                <c:pt idx="2814">
                  <c:v>234.5</c:v>
                </c:pt>
                <c:pt idx="2815">
                  <c:v>234.58333333333374</c:v>
                </c:pt>
                <c:pt idx="2816">
                  <c:v>234.66666666666652</c:v>
                </c:pt>
                <c:pt idx="2817">
                  <c:v>234.75</c:v>
                </c:pt>
                <c:pt idx="2818">
                  <c:v>234.83333333333374</c:v>
                </c:pt>
                <c:pt idx="2819">
                  <c:v>234.91666666666652</c:v>
                </c:pt>
                <c:pt idx="2820">
                  <c:v>235</c:v>
                </c:pt>
                <c:pt idx="2821">
                  <c:v>235.08333333333374</c:v>
                </c:pt>
                <c:pt idx="2822">
                  <c:v>235.16666666666652</c:v>
                </c:pt>
                <c:pt idx="2823">
                  <c:v>235.25</c:v>
                </c:pt>
                <c:pt idx="2824">
                  <c:v>235.33333333333374</c:v>
                </c:pt>
                <c:pt idx="2825">
                  <c:v>235.41666666666652</c:v>
                </c:pt>
                <c:pt idx="2826">
                  <c:v>235.5</c:v>
                </c:pt>
                <c:pt idx="2827">
                  <c:v>235.58333333333374</c:v>
                </c:pt>
                <c:pt idx="2828">
                  <c:v>235.66666666666652</c:v>
                </c:pt>
                <c:pt idx="2829">
                  <c:v>235.75</c:v>
                </c:pt>
                <c:pt idx="2830">
                  <c:v>235.83333333333374</c:v>
                </c:pt>
                <c:pt idx="2831">
                  <c:v>235.91666666666652</c:v>
                </c:pt>
                <c:pt idx="2832">
                  <c:v>236</c:v>
                </c:pt>
                <c:pt idx="2833">
                  <c:v>236.08333333333374</c:v>
                </c:pt>
                <c:pt idx="2834">
                  <c:v>236.16666666666652</c:v>
                </c:pt>
                <c:pt idx="2835">
                  <c:v>236.25</c:v>
                </c:pt>
                <c:pt idx="2836">
                  <c:v>236.33333333333374</c:v>
                </c:pt>
                <c:pt idx="2837">
                  <c:v>236.41666666666652</c:v>
                </c:pt>
                <c:pt idx="2838">
                  <c:v>236.5</c:v>
                </c:pt>
                <c:pt idx="2839">
                  <c:v>236.58333333333374</c:v>
                </c:pt>
                <c:pt idx="2840">
                  <c:v>236.66666666666652</c:v>
                </c:pt>
                <c:pt idx="2841">
                  <c:v>236.75</c:v>
                </c:pt>
                <c:pt idx="2842">
                  <c:v>236.83333333333374</c:v>
                </c:pt>
                <c:pt idx="2843">
                  <c:v>236.91666666666652</c:v>
                </c:pt>
                <c:pt idx="2844">
                  <c:v>237</c:v>
                </c:pt>
                <c:pt idx="2845">
                  <c:v>237.08333333333374</c:v>
                </c:pt>
                <c:pt idx="2846">
                  <c:v>237.16666666666652</c:v>
                </c:pt>
                <c:pt idx="2847">
                  <c:v>237.25</c:v>
                </c:pt>
                <c:pt idx="2848">
                  <c:v>237.33333333333374</c:v>
                </c:pt>
                <c:pt idx="2849">
                  <c:v>237.41666666666652</c:v>
                </c:pt>
                <c:pt idx="2850">
                  <c:v>237.5</c:v>
                </c:pt>
                <c:pt idx="2851">
                  <c:v>237.58333333333374</c:v>
                </c:pt>
                <c:pt idx="2852">
                  <c:v>237.66666666666652</c:v>
                </c:pt>
                <c:pt idx="2853">
                  <c:v>237.75</c:v>
                </c:pt>
                <c:pt idx="2854">
                  <c:v>237.83333333333374</c:v>
                </c:pt>
                <c:pt idx="2855">
                  <c:v>237.91666666666652</c:v>
                </c:pt>
                <c:pt idx="2856">
                  <c:v>238</c:v>
                </c:pt>
                <c:pt idx="2857">
                  <c:v>238.08333333333374</c:v>
                </c:pt>
                <c:pt idx="2858">
                  <c:v>238.16666666666652</c:v>
                </c:pt>
                <c:pt idx="2859">
                  <c:v>238.25</c:v>
                </c:pt>
                <c:pt idx="2860">
                  <c:v>238.33333333333374</c:v>
                </c:pt>
                <c:pt idx="2861">
                  <c:v>238.41666666666652</c:v>
                </c:pt>
                <c:pt idx="2862">
                  <c:v>238.5</c:v>
                </c:pt>
                <c:pt idx="2863">
                  <c:v>238.58333333333374</c:v>
                </c:pt>
                <c:pt idx="2864">
                  <c:v>238.66666666666652</c:v>
                </c:pt>
                <c:pt idx="2865">
                  <c:v>238.75</c:v>
                </c:pt>
                <c:pt idx="2866">
                  <c:v>238.83333333333374</c:v>
                </c:pt>
                <c:pt idx="2867">
                  <c:v>238.91666666666652</c:v>
                </c:pt>
                <c:pt idx="2868">
                  <c:v>239</c:v>
                </c:pt>
                <c:pt idx="2869">
                  <c:v>239.08333333333374</c:v>
                </c:pt>
                <c:pt idx="2870">
                  <c:v>239.16666666666652</c:v>
                </c:pt>
                <c:pt idx="2871">
                  <c:v>239.25</c:v>
                </c:pt>
                <c:pt idx="2872">
                  <c:v>239.33333333333374</c:v>
                </c:pt>
                <c:pt idx="2873">
                  <c:v>239.41666666666652</c:v>
                </c:pt>
                <c:pt idx="2874">
                  <c:v>239.5</c:v>
                </c:pt>
                <c:pt idx="2875">
                  <c:v>239.58333333333374</c:v>
                </c:pt>
                <c:pt idx="2876">
                  <c:v>239.66666666666652</c:v>
                </c:pt>
                <c:pt idx="2877">
                  <c:v>239.75</c:v>
                </c:pt>
                <c:pt idx="2878">
                  <c:v>239.83333333333374</c:v>
                </c:pt>
                <c:pt idx="2879">
                  <c:v>239.91666666666652</c:v>
                </c:pt>
                <c:pt idx="2880">
                  <c:v>240</c:v>
                </c:pt>
                <c:pt idx="2881">
                  <c:v>240.08333333333374</c:v>
                </c:pt>
                <c:pt idx="2882">
                  <c:v>240.16666666666652</c:v>
                </c:pt>
                <c:pt idx="2883">
                  <c:v>240.25</c:v>
                </c:pt>
                <c:pt idx="2884">
                  <c:v>240.33333333333374</c:v>
                </c:pt>
                <c:pt idx="2885">
                  <c:v>240.41666666666652</c:v>
                </c:pt>
                <c:pt idx="2886">
                  <c:v>240.5</c:v>
                </c:pt>
                <c:pt idx="2887">
                  <c:v>240.58333333333374</c:v>
                </c:pt>
                <c:pt idx="2888">
                  <c:v>240.66666666666652</c:v>
                </c:pt>
                <c:pt idx="2889">
                  <c:v>240.75</c:v>
                </c:pt>
                <c:pt idx="2890">
                  <c:v>240.83333333333374</c:v>
                </c:pt>
                <c:pt idx="2891">
                  <c:v>240.91666666666652</c:v>
                </c:pt>
                <c:pt idx="2892">
                  <c:v>241</c:v>
                </c:pt>
                <c:pt idx="2893">
                  <c:v>241.08333333333374</c:v>
                </c:pt>
                <c:pt idx="2894">
                  <c:v>241.16666666666652</c:v>
                </c:pt>
                <c:pt idx="2895">
                  <c:v>241.25</c:v>
                </c:pt>
                <c:pt idx="2896">
                  <c:v>241.33333333333374</c:v>
                </c:pt>
                <c:pt idx="2897">
                  <c:v>241.41666666666652</c:v>
                </c:pt>
                <c:pt idx="2898">
                  <c:v>241.5</c:v>
                </c:pt>
                <c:pt idx="2899">
                  <c:v>241.58333333333374</c:v>
                </c:pt>
                <c:pt idx="2900">
                  <c:v>241.66666666666652</c:v>
                </c:pt>
                <c:pt idx="2901">
                  <c:v>241.75</c:v>
                </c:pt>
                <c:pt idx="2902">
                  <c:v>241.83333333333374</c:v>
                </c:pt>
                <c:pt idx="2903">
                  <c:v>241.91666666666652</c:v>
                </c:pt>
                <c:pt idx="2904">
                  <c:v>242</c:v>
                </c:pt>
                <c:pt idx="2905">
                  <c:v>242.08333333333374</c:v>
                </c:pt>
                <c:pt idx="2906">
                  <c:v>242.16666666666652</c:v>
                </c:pt>
                <c:pt idx="2907">
                  <c:v>242.25</c:v>
                </c:pt>
                <c:pt idx="2908">
                  <c:v>242.33333333333374</c:v>
                </c:pt>
                <c:pt idx="2909">
                  <c:v>242.41666666666652</c:v>
                </c:pt>
                <c:pt idx="2910">
                  <c:v>242.5</c:v>
                </c:pt>
                <c:pt idx="2911">
                  <c:v>242.58333333333374</c:v>
                </c:pt>
                <c:pt idx="2912">
                  <c:v>242.66666666666652</c:v>
                </c:pt>
                <c:pt idx="2913">
                  <c:v>242.75</c:v>
                </c:pt>
                <c:pt idx="2914">
                  <c:v>242.83333333333374</c:v>
                </c:pt>
                <c:pt idx="2915">
                  <c:v>242.91666666666652</c:v>
                </c:pt>
                <c:pt idx="2916">
                  <c:v>243</c:v>
                </c:pt>
                <c:pt idx="2917">
                  <c:v>243.08333333333374</c:v>
                </c:pt>
                <c:pt idx="2918">
                  <c:v>243.16666666666652</c:v>
                </c:pt>
                <c:pt idx="2919">
                  <c:v>243.25</c:v>
                </c:pt>
                <c:pt idx="2920">
                  <c:v>243.33333333333374</c:v>
                </c:pt>
                <c:pt idx="2921">
                  <c:v>243.41666666666652</c:v>
                </c:pt>
                <c:pt idx="2922">
                  <c:v>243.5</c:v>
                </c:pt>
                <c:pt idx="2923">
                  <c:v>243.58333333333374</c:v>
                </c:pt>
                <c:pt idx="2924">
                  <c:v>243.66666666666652</c:v>
                </c:pt>
                <c:pt idx="2925">
                  <c:v>243.75</c:v>
                </c:pt>
                <c:pt idx="2926">
                  <c:v>243.83333333333374</c:v>
                </c:pt>
                <c:pt idx="2927">
                  <c:v>243.91666666666652</c:v>
                </c:pt>
                <c:pt idx="2928">
                  <c:v>244</c:v>
                </c:pt>
                <c:pt idx="2929">
                  <c:v>244.08333333333374</c:v>
                </c:pt>
                <c:pt idx="2930">
                  <c:v>244.16666666666652</c:v>
                </c:pt>
                <c:pt idx="2931">
                  <c:v>244.25</c:v>
                </c:pt>
                <c:pt idx="2932">
                  <c:v>244.33333333333374</c:v>
                </c:pt>
                <c:pt idx="2933">
                  <c:v>244.41666666666652</c:v>
                </c:pt>
                <c:pt idx="2934">
                  <c:v>244.5</c:v>
                </c:pt>
                <c:pt idx="2935">
                  <c:v>244.58333333333374</c:v>
                </c:pt>
                <c:pt idx="2936">
                  <c:v>244.66666666666652</c:v>
                </c:pt>
                <c:pt idx="2937">
                  <c:v>244.75</c:v>
                </c:pt>
                <c:pt idx="2938">
                  <c:v>244.83333333333374</c:v>
                </c:pt>
                <c:pt idx="2939">
                  <c:v>244.91666666666652</c:v>
                </c:pt>
                <c:pt idx="2940">
                  <c:v>245</c:v>
                </c:pt>
                <c:pt idx="2941">
                  <c:v>245.08333333333374</c:v>
                </c:pt>
                <c:pt idx="2942">
                  <c:v>245.16666666666652</c:v>
                </c:pt>
                <c:pt idx="2943">
                  <c:v>245.25</c:v>
                </c:pt>
                <c:pt idx="2944">
                  <c:v>245.33333333333374</c:v>
                </c:pt>
                <c:pt idx="2945">
                  <c:v>245.41666666666652</c:v>
                </c:pt>
                <c:pt idx="2946">
                  <c:v>245.5</c:v>
                </c:pt>
                <c:pt idx="2947">
                  <c:v>245.58333333333374</c:v>
                </c:pt>
                <c:pt idx="2948">
                  <c:v>245.66666666666652</c:v>
                </c:pt>
                <c:pt idx="2949">
                  <c:v>245.75</c:v>
                </c:pt>
                <c:pt idx="2950">
                  <c:v>245.83333333333374</c:v>
                </c:pt>
                <c:pt idx="2951">
                  <c:v>245.91666666666652</c:v>
                </c:pt>
                <c:pt idx="2952">
                  <c:v>246</c:v>
                </c:pt>
                <c:pt idx="2953">
                  <c:v>246.08333333333374</c:v>
                </c:pt>
                <c:pt idx="2954">
                  <c:v>246.16666666666652</c:v>
                </c:pt>
                <c:pt idx="2955">
                  <c:v>246.25</c:v>
                </c:pt>
                <c:pt idx="2956">
                  <c:v>246.33333333333374</c:v>
                </c:pt>
                <c:pt idx="2957">
                  <c:v>246.41666666666652</c:v>
                </c:pt>
                <c:pt idx="2958">
                  <c:v>246.5</c:v>
                </c:pt>
                <c:pt idx="2959">
                  <c:v>246.58333333333374</c:v>
                </c:pt>
                <c:pt idx="2960">
                  <c:v>246.66666666666652</c:v>
                </c:pt>
                <c:pt idx="2961">
                  <c:v>246.75</c:v>
                </c:pt>
                <c:pt idx="2962">
                  <c:v>246.83333333333374</c:v>
                </c:pt>
                <c:pt idx="2963">
                  <c:v>246.91666666666652</c:v>
                </c:pt>
                <c:pt idx="2964">
                  <c:v>247</c:v>
                </c:pt>
                <c:pt idx="2965">
                  <c:v>247.08333333333374</c:v>
                </c:pt>
                <c:pt idx="2966">
                  <c:v>247.16666666666652</c:v>
                </c:pt>
                <c:pt idx="2967">
                  <c:v>247.25</c:v>
                </c:pt>
                <c:pt idx="2968">
                  <c:v>247.33333333333374</c:v>
                </c:pt>
                <c:pt idx="2969">
                  <c:v>247.41666666666652</c:v>
                </c:pt>
                <c:pt idx="2970">
                  <c:v>247.5</c:v>
                </c:pt>
                <c:pt idx="2971">
                  <c:v>247.58333333333374</c:v>
                </c:pt>
                <c:pt idx="2972">
                  <c:v>247.66666666666652</c:v>
                </c:pt>
                <c:pt idx="2973">
                  <c:v>247.75</c:v>
                </c:pt>
                <c:pt idx="2974">
                  <c:v>247.83333333333374</c:v>
                </c:pt>
                <c:pt idx="2975">
                  <c:v>247.91666666666652</c:v>
                </c:pt>
                <c:pt idx="2976">
                  <c:v>248</c:v>
                </c:pt>
                <c:pt idx="2977">
                  <c:v>248.08333333333374</c:v>
                </c:pt>
                <c:pt idx="2978">
                  <c:v>248.16666666666652</c:v>
                </c:pt>
                <c:pt idx="2979">
                  <c:v>248.25</c:v>
                </c:pt>
                <c:pt idx="2980">
                  <c:v>248.33333333333374</c:v>
                </c:pt>
                <c:pt idx="2981">
                  <c:v>248.41666666666652</c:v>
                </c:pt>
                <c:pt idx="2982">
                  <c:v>248.5</c:v>
                </c:pt>
                <c:pt idx="2983">
                  <c:v>248.58333333333374</c:v>
                </c:pt>
                <c:pt idx="2984">
                  <c:v>248.66666666666652</c:v>
                </c:pt>
                <c:pt idx="2985">
                  <c:v>248.75</c:v>
                </c:pt>
                <c:pt idx="2986">
                  <c:v>248.83333333333374</c:v>
                </c:pt>
                <c:pt idx="2987">
                  <c:v>248.91666666666652</c:v>
                </c:pt>
                <c:pt idx="2988">
                  <c:v>249</c:v>
                </c:pt>
                <c:pt idx="2989">
                  <c:v>249.08333333333374</c:v>
                </c:pt>
                <c:pt idx="2990">
                  <c:v>249.16666666666652</c:v>
                </c:pt>
                <c:pt idx="2991">
                  <c:v>249.25</c:v>
                </c:pt>
                <c:pt idx="2992">
                  <c:v>249.33333333333374</c:v>
                </c:pt>
                <c:pt idx="2993">
                  <c:v>249.41666666666652</c:v>
                </c:pt>
                <c:pt idx="2994">
                  <c:v>249.5</c:v>
                </c:pt>
                <c:pt idx="2995">
                  <c:v>249.58333333333374</c:v>
                </c:pt>
                <c:pt idx="2996">
                  <c:v>249.66666666666652</c:v>
                </c:pt>
                <c:pt idx="2997">
                  <c:v>249.75</c:v>
                </c:pt>
                <c:pt idx="2998">
                  <c:v>249.83333333333374</c:v>
                </c:pt>
                <c:pt idx="2999">
                  <c:v>249.91666666666652</c:v>
                </c:pt>
                <c:pt idx="3000">
                  <c:v>250</c:v>
                </c:pt>
                <c:pt idx="3001">
                  <c:v>250.08333333333374</c:v>
                </c:pt>
                <c:pt idx="3002">
                  <c:v>250.16666666666652</c:v>
                </c:pt>
                <c:pt idx="3003">
                  <c:v>250.25</c:v>
                </c:pt>
                <c:pt idx="3004">
                  <c:v>250.33333333333374</c:v>
                </c:pt>
                <c:pt idx="3005">
                  <c:v>250.41666666666652</c:v>
                </c:pt>
                <c:pt idx="3006">
                  <c:v>250.5</c:v>
                </c:pt>
                <c:pt idx="3007">
                  <c:v>250.58333333333374</c:v>
                </c:pt>
                <c:pt idx="3008">
                  <c:v>250.66666666666652</c:v>
                </c:pt>
                <c:pt idx="3009">
                  <c:v>250.75</c:v>
                </c:pt>
                <c:pt idx="3010">
                  <c:v>250.83333333333374</c:v>
                </c:pt>
                <c:pt idx="3011">
                  <c:v>250.91666666666652</c:v>
                </c:pt>
                <c:pt idx="3012">
                  <c:v>251</c:v>
                </c:pt>
                <c:pt idx="3013">
                  <c:v>251.08333333333374</c:v>
                </c:pt>
                <c:pt idx="3014">
                  <c:v>251.16666666666652</c:v>
                </c:pt>
                <c:pt idx="3015">
                  <c:v>251.25</c:v>
                </c:pt>
                <c:pt idx="3016">
                  <c:v>251.33333333333374</c:v>
                </c:pt>
                <c:pt idx="3017">
                  <c:v>251.41666666666652</c:v>
                </c:pt>
                <c:pt idx="3018">
                  <c:v>251.5</c:v>
                </c:pt>
                <c:pt idx="3019">
                  <c:v>251.58333333333374</c:v>
                </c:pt>
                <c:pt idx="3020">
                  <c:v>251.66666666666652</c:v>
                </c:pt>
                <c:pt idx="3021">
                  <c:v>251.75</c:v>
                </c:pt>
                <c:pt idx="3022">
                  <c:v>251.83333333333374</c:v>
                </c:pt>
                <c:pt idx="3023">
                  <c:v>251.91666666666652</c:v>
                </c:pt>
                <c:pt idx="3024">
                  <c:v>252</c:v>
                </c:pt>
                <c:pt idx="3025">
                  <c:v>252.08333333333374</c:v>
                </c:pt>
                <c:pt idx="3026">
                  <c:v>252.16666666666652</c:v>
                </c:pt>
                <c:pt idx="3027">
                  <c:v>252.25</c:v>
                </c:pt>
                <c:pt idx="3028">
                  <c:v>252.33333333333374</c:v>
                </c:pt>
                <c:pt idx="3029">
                  <c:v>252.41666666666652</c:v>
                </c:pt>
                <c:pt idx="3030">
                  <c:v>252.5</c:v>
                </c:pt>
                <c:pt idx="3031">
                  <c:v>252.58333333333374</c:v>
                </c:pt>
                <c:pt idx="3032">
                  <c:v>252.66666666666652</c:v>
                </c:pt>
                <c:pt idx="3033">
                  <c:v>252.75</c:v>
                </c:pt>
                <c:pt idx="3034">
                  <c:v>252.83333333333374</c:v>
                </c:pt>
                <c:pt idx="3035">
                  <c:v>252.91666666666652</c:v>
                </c:pt>
                <c:pt idx="3036">
                  <c:v>253</c:v>
                </c:pt>
                <c:pt idx="3037">
                  <c:v>253.08333333333374</c:v>
                </c:pt>
                <c:pt idx="3038">
                  <c:v>253.16666666666652</c:v>
                </c:pt>
                <c:pt idx="3039">
                  <c:v>253.25</c:v>
                </c:pt>
                <c:pt idx="3040">
                  <c:v>253.33333333333374</c:v>
                </c:pt>
                <c:pt idx="3041">
                  <c:v>253.41666666666652</c:v>
                </c:pt>
                <c:pt idx="3042">
                  <c:v>253.5</c:v>
                </c:pt>
                <c:pt idx="3043">
                  <c:v>253.58333333333374</c:v>
                </c:pt>
                <c:pt idx="3044">
                  <c:v>253.66666666666652</c:v>
                </c:pt>
                <c:pt idx="3045">
                  <c:v>253.75</c:v>
                </c:pt>
                <c:pt idx="3046">
                  <c:v>253.83333333333374</c:v>
                </c:pt>
                <c:pt idx="3047">
                  <c:v>253.91666666666652</c:v>
                </c:pt>
                <c:pt idx="3048">
                  <c:v>254</c:v>
                </c:pt>
                <c:pt idx="3049">
                  <c:v>254.08333333333374</c:v>
                </c:pt>
                <c:pt idx="3050">
                  <c:v>254.16666666666652</c:v>
                </c:pt>
                <c:pt idx="3051">
                  <c:v>254.25</c:v>
                </c:pt>
                <c:pt idx="3052">
                  <c:v>254.33333333333374</c:v>
                </c:pt>
                <c:pt idx="3053">
                  <c:v>254.41666666666652</c:v>
                </c:pt>
                <c:pt idx="3054">
                  <c:v>254.5</c:v>
                </c:pt>
                <c:pt idx="3055">
                  <c:v>254.58333333333374</c:v>
                </c:pt>
                <c:pt idx="3056">
                  <c:v>254.66666666666652</c:v>
                </c:pt>
                <c:pt idx="3057">
                  <c:v>254.75</c:v>
                </c:pt>
                <c:pt idx="3058">
                  <c:v>254.83333333333374</c:v>
                </c:pt>
                <c:pt idx="3059">
                  <c:v>254.91666666666652</c:v>
                </c:pt>
                <c:pt idx="3060">
                  <c:v>255</c:v>
                </c:pt>
                <c:pt idx="3061">
                  <c:v>255.08333333333374</c:v>
                </c:pt>
                <c:pt idx="3062">
                  <c:v>255.16666666666652</c:v>
                </c:pt>
                <c:pt idx="3063">
                  <c:v>255.25</c:v>
                </c:pt>
                <c:pt idx="3064">
                  <c:v>255.33333333333374</c:v>
                </c:pt>
                <c:pt idx="3065">
                  <c:v>255.41666666666652</c:v>
                </c:pt>
                <c:pt idx="3066">
                  <c:v>255.5</c:v>
                </c:pt>
                <c:pt idx="3067">
                  <c:v>255.58333333333374</c:v>
                </c:pt>
                <c:pt idx="3068">
                  <c:v>255.66666666666652</c:v>
                </c:pt>
                <c:pt idx="3069">
                  <c:v>255.75</c:v>
                </c:pt>
                <c:pt idx="3070">
                  <c:v>255.83333333333374</c:v>
                </c:pt>
                <c:pt idx="3071">
                  <c:v>255.91666666666652</c:v>
                </c:pt>
                <c:pt idx="3072">
                  <c:v>256</c:v>
                </c:pt>
                <c:pt idx="3073">
                  <c:v>256.08333333333331</c:v>
                </c:pt>
                <c:pt idx="3074">
                  <c:v>256.16666666666708</c:v>
                </c:pt>
                <c:pt idx="3075">
                  <c:v>256.25</c:v>
                </c:pt>
                <c:pt idx="3076">
                  <c:v>256.33333333333331</c:v>
                </c:pt>
                <c:pt idx="3077">
                  <c:v>256.41666666666674</c:v>
                </c:pt>
                <c:pt idx="3078">
                  <c:v>256.5</c:v>
                </c:pt>
                <c:pt idx="3079">
                  <c:v>256.58333333333331</c:v>
                </c:pt>
                <c:pt idx="3080">
                  <c:v>256.66666666666708</c:v>
                </c:pt>
                <c:pt idx="3081">
                  <c:v>256.75</c:v>
                </c:pt>
                <c:pt idx="3082">
                  <c:v>256.83333333333331</c:v>
                </c:pt>
                <c:pt idx="3083">
                  <c:v>256.91666666666674</c:v>
                </c:pt>
                <c:pt idx="3084">
                  <c:v>257</c:v>
                </c:pt>
                <c:pt idx="3085">
                  <c:v>257.08333333333331</c:v>
                </c:pt>
                <c:pt idx="3086">
                  <c:v>257.16666666666708</c:v>
                </c:pt>
                <c:pt idx="3087">
                  <c:v>257.25</c:v>
                </c:pt>
                <c:pt idx="3088">
                  <c:v>257.33333333333331</c:v>
                </c:pt>
                <c:pt idx="3089">
                  <c:v>257.41666666666674</c:v>
                </c:pt>
                <c:pt idx="3090">
                  <c:v>257.5</c:v>
                </c:pt>
                <c:pt idx="3091">
                  <c:v>257.58333333333331</c:v>
                </c:pt>
                <c:pt idx="3092">
                  <c:v>257.66666666666708</c:v>
                </c:pt>
                <c:pt idx="3093">
                  <c:v>257.75</c:v>
                </c:pt>
                <c:pt idx="3094">
                  <c:v>257.83333333333331</c:v>
                </c:pt>
                <c:pt idx="3095">
                  <c:v>257.91666666666674</c:v>
                </c:pt>
                <c:pt idx="3096">
                  <c:v>258</c:v>
                </c:pt>
                <c:pt idx="3097">
                  <c:v>258.08333333333331</c:v>
                </c:pt>
                <c:pt idx="3098">
                  <c:v>258.16666666666708</c:v>
                </c:pt>
                <c:pt idx="3099">
                  <c:v>258.25</c:v>
                </c:pt>
                <c:pt idx="3100">
                  <c:v>258.33333333333331</c:v>
                </c:pt>
                <c:pt idx="3101">
                  <c:v>258.41666666666674</c:v>
                </c:pt>
                <c:pt idx="3102">
                  <c:v>258.5</c:v>
                </c:pt>
                <c:pt idx="3103">
                  <c:v>258.58333333333331</c:v>
                </c:pt>
                <c:pt idx="3104">
                  <c:v>258.66666666666708</c:v>
                </c:pt>
                <c:pt idx="3105">
                  <c:v>258.75</c:v>
                </c:pt>
                <c:pt idx="3106">
                  <c:v>258.83333333333331</c:v>
                </c:pt>
                <c:pt idx="3107">
                  <c:v>258.91666666666674</c:v>
                </c:pt>
                <c:pt idx="3108">
                  <c:v>259</c:v>
                </c:pt>
                <c:pt idx="3109">
                  <c:v>259.08333333333331</c:v>
                </c:pt>
                <c:pt idx="3110">
                  <c:v>259.16666666666708</c:v>
                </c:pt>
                <c:pt idx="3111">
                  <c:v>259.25</c:v>
                </c:pt>
                <c:pt idx="3112">
                  <c:v>259.33333333333331</c:v>
                </c:pt>
                <c:pt idx="3113">
                  <c:v>259.41666666666674</c:v>
                </c:pt>
                <c:pt idx="3114">
                  <c:v>259.5</c:v>
                </c:pt>
                <c:pt idx="3115">
                  <c:v>259.58333333333331</c:v>
                </c:pt>
                <c:pt idx="3116">
                  <c:v>259.66666666666708</c:v>
                </c:pt>
                <c:pt idx="3117">
                  <c:v>259.75</c:v>
                </c:pt>
                <c:pt idx="3118">
                  <c:v>259.83333333333331</c:v>
                </c:pt>
                <c:pt idx="3119">
                  <c:v>259.91666666666674</c:v>
                </c:pt>
                <c:pt idx="3120">
                  <c:v>260</c:v>
                </c:pt>
                <c:pt idx="3121">
                  <c:v>260.08333333333331</c:v>
                </c:pt>
                <c:pt idx="3122">
                  <c:v>260.16666666666708</c:v>
                </c:pt>
                <c:pt idx="3123">
                  <c:v>260.25</c:v>
                </c:pt>
                <c:pt idx="3124">
                  <c:v>260.33333333333331</c:v>
                </c:pt>
                <c:pt idx="3125">
                  <c:v>260.41666666666674</c:v>
                </c:pt>
                <c:pt idx="3126">
                  <c:v>260.5</c:v>
                </c:pt>
                <c:pt idx="3127">
                  <c:v>260.58333333333331</c:v>
                </c:pt>
                <c:pt idx="3128">
                  <c:v>260.66666666666708</c:v>
                </c:pt>
                <c:pt idx="3129">
                  <c:v>260.75</c:v>
                </c:pt>
                <c:pt idx="3130">
                  <c:v>260.83333333333331</c:v>
                </c:pt>
                <c:pt idx="3131">
                  <c:v>260.91666666666674</c:v>
                </c:pt>
                <c:pt idx="3132">
                  <c:v>261</c:v>
                </c:pt>
                <c:pt idx="3133">
                  <c:v>261.08333333333331</c:v>
                </c:pt>
                <c:pt idx="3134">
                  <c:v>261.16666666666708</c:v>
                </c:pt>
                <c:pt idx="3135">
                  <c:v>261.25</c:v>
                </c:pt>
                <c:pt idx="3136">
                  <c:v>261.33333333333331</c:v>
                </c:pt>
                <c:pt idx="3137">
                  <c:v>261.41666666666674</c:v>
                </c:pt>
                <c:pt idx="3138">
                  <c:v>261.5</c:v>
                </c:pt>
                <c:pt idx="3139">
                  <c:v>261.58333333333331</c:v>
                </c:pt>
                <c:pt idx="3140">
                  <c:v>261.66666666666708</c:v>
                </c:pt>
                <c:pt idx="3141">
                  <c:v>261.75</c:v>
                </c:pt>
                <c:pt idx="3142">
                  <c:v>261.83333333333331</c:v>
                </c:pt>
                <c:pt idx="3143">
                  <c:v>261.91666666666674</c:v>
                </c:pt>
                <c:pt idx="3144">
                  <c:v>262</c:v>
                </c:pt>
                <c:pt idx="3145">
                  <c:v>262.08333333333331</c:v>
                </c:pt>
                <c:pt idx="3146">
                  <c:v>262.16666666666708</c:v>
                </c:pt>
                <c:pt idx="3147">
                  <c:v>262.25</c:v>
                </c:pt>
                <c:pt idx="3148">
                  <c:v>262.33333333333331</c:v>
                </c:pt>
                <c:pt idx="3149">
                  <c:v>262.41666666666674</c:v>
                </c:pt>
                <c:pt idx="3150">
                  <c:v>262.5</c:v>
                </c:pt>
                <c:pt idx="3151">
                  <c:v>262.58333333333331</c:v>
                </c:pt>
                <c:pt idx="3152">
                  <c:v>262.66666666666708</c:v>
                </c:pt>
                <c:pt idx="3153">
                  <c:v>262.75</c:v>
                </c:pt>
                <c:pt idx="3154">
                  <c:v>262.83333333333331</c:v>
                </c:pt>
                <c:pt idx="3155">
                  <c:v>262.91666666666674</c:v>
                </c:pt>
                <c:pt idx="3156">
                  <c:v>263</c:v>
                </c:pt>
                <c:pt idx="3157">
                  <c:v>263.08333333333331</c:v>
                </c:pt>
                <c:pt idx="3158">
                  <c:v>263.16666666666708</c:v>
                </c:pt>
                <c:pt idx="3159">
                  <c:v>263.25</c:v>
                </c:pt>
                <c:pt idx="3160">
                  <c:v>263.33333333333331</c:v>
                </c:pt>
                <c:pt idx="3161">
                  <c:v>263.41666666666674</c:v>
                </c:pt>
                <c:pt idx="3162">
                  <c:v>263.5</c:v>
                </c:pt>
                <c:pt idx="3163">
                  <c:v>263.58333333333331</c:v>
                </c:pt>
                <c:pt idx="3164">
                  <c:v>263.66666666666708</c:v>
                </c:pt>
                <c:pt idx="3165">
                  <c:v>263.75</c:v>
                </c:pt>
                <c:pt idx="3166">
                  <c:v>263.83333333333331</c:v>
                </c:pt>
                <c:pt idx="3167">
                  <c:v>263.91666666666674</c:v>
                </c:pt>
                <c:pt idx="3168">
                  <c:v>264</c:v>
                </c:pt>
                <c:pt idx="3169">
                  <c:v>264.08333333333331</c:v>
                </c:pt>
                <c:pt idx="3170">
                  <c:v>264.16666666666708</c:v>
                </c:pt>
                <c:pt idx="3171">
                  <c:v>264.25</c:v>
                </c:pt>
                <c:pt idx="3172">
                  <c:v>264.33333333333331</c:v>
                </c:pt>
                <c:pt idx="3173">
                  <c:v>264.41666666666674</c:v>
                </c:pt>
                <c:pt idx="3174">
                  <c:v>264.5</c:v>
                </c:pt>
                <c:pt idx="3175">
                  <c:v>264.58333333333331</c:v>
                </c:pt>
                <c:pt idx="3176">
                  <c:v>264.66666666666708</c:v>
                </c:pt>
                <c:pt idx="3177">
                  <c:v>264.75</c:v>
                </c:pt>
                <c:pt idx="3178">
                  <c:v>264.83333333333331</c:v>
                </c:pt>
                <c:pt idx="3179">
                  <c:v>264.91666666666674</c:v>
                </c:pt>
                <c:pt idx="3180">
                  <c:v>265</c:v>
                </c:pt>
                <c:pt idx="3181">
                  <c:v>265.08333333333331</c:v>
                </c:pt>
                <c:pt idx="3182">
                  <c:v>265.16666666666708</c:v>
                </c:pt>
                <c:pt idx="3183">
                  <c:v>265.25</c:v>
                </c:pt>
                <c:pt idx="3184">
                  <c:v>265.33333333333331</c:v>
                </c:pt>
                <c:pt idx="3185">
                  <c:v>265.41666666666674</c:v>
                </c:pt>
                <c:pt idx="3186">
                  <c:v>265.5</c:v>
                </c:pt>
                <c:pt idx="3187">
                  <c:v>265.58333333333331</c:v>
                </c:pt>
                <c:pt idx="3188">
                  <c:v>265.66666666666708</c:v>
                </c:pt>
                <c:pt idx="3189">
                  <c:v>265.75</c:v>
                </c:pt>
                <c:pt idx="3190">
                  <c:v>265.83333333333331</c:v>
                </c:pt>
                <c:pt idx="3191">
                  <c:v>265.91666666666674</c:v>
                </c:pt>
                <c:pt idx="3192">
                  <c:v>266</c:v>
                </c:pt>
                <c:pt idx="3193">
                  <c:v>266.08333333333331</c:v>
                </c:pt>
                <c:pt idx="3194">
                  <c:v>266.16666666666708</c:v>
                </c:pt>
                <c:pt idx="3195">
                  <c:v>266.25</c:v>
                </c:pt>
                <c:pt idx="3196">
                  <c:v>266.33333333333331</c:v>
                </c:pt>
                <c:pt idx="3197">
                  <c:v>266.41666666666674</c:v>
                </c:pt>
                <c:pt idx="3198">
                  <c:v>266.5</c:v>
                </c:pt>
                <c:pt idx="3199">
                  <c:v>266.58333333333331</c:v>
                </c:pt>
                <c:pt idx="3200">
                  <c:v>266.66666666666708</c:v>
                </c:pt>
                <c:pt idx="3201">
                  <c:v>266.75</c:v>
                </c:pt>
                <c:pt idx="3202">
                  <c:v>266.83333333333331</c:v>
                </c:pt>
                <c:pt idx="3203">
                  <c:v>266.91666666666674</c:v>
                </c:pt>
                <c:pt idx="3204">
                  <c:v>267</c:v>
                </c:pt>
                <c:pt idx="3205">
                  <c:v>267.08333333333331</c:v>
                </c:pt>
                <c:pt idx="3206">
                  <c:v>267.16666666666708</c:v>
                </c:pt>
                <c:pt idx="3207">
                  <c:v>267.25</c:v>
                </c:pt>
                <c:pt idx="3208">
                  <c:v>267.33333333333331</c:v>
                </c:pt>
                <c:pt idx="3209">
                  <c:v>267.41666666666674</c:v>
                </c:pt>
                <c:pt idx="3210">
                  <c:v>267.5</c:v>
                </c:pt>
                <c:pt idx="3211">
                  <c:v>267.58333333333331</c:v>
                </c:pt>
                <c:pt idx="3212">
                  <c:v>267.66666666666708</c:v>
                </c:pt>
                <c:pt idx="3213">
                  <c:v>267.75</c:v>
                </c:pt>
                <c:pt idx="3214">
                  <c:v>267.83333333333331</c:v>
                </c:pt>
                <c:pt idx="3215">
                  <c:v>267.91666666666674</c:v>
                </c:pt>
                <c:pt idx="3216">
                  <c:v>268</c:v>
                </c:pt>
                <c:pt idx="3217">
                  <c:v>268.08333333333331</c:v>
                </c:pt>
                <c:pt idx="3218">
                  <c:v>268.16666666666708</c:v>
                </c:pt>
                <c:pt idx="3219">
                  <c:v>268.25</c:v>
                </c:pt>
                <c:pt idx="3220">
                  <c:v>268.33333333333331</c:v>
                </c:pt>
                <c:pt idx="3221">
                  <c:v>268.41666666666674</c:v>
                </c:pt>
                <c:pt idx="3222">
                  <c:v>268.5</c:v>
                </c:pt>
                <c:pt idx="3223">
                  <c:v>268.58333333333331</c:v>
                </c:pt>
                <c:pt idx="3224">
                  <c:v>268.66666666666708</c:v>
                </c:pt>
                <c:pt idx="3225">
                  <c:v>268.75</c:v>
                </c:pt>
                <c:pt idx="3226">
                  <c:v>268.83333333333331</c:v>
                </c:pt>
                <c:pt idx="3227">
                  <c:v>268.91666666666674</c:v>
                </c:pt>
                <c:pt idx="3228">
                  <c:v>269</c:v>
                </c:pt>
                <c:pt idx="3229">
                  <c:v>269.08333333333331</c:v>
                </c:pt>
                <c:pt idx="3230">
                  <c:v>269.16666666666708</c:v>
                </c:pt>
                <c:pt idx="3231">
                  <c:v>269.25</c:v>
                </c:pt>
                <c:pt idx="3232">
                  <c:v>269.33333333333331</c:v>
                </c:pt>
                <c:pt idx="3233">
                  <c:v>269.41666666666674</c:v>
                </c:pt>
                <c:pt idx="3234">
                  <c:v>269.5</c:v>
                </c:pt>
                <c:pt idx="3235">
                  <c:v>269.58333333333331</c:v>
                </c:pt>
                <c:pt idx="3236">
                  <c:v>269.66666666666708</c:v>
                </c:pt>
                <c:pt idx="3237">
                  <c:v>269.75</c:v>
                </c:pt>
                <c:pt idx="3238">
                  <c:v>269.83333333333331</c:v>
                </c:pt>
                <c:pt idx="3239">
                  <c:v>269.91666666666674</c:v>
                </c:pt>
                <c:pt idx="3240">
                  <c:v>270</c:v>
                </c:pt>
                <c:pt idx="3241">
                  <c:v>270.08333333333331</c:v>
                </c:pt>
                <c:pt idx="3242">
                  <c:v>270.16666666666708</c:v>
                </c:pt>
                <c:pt idx="3243">
                  <c:v>270.25</c:v>
                </c:pt>
                <c:pt idx="3244">
                  <c:v>270.33333333333331</c:v>
                </c:pt>
                <c:pt idx="3245">
                  <c:v>270.41666666666674</c:v>
                </c:pt>
                <c:pt idx="3246">
                  <c:v>270.5</c:v>
                </c:pt>
                <c:pt idx="3247">
                  <c:v>270.58333333333331</c:v>
                </c:pt>
                <c:pt idx="3248">
                  <c:v>270.66666666666708</c:v>
                </c:pt>
                <c:pt idx="3249">
                  <c:v>270.75</c:v>
                </c:pt>
                <c:pt idx="3250">
                  <c:v>270.83333333333331</c:v>
                </c:pt>
                <c:pt idx="3251">
                  <c:v>270.91666666666674</c:v>
                </c:pt>
                <c:pt idx="3252">
                  <c:v>271</c:v>
                </c:pt>
                <c:pt idx="3253">
                  <c:v>271.08333333333331</c:v>
                </c:pt>
                <c:pt idx="3254">
                  <c:v>271.16666666666708</c:v>
                </c:pt>
                <c:pt idx="3255">
                  <c:v>271.25</c:v>
                </c:pt>
                <c:pt idx="3256">
                  <c:v>271.33333333333331</c:v>
                </c:pt>
                <c:pt idx="3257">
                  <c:v>271.41666666666674</c:v>
                </c:pt>
                <c:pt idx="3258">
                  <c:v>271.5</c:v>
                </c:pt>
                <c:pt idx="3259">
                  <c:v>271.58333333333331</c:v>
                </c:pt>
                <c:pt idx="3260">
                  <c:v>271.66666666666708</c:v>
                </c:pt>
                <c:pt idx="3261">
                  <c:v>271.75</c:v>
                </c:pt>
                <c:pt idx="3262">
                  <c:v>271.83333333333331</c:v>
                </c:pt>
                <c:pt idx="3263">
                  <c:v>271.91666666666674</c:v>
                </c:pt>
                <c:pt idx="3264">
                  <c:v>272</c:v>
                </c:pt>
                <c:pt idx="3265">
                  <c:v>272.08333333333331</c:v>
                </c:pt>
                <c:pt idx="3266">
                  <c:v>272.16666666666708</c:v>
                </c:pt>
                <c:pt idx="3267">
                  <c:v>272.25</c:v>
                </c:pt>
                <c:pt idx="3268">
                  <c:v>272.33333333333331</c:v>
                </c:pt>
                <c:pt idx="3269">
                  <c:v>272.41666666666674</c:v>
                </c:pt>
                <c:pt idx="3270">
                  <c:v>272.5</c:v>
                </c:pt>
                <c:pt idx="3271">
                  <c:v>272.58333333333331</c:v>
                </c:pt>
                <c:pt idx="3272">
                  <c:v>272.66666666666708</c:v>
                </c:pt>
                <c:pt idx="3273">
                  <c:v>272.75</c:v>
                </c:pt>
                <c:pt idx="3274">
                  <c:v>272.83333333333331</c:v>
                </c:pt>
                <c:pt idx="3275">
                  <c:v>272.91666666666674</c:v>
                </c:pt>
                <c:pt idx="3276">
                  <c:v>273</c:v>
                </c:pt>
                <c:pt idx="3277">
                  <c:v>273.08333333333331</c:v>
                </c:pt>
                <c:pt idx="3278">
                  <c:v>273.16666666666708</c:v>
                </c:pt>
                <c:pt idx="3279">
                  <c:v>273.25</c:v>
                </c:pt>
                <c:pt idx="3280">
                  <c:v>273.33333333333331</c:v>
                </c:pt>
                <c:pt idx="3281">
                  <c:v>273.41666666666674</c:v>
                </c:pt>
                <c:pt idx="3282">
                  <c:v>273.5</c:v>
                </c:pt>
                <c:pt idx="3283">
                  <c:v>273.58333333333331</c:v>
                </c:pt>
                <c:pt idx="3284">
                  <c:v>273.66666666666708</c:v>
                </c:pt>
                <c:pt idx="3285">
                  <c:v>273.75</c:v>
                </c:pt>
                <c:pt idx="3286">
                  <c:v>273.83333333333331</c:v>
                </c:pt>
                <c:pt idx="3287">
                  <c:v>273.91666666666674</c:v>
                </c:pt>
                <c:pt idx="3288">
                  <c:v>274</c:v>
                </c:pt>
                <c:pt idx="3289">
                  <c:v>274.08333333333331</c:v>
                </c:pt>
                <c:pt idx="3290">
                  <c:v>274.16666666666708</c:v>
                </c:pt>
                <c:pt idx="3291">
                  <c:v>274.25</c:v>
                </c:pt>
                <c:pt idx="3292">
                  <c:v>274.33333333333331</c:v>
                </c:pt>
                <c:pt idx="3293">
                  <c:v>274.41666666666674</c:v>
                </c:pt>
                <c:pt idx="3294">
                  <c:v>274.5</c:v>
                </c:pt>
                <c:pt idx="3295">
                  <c:v>274.58333333333331</c:v>
                </c:pt>
                <c:pt idx="3296">
                  <c:v>274.66666666666708</c:v>
                </c:pt>
                <c:pt idx="3297">
                  <c:v>274.75</c:v>
                </c:pt>
                <c:pt idx="3298">
                  <c:v>274.83333333333331</c:v>
                </c:pt>
                <c:pt idx="3299">
                  <c:v>274.91666666666674</c:v>
                </c:pt>
                <c:pt idx="3300">
                  <c:v>275</c:v>
                </c:pt>
                <c:pt idx="3301">
                  <c:v>275.08333333333331</c:v>
                </c:pt>
                <c:pt idx="3302">
                  <c:v>275.16666666666708</c:v>
                </c:pt>
                <c:pt idx="3303">
                  <c:v>275.25</c:v>
                </c:pt>
                <c:pt idx="3304">
                  <c:v>275.33333333333331</c:v>
                </c:pt>
                <c:pt idx="3305">
                  <c:v>275.41666666666674</c:v>
                </c:pt>
                <c:pt idx="3306">
                  <c:v>275.5</c:v>
                </c:pt>
                <c:pt idx="3307">
                  <c:v>275.58333333333331</c:v>
                </c:pt>
                <c:pt idx="3308">
                  <c:v>275.66666666666708</c:v>
                </c:pt>
                <c:pt idx="3309">
                  <c:v>275.75</c:v>
                </c:pt>
                <c:pt idx="3310">
                  <c:v>275.83333333333331</c:v>
                </c:pt>
                <c:pt idx="3311">
                  <c:v>275.91666666666674</c:v>
                </c:pt>
                <c:pt idx="3312">
                  <c:v>276</c:v>
                </c:pt>
                <c:pt idx="3313">
                  <c:v>276.08333333333331</c:v>
                </c:pt>
                <c:pt idx="3314">
                  <c:v>276.16666666666708</c:v>
                </c:pt>
                <c:pt idx="3315">
                  <c:v>276.25</c:v>
                </c:pt>
                <c:pt idx="3316">
                  <c:v>276.33333333333331</c:v>
                </c:pt>
                <c:pt idx="3317">
                  <c:v>276.41666666666674</c:v>
                </c:pt>
                <c:pt idx="3318">
                  <c:v>276.5</c:v>
                </c:pt>
                <c:pt idx="3319">
                  <c:v>276.58333333333331</c:v>
                </c:pt>
                <c:pt idx="3320">
                  <c:v>276.66666666666708</c:v>
                </c:pt>
                <c:pt idx="3321">
                  <c:v>276.75</c:v>
                </c:pt>
                <c:pt idx="3322">
                  <c:v>276.83333333333331</c:v>
                </c:pt>
                <c:pt idx="3323">
                  <c:v>276.91666666666674</c:v>
                </c:pt>
                <c:pt idx="3324">
                  <c:v>277</c:v>
                </c:pt>
                <c:pt idx="3325">
                  <c:v>277.08333333333331</c:v>
                </c:pt>
                <c:pt idx="3326">
                  <c:v>277.16666666666708</c:v>
                </c:pt>
                <c:pt idx="3327">
                  <c:v>277.25</c:v>
                </c:pt>
                <c:pt idx="3328">
                  <c:v>277.33333333333331</c:v>
                </c:pt>
                <c:pt idx="3329">
                  <c:v>277.41666666666674</c:v>
                </c:pt>
                <c:pt idx="3330">
                  <c:v>277.5</c:v>
                </c:pt>
                <c:pt idx="3331">
                  <c:v>277.58333333333331</c:v>
                </c:pt>
                <c:pt idx="3332">
                  <c:v>277.66666666666708</c:v>
                </c:pt>
                <c:pt idx="3333">
                  <c:v>277.75</c:v>
                </c:pt>
                <c:pt idx="3334">
                  <c:v>277.83333333333331</c:v>
                </c:pt>
                <c:pt idx="3335">
                  <c:v>277.91666666666674</c:v>
                </c:pt>
                <c:pt idx="3336">
                  <c:v>278</c:v>
                </c:pt>
                <c:pt idx="3337">
                  <c:v>278.08333333333331</c:v>
                </c:pt>
                <c:pt idx="3338">
                  <c:v>278.16666666666708</c:v>
                </c:pt>
                <c:pt idx="3339">
                  <c:v>278.25</c:v>
                </c:pt>
                <c:pt idx="3340">
                  <c:v>278.33333333333331</c:v>
                </c:pt>
                <c:pt idx="3341">
                  <c:v>278.41666666666674</c:v>
                </c:pt>
                <c:pt idx="3342">
                  <c:v>278.5</c:v>
                </c:pt>
                <c:pt idx="3343">
                  <c:v>278.58333333333331</c:v>
                </c:pt>
                <c:pt idx="3344">
                  <c:v>278.66666666666708</c:v>
                </c:pt>
                <c:pt idx="3345">
                  <c:v>278.75</c:v>
                </c:pt>
                <c:pt idx="3346">
                  <c:v>278.83333333333331</c:v>
                </c:pt>
                <c:pt idx="3347">
                  <c:v>278.91666666666674</c:v>
                </c:pt>
                <c:pt idx="3348">
                  <c:v>279</c:v>
                </c:pt>
                <c:pt idx="3349">
                  <c:v>279.08333333333331</c:v>
                </c:pt>
                <c:pt idx="3350">
                  <c:v>279.16666666666708</c:v>
                </c:pt>
                <c:pt idx="3351">
                  <c:v>279.25</c:v>
                </c:pt>
                <c:pt idx="3352">
                  <c:v>279.33333333333331</c:v>
                </c:pt>
                <c:pt idx="3353">
                  <c:v>279.41666666666674</c:v>
                </c:pt>
                <c:pt idx="3354">
                  <c:v>279.5</c:v>
                </c:pt>
                <c:pt idx="3355">
                  <c:v>279.58333333333331</c:v>
                </c:pt>
                <c:pt idx="3356">
                  <c:v>279.66666666666708</c:v>
                </c:pt>
                <c:pt idx="3357">
                  <c:v>279.75</c:v>
                </c:pt>
                <c:pt idx="3358">
                  <c:v>279.83333333333331</c:v>
                </c:pt>
                <c:pt idx="3359">
                  <c:v>279.91666666666674</c:v>
                </c:pt>
                <c:pt idx="3360">
                  <c:v>280</c:v>
                </c:pt>
                <c:pt idx="3361">
                  <c:v>280.08333333333331</c:v>
                </c:pt>
                <c:pt idx="3362">
                  <c:v>280.16666666666708</c:v>
                </c:pt>
                <c:pt idx="3363">
                  <c:v>280.25</c:v>
                </c:pt>
                <c:pt idx="3364">
                  <c:v>280.33333333333331</c:v>
                </c:pt>
                <c:pt idx="3365">
                  <c:v>280.41666666666674</c:v>
                </c:pt>
                <c:pt idx="3366">
                  <c:v>280.5</c:v>
                </c:pt>
                <c:pt idx="3367">
                  <c:v>280.58333333333331</c:v>
                </c:pt>
                <c:pt idx="3368">
                  <c:v>280.66666666666708</c:v>
                </c:pt>
                <c:pt idx="3369">
                  <c:v>280.75</c:v>
                </c:pt>
                <c:pt idx="3370">
                  <c:v>280.83333333333331</c:v>
                </c:pt>
                <c:pt idx="3371">
                  <c:v>280.91666666666674</c:v>
                </c:pt>
                <c:pt idx="3372">
                  <c:v>281</c:v>
                </c:pt>
                <c:pt idx="3373">
                  <c:v>281.08333333333331</c:v>
                </c:pt>
                <c:pt idx="3374">
                  <c:v>281.16666666666708</c:v>
                </c:pt>
                <c:pt idx="3375">
                  <c:v>281.25</c:v>
                </c:pt>
                <c:pt idx="3376">
                  <c:v>281.33333333333331</c:v>
                </c:pt>
                <c:pt idx="3377">
                  <c:v>281.41666666666674</c:v>
                </c:pt>
                <c:pt idx="3378">
                  <c:v>281.5</c:v>
                </c:pt>
                <c:pt idx="3379">
                  <c:v>281.58333333333331</c:v>
                </c:pt>
                <c:pt idx="3380">
                  <c:v>281.66666666666708</c:v>
                </c:pt>
                <c:pt idx="3381">
                  <c:v>281.75</c:v>
                </c:pt>
                <c:pt idx="3382">
                  <c:v>281.83333333333331</c:v>
                </c:pt>
                <c:pt idx="3383">
                  <c:v>281.91666666666674</c:v>
                </c:pt>
                <c:pt idx="3384">
                  <c:v>282</c:v>
                </c:pt>
                <c:pt idx="3385">
                  <c:v>282.08333333333331</c:v>
                </c:pt>
                <c:pt idx="3386">
                  <c:v>282.16666666666708</c:v>
                </c:pt>
                <c:pt idx="3387">
                  <c:v>282.25</c:v>
                </c:pt>
                <c:pt idx="3388">
                  <c:v>282.33333333333331</c:v>
                </c:pt>
                <c:pt idx="3389">
                  <c:v>282.41666666666674</c:v>
                </c:pt>
                <c:pt idx="3390">
                  <c:v>282.5</c:v>
                </c:pt>
                <c:pt idx="3391">
                  <c:v>282.58333333333331</c:v>
                </c:pt>
                <c:pt idx="3392">
                  <c:v>282.66666666666708</c:v>
                </c:pt>
                <c:pt idx="3393">
                  <c:v>282.75</c:v>
                </c:pt>
                <c:pt idx="3394">
                  <c:v>282.83333333333331</c:v>
                </c:pt>
                <c:pt idx="3395">
                  <c:v>282.91666666666674</c:v>
                </c:pt>
                <c:pt idx="3396">
                  <c:v>283</c:v>
                </c:pt>
                <c:pt idx="3397">
                  <c:v>283.08333333333331</c:v>
                </c:pt>
                <c:pt idx="3398">
                  <c:v>283.16666666666708</c:v>
                </c:pt>
                <c:pt idx="3399">
                  <c:v>283.25</c:v>
                </c:pt>
                <c:pt idx="3400">
                  <c:v>283.33333333333331</c:v>
                </c:pt>
                <c:pt idx="3401">
                  <c:v>283.41666666666674</c:v>
                </c:pt>
                <c:pt idx="3402">
                  <c:v>283.5</c:v>
                </c:pt>
                <c:pt idx="3403">
                  <c:v>283.58333333333331</c:v>
                </c:pt>
                <c:pt idx="3404">
                  <c:v>283.66666666666708</c:v>
                </c:pt>
                <c:pt idx="3405">
                  <c:v>283.75</c:v>
                </c:pt>
                <c:pt idx="3406">
                  <c:v>283.83333333333331</c:v>
                </c:pt>
                <c:pt idx="3407">
                  <c:v>283.91666666666674</c:v>
                </c:pt>
                <c:pt idx="3408">
                  <c:v>284</c:v>
                </c:pt>
                <c:pt idx="3409">
                  <c:v>284.08333333333331</c:v>
                </c:pt>
                <c:pt idx="3410">
                  <c:v>284.16666666666708</c:v>
                </c:pt>
                <c:pt idx="3411">
                  <c:v>284.25</c:v>
                </c:pt>
                <c:pt idx="3412">
                  <c:v>284.33333333333331</c:v>
                </c:pt>
                <c:pt idx="3413">
                  <c:v>284.41666666666674</c:v>
                </c:pt>
                <c:pt idx="3414">
                  <c:v>284.5</c:v>
                </c:pt>
                <c:pt idx="3415">
                  <c:v>284.58333333333331</c:v>
                </c:pt>
                <c:pt idx="3416">
                  <c:v>284.66666666666708</c:v>
                </c:pt>
                <c:pt idx="3417">
                  <c:v>284.75</c:v>
                </c:pt>
                <c:pt idx="3418">
                  <c:v>284.83333333333331</c:v>
                </c:pt>
                <c:pt idx="3419">
                  <c:v>284.91666666666674</c:v>
                </c:pt>
                <c:pt idx="3420">
                  <c:v>285</c:v>
                </c:pt>
                <c:pt idx="3421">
                  <c:v>285.08333333333331</c:v>
                </c:pt>
                <c:pt idx="3422">
                  <c:v>285.16666666666708</c:v>
                </c:pt>
                <c:pt idx="3423">
                  <c:v>285.25</c:v>
                </c:pt>
                <c:pt idx="3424">
                  <c:v>285.33333333333331</c:v>
                </c:pt>
                <c:pt idx="3425">
                  <c:v>285.41666666666674</c:v>
                </c:pt>
                <c:pt idx="3426">
                  <c:v>285.5</c:v>
                </c:pt>
                <c:pt idx="3427">
                  <c:v>285.58333333333331</c:v>
                </c:pt>
                <c:pt idx="3428">
                  <c:v>285.66666666666708</c:v>
                </c:pt>
                <c:pt idx="3429">
                  <c:v>285.75</c:v>
                </c:pt>
                <c:pt idx="3430">
                  <c:v>285.83333333333331</c:v>
                </c:pt>
                <c:pt idx="3431">
                  <c:v>285.91666666666674</c:v>
                </c:pt>
                <c:pt idx="3432">
                  <c:v>286</c:v>
                </c:pt>
                <c:pt idx="3433">
                  <c:v>286.08333333333331</c:v>
                </c:pt>
                <c:pt idx="3434">
                  <c:v>286.16666666666708</c:v>
                </c:pt>
                <c:pt idx="3435">
                  <c:v>286.25</c:v>
                </c:pt>
                <c:pt idx="3436">
                  <c:v>286.33333333333331</c:v>
                </c:pt>
                <c:pt idx="3437">
                  <c:v>286.41666666666674</c:v>
                </c:pt>
                <c:pt idx="3438">
                  <c:v>286.5</c:v>
                </c:pt>
                <c:pt idx="3439">
                  <c:v>286.58333333333331</c:v>
                </c:pt>
                <c:pt idx="3440">
                  <c:v>286.66666666666708</c:v>
                </c:pt>
                <c:pt idx="3441">
                  <c:v>286.75</c:v>
                </c:pt>
                <c:pt idx="3442">
                  <c:v>286.83333333333331</c:v>
                </c:pt>
                <c:pt idx="3443">
                  <c:v>286.91666666666674</c:v>
                </c:pt>
                <c:pt idx="3444">
                  <c:v>287</c:v>
                </c:pt>
                <c:pt idx="3445">
                  <c:v>287.08333333333331</c:v>
                </c:pt>
                <c:pt idx="3446">
                  <c:v>287.16666666666708</c:v>
                </c:pt>
                <c:pt idx="3447">
                  <c:v>287.25</c:v>
                </c:pt>
                <c:pt idx="3448">
                  <c:v>287.33333333333331</c:v>
                </c:pt>
                <c:pt idx="3449">
                  <c:v>287.41666666666674</c:v>
                </c:pt>
                <c:pt idx="3450">
                  <c:v>287.5</c:v>
                </c:pt>
                <c:pt idx="3451">
                  <c:v>287.58333333333331</c:v>
                </c:pt>
                <c:pt idx="3452">
                  <c:v>287.66666666666708</c:v>
                </c:pt>
                <c:pt idx="3453">
                  <c:v>287.75</c:v>
                </c:pt>
                <c:pt idx="3454">
                  <c:v>287.83333333333331</c:v>
                </c:pt>
                <c:pt idx="3455">
                  <c:v>287.91666666666674</c:v>
                </c:pt>
                <c:pt idx="3456">
                  <c:v>288</c:v>
                </c:pt>
                <c:pt idx="3457">
                  <c:v>288.08333333333331</c:v>
                </c:pt>
                <c:pt idx="3458">
                  <c:v>288.16666666666708</c:v>
                </c:pt>
                <c:pt idx="3459">
                  <c:v>288.25</c:v>
                </c:pt>
                <c:pt idx="3460">
                  <c:v>288.33333333333331</c:v>
                </c:pt>
                <c:pt idx="3461">
                  <c:v>288.41666666666674</c:v>
                </c:pt>
                <c:pt idx="3462">
                  <c:v>288.5</c:v>
                </c:pt>
                <c:pt idx="3463">
                  <c:v>288.58333333333331</c:v>
                </c:pt>
                <c:pt idx="3464">
                  <c:v>288.66666666666708</c:v>
                </c:pt>
                <c:pt idx="3465">
                  <c:v>288.75</c:v>
                </c:pt>
                <c:pt idx="3466">
                  <c:v>288.83333333333331</c:v>
                </c:pt>
                <c:pt idx="3467">
                  <c:v>288.91666666666674</c:v>
                </c:pt>
                <c:pt idx="3468">
                  <c:v>289</c:v>
                </c:pt>
                <c:pt idx="3469">
                  <c:v>289.08333333333331</c:v>
                </c:pt>
                <c:pt idx="3470">
                  <c:v>289.16666666666708</c:v>
                </c:pt>
                <c:pt idx="3471">
                  <c:v>289.25</c:v>
                </c:pt>
                <c:pt idx="3472">
                  <c:v>289.33333333333331</c:v>
                </c:pt>
                <c:pt idx="3473">
                  <c:v>289.41666666666674</c:v>
                </c:pt>
                <c:pt idx="3474">
                  <c:v>289.5</c:v>
                </c:pt>
                <c:pt idx="3475">
                  <c:v>289.58333333333331</c:v>
                </c:pt>
                <c:pt idx="3476">
                  <c:v>289.66666666666708</c:v>
                </c:pt>
                <c:pt idx="3477">
                  <c:v>289.75</c:v>
                </c:pt>
                <c:pt idx="3478">
                  <c:v>289.83333333333331</c:v>
                </c:pt>
                <c:pt idx="3479">
                  <c:v>289.91666666666674</c:v>
                </c:pt>
                <c:pt idx="3480">
                  <c:v>290</c:v>
                </c:pt>
                <c:pt idx="3481">
                  <c:v>290.08333333333331</c:v>
                </c:pt>
                <c:pt idx="3482">
                  <c:v>290.16666666666708</c:v>
                </c:pt>
                <c:pt idx="3483">
                  <c:v>290.25</c:v>
                </c:pt>
                <c:pt idx="3484">
                  <c:v>290.33333333333331</c:v>
                </c:pt>
                <c:pt idx="3485">
                  <c:v>290.41666666666674</c:v>
                </c:pt>
                <c:pt idx="3486">
                  <c:v>290.5</c:v>
                </c:pt>
                <c:pt idx="3487">
                  <c:v>290.58333333333331</c:v>
                </c:pt>
                <c:pt idx="3488">
                  <c:v>290.66666666666708</c:v>
                </c:pt>
                <c:pt idx="3489">
                  <c:v>290.75</c:v>
                </c:pt>
                <c:pt idx="3490">
                  <c:v>290.83333333333331</c:v>
                </c:pt>
                <c:pt idx="3491">
                  <c:v>290.91666666666674</c:v>
                </c:pt>
                <c:pt idx="3492">
                  <c:v>291</c:v>
                </c:pt>
                <c:pt idx="3493">
                  <c:v>291.08333333333331</c:v>
                </c:pt>
                <c:pt idx="3494">
                  <c:v>291.16666666666708</c:v>
                </c:pt>
                <c:pt idx="3495">
                  <c:v>291.25</c:v>
                </c:pt>
                <c:pt idx="3496">
                  <c:v>291.33333333333331</c:v>
                </c:pt>
                <c:pt idx="3497">
                  <c:v>291.41666666666674</c:v>
                </c:pt>
                <c:pt idx="3498">
                  <c:v>291.5</c:v>
                </c:pt>
                <c:pt idx="3499">
                  <c:v>291.58333333333331</c:v>
                </c:pt>
                <c:pt idx="3500">
                  <c:v>291.66666666666708</c:v>
                </c:pt>
                <c:pt idx="3501">
                  <c:v>291.75</c:v>
                </c:pt>
                <c:pt idx="3502">
                  <c:v>291.83333333333331</c:v>
                </c:pt>
                <c:pt idx="3503">
                  <c:v>291.91666666666674</c:v>
                </c:pt>
                <c:pt idx="3504">
                  <c:v>292</c:v>
                </c:pt>
                <c:pt idx="3505">
                  <c:v>292.08333333333331</c:v>
                </c:pt>
                <c:pt idx="3506">
                  <c:v>292.16666666666708</c:v>
                </c:pt>
                <c:pt idx="3507">
                  <c:v>292.25</c:v>
                </c:pt>
                <c:pt idx="3508">
                  <c:v>292.33333333333331</c:v>
                </c:pt>
                <c:pt idx="3509">
                  <c:v>292.41666666666674</c:v>
                </c:pt>
                <c:pt idx="3510">
                  <c:v>292.5</c:v>
                </c:pt>
                <c:pt idx="3511">
                  <c:v>292.58333333333331</c:v>
                </c:pt>
                <c:pt idx="3512">
                  <c:v>292.66666666666708</c:v>
                </c:pt>
                <c:pt idx="3513">
                  <c:v>292.75</c:v>
                </c:pt>
                <c:pt idx="3514">
                  <c:v>292.83333333333331</c:v>
                </c:pt>
                <c:pt idx="3515">
                  <c:v>292.91666666666674</c:v>
                </c:pt>
                <c:pt idx="3516">
                  <c:v>293</c:v>
                </c:pt>
                <c:pt idx="3517">
                  <c:v>293.08333333333331</c:v>
                </c:pt>
                <c:pt idx="3518">
                  <c:v>293.16666666666708</c:v>
                </c:pt>
                <c:pt idx="3519">
                  <c:v>293.25</c:v>
                </c:pt>
                <c:pt idx="3520">
                  <c:v>293.33333333333331</c:v>
                </c:pt>
                <c:pt idx="3521">
                  <c:v>293.41666666666674</c:v>
                </c:pt>
                <c:pt idx="3522">
                  <c:v>293.5</c:v>
                </c:pt>
                <c:pt idx="3523">
                  <c:v>293.58333333333331</c:v>
                </c:pt>
                <c:pt idx="3524">
                  <c:v>293.66666666666708</c:v>
                </c:pt>
                <c:pt idx="3525">
                  <c:v>293.75</c:v>
                </c:pt>
                <c:pt idx="3526">
                  <c:v>293.83333333333331</c:v>
                </c:pt>
                <c:pt idx="3527">
                  <c:v>293.91666666666674</c:v>
                </c:pt>
                <c:pt idx="3528">
                  <c:v>294</c:v>
                </c:pt>
                <c:pt idx="3529">
                  <c:v>294.08333333333331</c:v>
                </c:pt>
                <c:pt idx="3530">
                  <c:v>294.16666666666708</c:v>
                </c:pt>
                <c:pt idx="3531">
                  <c:v>294.25</c:v>
                </c:pt>
                <c:pt idx="3532">
                  <c:v>294.33333333333331</c:v>
                </c:pt>
                <c:pt idx="3533">
                  <c:v>294.41666666666674</c:v>
                </c:pt>
                <c:pt idx="3534">
                  <c:v>294.5</c:v>
                </c:pt>
                <c:pt idx="3535">
                  <c:v>294.58333333333331</c:v>
                </c:pt>
                <c:pt idx="3536">
                  <c:v>294.66666666666708</c:v>
                </c:pt>
                <c:pt idx="3537">
                  <c:v>294.75</c:v>
                </c:pt>
                <c:pt idx="3538">
                  <c:v>294.83333333333331</c:v>
                </c:pt>
                <c:pt idx="3539">
                  <c:v>294.91666666666674</c:v>
                </c:pt>
                <c:pt idx="3540">
                  <c:v>295</c:v>
                </c:pt>
                <c:pt idx="3541">
                  <c:v>295.08333333333331</c:v>
                </c:pt>
                <c:pt idx="3542">
                  <c:v>295.16666666666708</c:v>
                </c:pt>
                <c:pt idx="3543">
                  <c:v>295.25</c:v>
                </c:pt>
                <c:pt idx="3544">
                  <c:v>295.33333333333331</c:v>
                </c:pt>
                <c:pt idx="3545">
                  <c:v>295.41666666666674</c:v>
                </c:pt>
                <c:pt idx="3546">
                  <c:v>295.5</c:v>
                </c:pt>
                <c:pt idx="3547">
                  <c:v>295.58333333333331</c:v>
                </c:pt>
                <c:pt idx="3548">
                  <c:v>295.66666666666708</c:v>
                </c:pt>
                <c:pt idx="3549">
                  <c:v>295.75</c:v>
                </c:pt>
                <c:pt idx="3550">
                  <c:v>295.83333333333331</c:v>
                </c:pt>
                <c:pt idx="3551">
                  <c:v>295.91666666666674</c:v>
                </c:pt>
                <c:pt idx="3552">
                  <c:v>296</c:v>
                </c:pt>
                <c:pt idx="3553">
                  <c:v>296.08333333333331</c:v>
                </c:pt>
                <c:pt idx="3554">
                  <c:v>296.16666666666708</c:v>
                </c:pt>
                <c:pt idx="3555">
                  <c:v>296.25</c:v>
                </c:pt>
                <c:pt idx="3556">
                  <c:v>296.33333333333331</c:v>
                </c:pt>
                <c:pt idx="3557">
                  <c:v>296.41666666666674</c:v>
                </c:pt>
                <c:pt idx="3558">
                  <c:v>296.5</c:v>
                </c:pt>
                <c:pt idx="3559">
                  <c:v>296.58333333333331</c:v>
                </c:pt>
                <c:pt idx="3560">
                  <c:v>296.66666666666708</c:v>
                </c:pt>
                <c:pt idx="3561">
                  <c:v>296.75</c:v>
                </c:pt>
                <c:pt idx="3562">
                  <c:v>296.83333333333331</c:v>
                </c:pt>
                <c:pt idx="3563">
                  <c:v>296.91666666666674</c:v>
                </c:pt>
                <c:pt idx="3564">
                  <c:v>297</c:v>
                </c:pt>
                <c:pt idx="3565">
                  <c:v>297.08333333333331</c:v>
                </c:pt>
                <c:pt idx="3566">
                  <c:v>297.16666666666708</c:v>
                </c:pt>
                <c:pt idx="3567">
                  <c:v>297.25</c:v>
                </c:pt>
                <c:pt idx="3568">
                  <c:v>297.33333333333331</c:v>
                </c:pt>
                <c:pt idx="3569">
                  <c:v>297.41666666666674</c:v>
                </c:pt>
                <c:pt idx="3570">
                  <c:v>297.5</c:v>
                </c:pt>
                <c:pt idx="3571">
                  <c:v>297.58333333333331</c:v>
                </c:pt>
                <c:pt idx="3572">
                  <c:v>297.66666666666708</c:v>
                </c:pt>
                <c:pt idx="3573">
                  <c:v>297.75</c:v>
                </c:pt>
                <c:pt idx="3574">
                  <c:v>297.83333333333331</c:v>
                </c:pt>
                <c:pt idx="3575">
                  <c:v>297.91666666666674</c:v>
                </c:pt>
                <c:pt idx="3576">
                  <c:v>298</c:v>
                </c:pt>
                <c:pt idx="3577">
                  <c:v>298.08333333333331</c:v>
                </c:pt>
                <c:pt idx="3578">
                  <c:v>298.16666666666708</c:v>
                </c:pt>
                <c:pt idx="3579">
                  <c:v>298.25</c:v>
                </c:pt>
                <c:pt idx="3580">
                  <c:v>298.33333333333331</c:v>
                </c:pt>
                <c:pt idx="3581">
                  <c:v>298.41666666666674</c:v>
                </c:pt>
                <c:pt idx="3582">
                  <c:v>298.5</c:v>
                </c:pt>
                <c:pt idx="3583">
                  <c:v>298.58333333333331</c:v>
                </c:pt>
                <c:pt idx="3584">
                  <c:v>298.66666666666708</c:v>
                </c:pt>
                <c:pt idx="3585">
                  <c:v>298.75</c:v>
                </c:pt>
                <c:pt idx="3586">
                  <c:v>298.83333333333331</c:v>
                </c:pt>
                <c:pt idx="3587">
                  <c:v>298.91666666666674</c:v>
                </c:pt>
                <c:pt idx="3588">
                  <c:v>299</c:v>
                </c:pt>
                <c:pt idx="3589">
                  <c:v>299.08333333333331</c:v>
                </c:pt>
                <c:pt idx="3590">
                  <c:v>299.16666666666708</c:v>
                </c:pt>
                <c:pt idx="3591">
                  <c:v>299.25</c:v>
                </c:pt>
                <c:pt idx="3592">
                  <c:v>299.33333333333331</c:v>
                </c:pt>
                <c:pt idx="3593">
                  <c:v>299.41666666666674</c:v>
                </c:pt>
                <c:pt idx="3594">
                  <c:v>299.5</c:v>
                </c:pt>
                <c:pt idx="3595">
                  <c:v>299.58333333333331</c:v>
                </c:pt>
                <c:pt idx="3596">
                  <c:v>299.66666666666708</c:v>
                </c:pt>
                <c:pt idx="3597">
                  <c:v>299.75</c:v>
                </c:pt>
                <c:pt idx="3598">
                  <c:v>299.83333333333331</c:v>
                </c:pt>
                <c:pt idx="3599">
                  <c:v>299.91666666666674</c:v>
                </c:pt>
                <c:pt idx="3600">
                  <c:v>300</c:v>
                </c:pt>
                <c:pt idx="3601">
                  <c:v>300.08333333333331</c:v>
                </c:pt>
                <c:pt idx="3602">
                  <c:v>300.16666666666708</c:v>
                </c:pt>
                <c:pt idx="3603">
                  <c:v>300.25</c:v>
                </c:pt>
                <c:pt idx="3604">
                  <c:v>300.33333333333331</c:v>
                </c:pt>
                <c:pt idx="3605">
                  <c:v>300.41666666666674</c:v>
                </c:pt>
                <c:pt idx="3606">
                  <c:v>300.5</c:v>
                </c:pt>
                <c:pt idx="3607">
                  <c:v>300.58333333333331</c:v>
                </c:pt>
                <c:pt idx="3608">
                  <c:v>300.66666666666708</c:v>
                </c:pt>
                <c:pt idx="3609">
                  <c:v>300.75</c:v>
                </c:pt>
                <c:pt idx="3610">
                  <c:v>300.83333333333331</c:v>
                </c:pt>
                <c:pt idx="3611">
                  <c:v>300.91666666666674</c:v>
                </c:pt>
                <c:pt idx="3612">
                  <c:v>301</c:v>
                </c:pt>
                <c:pt idx="3613">
                  <c:v>301.08333333333331</c:v>
                </c:pt>
                <c:pt idx="3614">
                  <c:v>301.16666666666708</c:v>
                </c:pt>
                <c:pt idx="3615">
                  <c:v>301.25</c:v>
                </c:pt>
                <c:pt idx="3616">
                  <c:v>301.33333333333331</c:v>
                </c:pt>
                <c:pt idx="3617">
                  <c:v>301.41666666666674</c:v>
                </c:pt>
                <c:pt idx="3618">
                  <c:v>301.5</c:v>
                </c:pt>
                <c:pt idx="3619">
                  <c:v>301.58333333333331</c:v>
                </c:pt>
                <c:pt idx="3620">
                  <c:v>301.66666666666708</c:v>
                </c:pt>
                <c:pt idx="3621">
                  <c:v>301.75</c:v>
                </c:pt>
                <c:pt idx="3622">
                  <c:v>301.83333333333331</c:v>
                </c:pt>
                <c:pt idx="3623">
                  <c:v>301.91666666666674</c:v>
                </c:pt>
                <c:pt idx="3624">
                  <c:v>302</c:v>
                </c:pt>
                <c:pt idx="3625">
                  <c:v>302.08333333333331</c:v>
                </c:pt>
                <c:pt idx="3626">
                  <c:v>302.16666666666708</c:v>
                </c:pt>
                <c:pt idx="3627">
                  <c:v>302.25</c:v>
                </c:pt>
                <c:pt idx="3628">
                  <c:v>302.33333333333331</c:v>
                </c:pt>
                <c:pt idx="3629">
                  <c:v>302.41666666666674</c:v>
                </c:pt>
                <c:pt idx="3630">
                  <c:v>302.5</c:v>
                </c:pt>
                <c:pt idx="3631">
                  <c:v>302.58333333333331</c:v>
                </c:pt>
                <c:pt idx="3632">
                  <c:v>302.66666666666708</c:v>
                </c:pt>
                <c:pt idx="3633">
                  <c:v>302.75</c:v>
                </c:pt>
                <c:pt idx="3634">
                  <c:v>302.83333333333331</c:v>
                </c:pt>
                <c:pt idx="3635">
                  <c:v>302.91666666666674</c:v>
                </c:pt>
                <c:pt idx="3636">
                  <c:v>303</c:v>
                </c:pt>
                <c:pt idx="3637">
                  <c:v>303.08333333333331</c:v>
                </c:pt>
                <c:pt idx="3638">
                  <c:v>303.16666666666708</c:v>
                </c:pt>
                <c:pt idx="3639">
                  <c:v>303.25</c:v>
                </c:pt>
                <c:pt idx="3640">
                  <c:v>303.33333333333331</c:v>
                </c:pt>
                <c:pt idx="3641">
                  <c:v>303.41666666666674</c:v>
                </c:pt>
                <c:pt idx="3642">
                  <c:v>303.5</c:v>
                </c:pt>
                <c:pt idx="3643">
                  <c:v>303.58333333333331</c:v>
                </c:pt>
                <c:pt idx="3644">
                  <c:v>303.66666666666708</c:v>
                </c:pt>
                <c:pt idx="3645">
                  <c:v>303.75</c:v>
                </c:pt>
                <c:pt idx="3646">
                  <c:v>303.83333333333331</c:v>
                </c:pt>
                <c:pt idx="3647">
                  <c:v>303.91666666666674</c:v>
                </c:pt>
                <c:pt idx="3648">
                  <c:v>304</c:v>
                </c:pt>
                <c:pt idx="3649">
                  <c:v>304.08333333333331</c:v>
                </c:pt>
                <c:pt idx="3650">
                  <c:v>304.16666666666708</c:v>
                </c:pt>
                <c:pt idx="3651">
                  <c:v>304.25</c:v>
                </c:pt>
                <c:pt idx="3652">
                  <c:v>304.33333333333331</c:v>
                </c:pt>
                <c:pt idx="3653">
                  <c:v>304.41666666666674</c:v>
                </c:pt>
                <c:pt idx="3654">
                  <c:v>304.5</c:v>
                </c:pt>
                <c:pt idx="3655">
                  <c:v>304.58333333333331</c:v>
                </c:pt>
                <c:pt idx="3656">
                  <c:v>304.66666666666708</c:v>
                </c:pt>
                <c:pt idx="3657">
                  <c:v>304.75</c:v>
                </c:pt>
                <c:pt idx="3658">
                  <c:v>304.83333333333331</c:v>
                </c:pt>
                <c:pt idx="3659">
                  <c:v>304.91666666666674</c:v>
                </c:pt>
                <c:pt idx="3660">
                  <c:v>305</c:v>
                </c:pt>
                <c:pt idx="3661">
                  <c:v>305.08333333333331</c:v>
                </c:pt>
                <c:pt idx="3662">
                  <c:v>305.16666666666708</c:v>
                </c:pt>
                <c:pt idx="3663">
                  <c:v>305.25</c:v>
                </c:pt>
                <c:pt idx="3664">
                  <c:v>305.33333333333331</c:v>
                </c:pt>
                <c:pt idx="3665">
                  <c:v>305.41666666666674</c:v>
                </c:pt>
                <c:pt idx="3666">
                  <c:v>305.5</c:v>
                </c:pt>
                <c:pt idx="3667">
                  <c:v>305.58333333333331</c:v>
                </c:pt>
                <c:pt idx="3668">
                  <c:v>305.66666666666708</c:v>
                </c:pt>
                <c:pt idx="3669">
                  <c:v>305.75</c:v>
                </c:pt>
                <c:pt idx="3670">
                  <c:v>305.83333333333331</c:v>
                </c:pt>
                <c:pt idx="3671">
                  <c:v>305.91666666666674</c:v>
                </c:pt>
                <c:pt idx="3672">
                  <c:v>306</c:v>
                </c:pt>
                <c:pt idx="3673">
                  <c:v>306.08333333333331</c:v>
                </c:pt>
                <c:pt idx="3674">
                  <c:v>306.16666666666708</c:v>
                </c:pt>
                <c:pt idx="3675">
                  <c:v>306.25</c:v>
                </c:pt>
                <c:pt idx="3676">
                  <c:v>306.33333333333331</c:v>
                </c:pt>
                <c:pt idx="3677">
                  <c:v>306.41666666666674</c:v>
                </c:pt>
                <c:pt idx="3678">
                  <c:v>306.5</c:v>
                </c:pt>
                <c:pt idx="3679">
                  <c:v>306.58333333333331</c:v>
                </c:pt>
                <c:pt idx="3680">
                  <c:v>306.66666666666708</c:v>
                </c:pt>
                <c:pt idx="3681">
                  <c:v>306.75</c:v>
                </c:pt>
                <c:pt idx="3682">
                  <c:v>306.83333333333331</c:v>
                </c:pt>
                <c:pt idx="3683">
                  <c:v>306.91666666666674</c:v>
                </c:pt>
                <c:pt idx="3684">
                  <c:v>307</c:v>
                </c:pt>
                <c:pt idx="3685">
                  <c:v>307.08333333333331</c:v>
                </c:pt>
                <c:pt idx="3686">
                  <c:v>307.16666666666708</c:v>
                </c:pt>
                <c:pt idx="3687">
                  <c:v>307.25</c:v>
                </c:pt>
                <c:pt idx="3688">
                  <c:v>307.33333333333331</c:v>
                </c:pt>
                <c:pt idx="3689">
                  <c:v>307.41666666666674</c:v>
                </c:pt>
                <c:pt idx="3690">
                  <c:v>307.5</c:v>
                </c:pt>
                <c:pt idx="3691">
                  <c:v>307.58333333333331</c:v>
                </c:pt>
                <c:pt idx="3692">
                  <c:v>307.66666666666708</c:v>
                </c:pt>
                <c:pt idx="3693">
                  <c:v>307.75</c:v>
                </c:pt>
                <c:pt idx="3694">
                  <c:v>307.83333333333331</c:v>
                </c:pt>
                <c:pt idx="3695">
                  <c:v>307.91666666666674</c:v>
                </c:pt>
                <c:pt idx="3696">
                  <c:v>308</c:v>
                </c:pt>
                <c:pt idx="3697">
                  <c:v>308.08333333333331</c:v>
                </c:pt>
                <c:pt idx="3698">
                  <c:v>308.16666666666708</c:v>
                </c:pt>
                <c:pt idx="3699">
                  <c:v>308.25</c:v>
                </c:pt>
                <c:pt idx="3700">
                  <c:v>308.33333333333331</c:v>
                </c:pt>
                <c:pt idx="3701">
                  <c:v>308.41666666666674</c:v>
                </c:pt>
                <c:pt idx="3702">
                  <c:v>308.5</c:v>
                </c:pt>
                <c:pt idx="3703">
                  <c:v>308.58333333333331</c:v>
                </c:pt>
                <c:pt idx="3704">
                  <c:v>308.66666666666708</c:v>
                </c:pt>
                <c:pt idx="3705">
                  <c:v>308.75</c:v>
                </c:pt>
                <c:pt idx="3706">
                  <c:v>308.83333333333331</c:v>
                </c:pt>
                <c:pt idx="3707">
                  <c:v>308.91666666666674</c:v>
                </c:pt>
                <c:pt idx="3708">
                  <c:v>309</c:v>
                </c:pt>
                <c:pt idx="3709">
                  <c:v>309.08333333333331</c:v>
                </c:pt>
                <c:pt idx="3710">
                  <c:v>309.16666666666708</c:v>
                </c:pt>
                <c:pt idx="3711">
                  <c:v>309.25</c:v>
                </c:pt>
                <c:pt idx="3712">
                  <c:v>309.33333333333331</c:v>
                </c:pt>
                <c:pt idx="3713">
                  <c:v>309.41666666666674</c:v>
                </c:pt>
                <c:pt idx="3714">
                  <c:v>309.5</c:v>
                </c:pt>
                <c:pt idx="3715">
                  <c:v>309.58333333333331</c:v>
                </c:pt>
                <c:pt idx="3716">
                  <c:v>309.66666666666708</c:v>
                </c:pt>
                <c:pt idx="3717">
                  <c:v>309.75</c:v>
                </c:pt>
                <c:pt idx="3718">
                  <c:v>309.83333333333331</c:v>
                </c:pt>
                <c:pt idx="3719">
                  <c:v>309.91666666666674</c:v>
                </c:pt>
                <c:pt idx="3720">
                  <c:v>310</c:v>
                </c:pt>
                <c:pt idx="3721">
                  <c:v>310.08333333333331</c:v>
                </c:pt>
                <c:pt idx="3722">
                  <c:v>310.16666666666708</c:v>
                </c:pt>
                <c:pt idx="3723">
                  <c:v>310.25</c:v>
                </c:pt>
                <c:pt idx="3724">
                  <c:v>310.33333333333331</c:v>
                </c:pt>
                <c:pt idx="3725">
                  <c:v>310.41666666666674</c:v>
                </c:pt>
                <c:pt idx="3726">
                  <c:v>310.5</c:v>
                </c:pt>
                <c:pt idx="3727">
                  <c:v>310.58333333333331</c:v>
                </c:pt>
                <c:pt idx="3728">
                  <c:v>310.66666666666708</c:v>
                </c:pt>
                <c:pt idx="3729">
                  <c:v>310.75</c:v>
                </c:pt>
                <c:pt idx="3730">
                  <c:v>310.83333333333331</c:v>
                </c:pt>
                <c:pt idx="3731">
                  <c:v>310.91666666666674</c:v>
                </c:pt>
                <c:pt idx="3732">
                  <c:v>311</c:v>
                </c:pt>
                <c:pt idx="3733">
                  <c:v>311.08333333333297</c:v>
                </c:pt>
                <c:pt idx="3734">
                  <c:v>311.16666666666691</c:v>
                </c:pt>
                <c:pt idx="3735">
                  <c:v>311.25</c:v>
                </c:pt>
                <c:pt idx="3736">
                  <c:v>311.33333333333297</c:v>
                </c:pt>
                <c:pt idx="3737">
                  <c:v>311.416666666666</c:v>
                </c:pt>
                <c:pt idx="3738">
                  <c:v>311.5</c:v>
                </c:pt>
                <c:pt idx="3739">
                  <c:v>311.58333333333297</c:v>
                </c:pt>
                <c:pt idx="3740">
                  <c:v>311.66666666666691</c:v>
                </c:pt>
                <c:pt idx="3741">
                  <c:v>311.75</c:v>
                </c:pt>
                <c:pt idx="3742">
                  <c:v>311.83333333333297</c:v>
                </c:pt>
                <c:pt idx="3743">
                  <c:v>311.916666666666</c:v>
                </c:pt>
                <c:pt idx="3744">
                  <c:v>312</c:v>
                </c:pt>
                <c:pt idx="3745">
                  <c:v>312.08333333333297</c:v>
                </c:pt>
                <c:pt idx="3746">
                  <c:v>312.16666666666691</c:v>
                </c:pt>
                <c:pt idx="3747">
                  <c:v>312.24999999999898</c:v>
                </c:pt>
                <c:pt idx="3748">
                  <c:v>312.33333333333297</c:v>
                </c:pt>
                <c:pt idx="3749">
                  <c:v>312.416666666666</c:v>
                </c:pt>
                <c:pt idx="3750">
                  <c:v>312.49999999999869</c:v>
                </c:pt>
                <c:pt idx="3751">
                  <c:v>312.58333333333297</c:v>
                </c:pt>
                <c:pt idx="3752">
                  <c:v>312.66666666666691</c:v>
                </c:pt>
                <c:pt idx="3753">
                  <c:v>312.74999999999898</c:v>
                </c:pt>
                <c:pt idx="3754">
                  <c:v>312.83333333333297</c:v>
                </c:pt>
                <c:pt idx="3755">
                  <c:v>312.916666666666</c:v>
                </c:pt>
                <c:pt idx="3756">
                  <c:v>312.99999999999869</c:v>
                </c:pt>
                <c:pt idx="3757">
                  <c:v>313.08333333333297</c:v>
                </c:pt>
                <c:pt idx="3758">
                  <c:v>313.16666666666691</c:v>
                </c:pt>
                <c:pt idx="3759">
                  <c:v>313.24999999999898</c:v>
                </c:pt>
                <c:pt idx="3760">
                  <c:v>313.33333333333297</c:v>
                </c:pt>
                <c:pt idx="3761">
                  <c:v>313.416666666666</c:v>
                </c:pt>
                <c:pt idx="3762">
                  <c:v>313.49999999999869</c:v>
                </c:pt>
                <c:pt idx="3763">
                  <c:v>313.58333333333297</c:v>
                </c:pt>
                <c:pt idx="3764">
                  <c:v>313.66666666666691</c:v>
                </c:pt>
                <c:pt idx="3765">
                  <c:v>313.74999999999898</c:v>
                </c:pt>
                <c:pt idx="3766">
                  <c:v>313.83333333333201</c:v>
                </c:pt>
                <c:pt idx="3767">
                  <c:v>313.916666666666</c:v>
                </c:pt>
                <c:pt idx="3768">
                  <c:v>313.99999999999869</c:v>
                </c:pt>
                <c:pt idx="3769">
                  <c:v>314.08333333333201</c:v>
                </c:pt>
                <c:pt idx="3770">
                  <c:v>314.16666666666691</c:v>
                </c:pt>
                <c:pt idx="3771">
                  <c:v>314.24999999999898</c:v>
                </c:pt>
                <c:pt idx="3772">
                  <c:v>314.33333333333201</c:v>
                </c:pt>
                <c:pt idx="3773">
                  <c:v>314.416666666666</c:v>
                </c:pt>
                <c:pt idx="3774">
                  <c:v>314.49999999999869</c:v>
                </c:pt>
                <c:pt idx="3775">
                  <c:v>314.58333333333201</c:v>
                </c:pt>
                <c:pt idx="3776">
                  <c:v>314.66666666666691</c:v>
                </c:pt>
                <c:pt idx="3777">
                  <c:v>314.74999999999898</c:v>
                </c:pt>
                <c:pt idx="3778">
                  <c:v>314.83333333333201</c:v>
                </c:pt>
                <c:pt idx="3779">
                  <c:v>314.916666666666</c:v>
                </c:pt>
                <c:pt idx="3780">
                  <c:v>314.99999999999869</c:v>
                </c:pt>
                <c:pt idx="3781">
                  <c:v>315.08333333333201</c:v>
                </c:pt>
                <c:pt idx="3782">
                  <c:v>315.16666666666498</c:v>
                </c:pt>
                <c:pt idx="3783">
                  <c:v>315.24999999999898</c:v>
                </c:pt>
                <c:pt idx="3784">
                  <c:v>315.33333333333201</c:v>
                </c:pt>
                <c:pt idx="3785">
                  <c:v>315.41666666666464</c:v>
                </c:pt>
                <c:pt idx="3786">
                  <c:v>315.49999999999869</c:v>
                </c:pt>
                <c:pt idx="3787">
                  <c:v>315.58333333333201</c:v>
                </c:pt>
                <c:pt idx="3788">
                  <c:v>315.66666666666498</c:v>
                </c:pt>
                <c:pt idx="3789">
                  <c:v>315.74999999999898</c:v>
                </c:pt>
                <c:pt idx="3790">
                  <c:v>315.83333333333201</c:v>
                </c:pt>
                <c:pt idx="3791">
                  <c:v>315.91666666666464</c:v>
                </c:pt>
                <c:pt idx="3792">
                  <c:v>315.99999999999869</c:v>
                </c:pt>
                <c:pt idx="3793">
                  <c:v>316.08333333333201</c:v>
                </c:pt>
                <c:pt idx="3794">
                  <c:v>316.16666666666498</c:v>
                </c:pt>
                <c:pt idx="3795">
                  <c:v>316.24999999999898</c:v>
                </c:pt>
                <c:pt idx="3796">
                  <c:v>316.33333333333201</c:v>
                </c:pt>
                <c:pt idx="3797">
                  <c:v>316.41666666666464</c:v>
                </c:pt>
                <c:pt idx="3798">
                  <c:v>316.49999999999869</c:v>
                </c:pt>
                <c:pt idx="3799">
                  <c:v>316.58333333333201</c:v>
                </c:pt>
                <c:pt idx="3800">
                  <c:v>316.66666666666498</c:v>
                </c:pt>
                <c:pt idx="3801">
                  <c:v>316.74999999999801</c:v>
                </c:pt>
                <c:pt idx="3802">
                  <c:v>316.83333333333201</c:v>
                </c:pt>
                <c:pt idx="3803">
                  <c:v>316.91666666666464</c:v>
                </c:pt>
                <c:pt idx="3804">
                  <c:v>316.99999999999716</c:v>
                </c:pt>
                <c:pt idx="3805">
                  <c:v>317.08333333333201</c:v>
                </c:pt>
                <c:pt idx="3806">
                  <c:v>317.16666666666498</c:v>
                </c:pt>
                <c:pt idx="3807">
                  <c:v>317.24999999999801</c:v>
                </c:pt>
                <c:pt idx="3808">
                  <c:v>317.33333333333201</c:v>
                </c:pt>
                <c:pt idx="3809">
                  <c:v>317.41666666666464</c:v>
                </c:pt>
                <c:pt idx="3810">
                  <c:v>317.49999999999716</c:v>
                </c:pt>
                <c:pt idx="3811">
                  <c:v>317.58333333333201</c:v>
                </c:pt>
                <c:pt idx="3812">
                  <c:v>317.66666666666498</c:v>
                </c:pt>
                <c:pt idx="3813">
                  <c:v>317.74999999999801</c:v>
                </c:pt>
                <c:pt idx="3814">
                  <c:v>317.83333333333201</c:v>
                </c:pt>
                <c:pt idx="3815">
                  <c:v>317.91666666666464</c:v>
                </c:pt>
                <c:pt idx="3816">
                  <c:v>317.99999999999716</c:v>
                </c:pt>
                <c:pt idx="3817">
                  <c:v>318.08333333333098</c:v>
                </c:pt>
                <c:pt idx="3818">
                  <c:v>318.16666666666498</c:v>
                </c:pt>
                <c:pt idx="3819">
                  <c:v>318.24999999999801</c:v>
                </c:pt>
                <c:pt idx="3820">
                  <c:v>318.33333333333098</c:v>
                </c:pt>
                <c:pt idx="3821">
                  <c:v>318.41666666666464</c:v>
                </c:pt>
                <c:pt idx="3822">
                  <c:v>318.49999999999716</c:v>
                </c:pt>
                <c:pt idx="3823">
                  <c:v>318.58333333333098</c:v>
                </c:pt>
                <c:pt idx="3824">
                  <c:v>318.66666666666498</c:v>
                </c:pt>
                <c:pt idx="3825">
                  <c:v>318.74999999999801</c:v>
                </c:pt>
                <c:pt idx="3826">
                  <c:v>318.83333333333098</c:v>
                </c:pt>
                <c:pt idx="3827">
                  <c:v>318.91666666666464</c:v>
                </c:pt>
                <c:pt idx="3828">
                  <c:v>318.99999999999716</c:v>
                </c:pt>
                <c:pt idx="3829">
                  <c:v>319.08333333333098</c:v>
                </c:pt>
                <c:pt idx="3830">
                  <c:v>319.16666666666498</c:v>
                </c:pt>
                <c:pt idx="3831">
                  <c:v>319.24999999999801</c:v>
                </c:pt>
                <c:pt idx="3832">
                  <c:v>319.33333333333098</c:v>
                </c:pt>
                <c:pt idx="3833">
                  <c:v>319.41666666666464</c:v>
                </c:pt>
                <c:pt idx="3834">
                  <c:v>319.49999999999716</c:v>
                </c:pt>
                <c:pt idx="3835">
                  <c:v>319.58333333333098</c:v>
                </c:pt>
                <c:pt idx="3836">
                  <c:v>319.66666666666401</c:v>
                </c:pt>
                <c:pt idx="3837">
                  <c:v>319.74999999999801</c:v>
                </c:pt>
                <c:pt idx="3838">
                  <c:v>319.83333333333098</c:v>
                </c:pt>
                <c:pt idx="3839">
                  <c:v>319.91666666666396</c:v>
                </c:pt>
                <c:pt idx="3840">
                  <c:v>319.99999999999716</c:v>
                </c:pt>
                <c:pt idx="3841">
                  <c:v>320.08333333333098</c:v>
                </c:pt>
                <c:pt idx="3842">
                  <c:v>320.16666666666401</c:v>
                </c:pt>
                <c:pt idx="3843">
                  <c:v>320.24999999999801</c:v>
                </c:pt>
                <c:pt idx="3844">
                  <c:v>320.33333333333098</c:v>
                </c:pt>
                <c:pt idx="3845">
                  <c:v>320.41666666666396</c:v>
                </c:pt>
                <c:pt idx="3846">
                  <c:v>320.49999999999716</c:v>
                </c:pt>
                <c:pt idx="3847">
                  <c:v>320.58333333333098</c:v>
                </c:pt>
                <c:pt idx="3848">
                  <c:v>320.66666666666401</c:v>
                </c:pt>
                <c:pt idx="3849">
                  <c:v>320.74999999999801</c:v>
                </c:pt>
                <c:pt idx="3850">
                  <c:v>320.83333333333098</c:v>
                </c:pt>
                <c:pt idx="3851">
                  <c:v>320.91666666666396</c:v>
                </c:pt>
                <c:pt idx="3852">
                  <c:v>320.99999999999699</c:v>
                </c:pt>
                <c:pt idx="3853">
                  <c:v>321.08333333333098</c:v>
                </c:pt>
                <c:pt idx="3854">
                  <c:v>321.16666666666401</c:v>
                </c:pt>
                <c:pt idx="3855">
                  <c:v>321.24999999999704</c:v>
                </c:pt>
                <c:pt idx="3856">
                  <c:v>321.33333333333098</c:v>
                </c:pt>
                <c:pt idx="3857">
                  <c:v>321.41666666666396</c:v>
                </c:pt>
                <c:pt idx="3858">
                  <c:v>321.49999999999699</c:v>
                </c:pt>
                <c:pt idx="3859">
                  <c:v>321.58333333333098</c:v>
                </c:pt>
                <c:pt idx="3860">
                  <c:v>321.66666666666401</c:v>
                </c:pt>
                <c:pt idx="3861">
                  <c:v>321.74999999999704</c:v>
                </c:pt>
                <c:pt idx="3862">
                  <c:v>321.83333333333098</c:v>
                </c:pt>
                <c:pt idx="3863">
                  <c:v>321.91666666666396</c:v>
                </c:pt>
                <c:pt idx="3864">
                  <c:v>321.99999999999699</c:v>
                </c:pt>
                <c:pt idx="3865">
                  <c:v>322.08333333333098</c:v>
                </c:pt>
                <c:pt idx="3866">
                  <c:v>322.16666666666401</c:v>
                </c:pt>
                <c:pt idx="3867">
                  <c:v>322.24999999999704</c:v>
                </c:pt>
                <c:pt idx="3868">
                  <c:v>322.33333333333098</c:v>
                </c:pt>
                <c:pt idx="3869">
                  <c:v>322.41666666666396</c:v>
                </c:pt>
                <c:pt idx="3870">
                  <c:v>322.49999999999699</c:v>
                </c:pt>
                <c:pt idx="3871">
                  <c:v>322.58333333333098</c:v>
                </c:pt>
                <c:pt idx="3872">
                  <c:v>322.66666666666401</c:v>
                </c:pt>
                <c:pt idx="3873">
                  <c:v>322.74999999999704</c:v>
                </c:pt>
                <c:pt idx="3874">
                  <c:v>322.83333333333002</c:v>
                </c:pt>
                <c:pt idx="3875">
                  <c:v>322.91666666666396</c:v>
                </c:pt>
                <c:pt idx="3876">
                  <c:v>322.99999999999699</c:v>
                </c:pt>
                <c:pt idx="3877">
                  <c:v>323.08333333333002</c:v>
                </c:pt>
                <c:pt idx="3878">
                  <c:v>323.16666666666401</c:v>
                </c:pt>
                <c:pt idx="3879">
                  <c:v>323.24999999999704</c:v>
                </c:pt>
                <c:pt idx="3880">
                  <c:v>323.33333333333002</c:v>
                </c:pt>
                <c:pt idx="3881">
                  <c:v>323.41666666666396</c:v>
                </c:pt>
                <c:pt idx="3882">
                  <c:v>323.49999999999699</c:v>
                </c:pt>
                <c:pt idx="3883">
                  <c:v>323.58333333333002</c:v>
                </c:pt>
                <c:pt idx="3884">
                  <c:v>323.66666666666401</c:v>
                </c:pt>
                <c:pt idx="3885">
                  <c:v>323.74999999999704</c:v>
                </c:pt>
                <c:pt idx="3886">
                  <c:v>323.83333333333002</c:v>
                </c:pt>
                <c:pt idx="3887">
                  <c:v>323.91666666666396</c:v>
                </c:pt>
                <c:pt idx="3888">
                  <c:v>323.99999999999699</c:v>
                </c:pt>
                <c:pt idx="3889">
                  <c:v>324.08333333333002</c:v>
                </c:pt>
                <c:pt idx="3890">
                  <c:v>324.16666666666379</c:v>
                </c:pt>
                <c:pt idx="3891">
                  <c:v>324.24999999999704</c:v>
                </c:pt>
                <c:pt idx="3892">
                  <c:v>324.33333333333002</c:v>
                </c:pt>
                <c:pt idx="3893">
                  <c:v>324.41666666666299</c:v>
                </c:pt>
                <c:pt idx="3894">
                  <c:v>324.49999999999699</c:v>
                </c:pt>
                <c:pt idx="3895">
                  <c:v>324.58333333333002</c:v>
                </c:pt>
                <c:pt idx="3896">
                  <c:v>324.66666666666379</c:v>
                </c:pt>
                <c:pt idx="3897">
                  <c:v>324.74999999999704</c:v>
                </c:pt>
                <c:pt idx="3898">
                  <c:v>324.83333333333002</c:v>
                </c:pt>
                <c:pt idx="3899">
                  <c:v>324.91666666666299</c:v>
                </c:pt>
                <c:pt idx="3900">
                  <c:v>324.99999999999699</c:v>
                </c:pt>
                <c:pt idx="3901">
                  <c:v>325.08333333333002</c:v>
                </c:pt>
                <c:pt idx="3902">
                  <c:v>325.16666666666379</c:v>
                </c:pt>
                <c:pt idx="3903">
                  <c:v>325.24999999999602</c:v>
                </c:pt>
                <c:pt idx="3904">
                  <c:v>325.33333333333002</c:v>
                </c:pt>
                <c:pt idx="3905">
                  <c:v>325.41666666666299</c:v>
                </c:pt>
                <c:pt idx="3906">
                  <c:v>325.49999999999523</c:v>
                </c:pt>
                <c:pt idx="3907">
                  <c:v>325.58333333333002</c:v>
                </c:pt>
                <c:pt idx="3908">
                  <c:v>325.66666666666379</c:v>
                </c:pt>
                <c:pt idx="3909">
                  <c:v>325.74999999999602</c:v>
                </c:pt>
                <c:pt idx="3910">
                  <c:v>325.83333333333002</c:v>
                </c:pt>
                <c:pt idx="3911">
                  <c:v>325.91666666666299</c:v>
                </c:pt>
                <c:pt idx="3912">
                  <c:v>325.99999999999523</c:v>
                </c:pt>
                <c:pt idx="3913">
                  <c:v>326.08333333333002</c:v>
                </c:pt>
                <c:pt idx="3914">
                  <c:v>326.16666666666379</c:v>
                </c:pt>
                <c:pt idx="3915">
                  <c:v>326.24999999999602</c:v>
                </c:pt>
                <c:pt idx="3916">
                  <c:v>326.33333333333002</c:v>
                </c:pt>
                <c:pt idx="3917">
                  <c:v>326.41666666666299</c:v>
                </c:pt>
                <c:pt idx="3918">
                  <c:v>326.49999999999523</c:v>
                </c:pt>
                <c:pt idx="3919">
                  <c:v>326.58333333333002</c:v>
                </c:pt>
                <c:pt idx="3920">
                  <c:v>326.66666666666379</c:v>
                </c:pt>
                <c:pt idx="3921">
                  <c:v>326.74999999999602</c:v>
                </c:pt>
                <c:pt idx="3922">
                  <c:v>326.83333333333002</c:v>
                </c:pt>
                <c:pt idx="3923">
                  <c:v>326.91666666666299</c:v>
                </c:pt>
                <c:pt idx="3924">
                  <c:v>326.99999999999523</c:v>
                </c:pt>
                <c:pt idx="3925">
                  <c:v>327.08333333332905</c:v>
                </c:pt>
                <c:pt idx="3926">
                  <c:v>327.16666666666379</c:v>
                </c:pt>
                <c:pt idx="3927">
                  <c:v>327.24999999999602</c:v>
                </c:pt>
                <c:pt idx="3928">
                  <c:v>327.33333333332905</c:v>
                </c:pt>
                <c:pt idx="3929">
                  <c:v>327.41666666666299</c:v>
                </c:pt>
                <c:pt idx="3930">
                  <c:v>327.49999999999523</c:v>
                </c:pt>
                <c:pt idx="3931">
                  <c:v>327.58333333332905</c:v>
                </c:pt>
                <c:pt idx="3932">
                  <c:v>327.66666666666379</c:v>
                </c:pt>
                <c:pt idx="3933">
                  <c:v>327.74999999999602</c:v>
                </c:pt>
                <c:pt idx="3934">
                  <c:v>327.83333333332905</c:v>
                </c:pt>
                <c:pt idx="3935">
                  <c:v>327.91666666666299</c:v>
                </c:pt>
                <c:pt idx="3936">
                  <c:v>327.99999999999523</c:v>
                </c:pt>
                <c:pt idx="3937">
                  <c:v>328.08333333332905</c:v>
                </c:pt>
                <c:pt idx="3938">
                  <c:v>328.16666666666202</c:v>
                </c:pt>
                <c:pt idx="3939">
                  <c:v>328.24999999999602</c:v>
                </c:pt>
                <c:pt idx="3940">
                  <c:v>328.33333333332905</c:v>
                </c:pt>
                <c:pt idx="3941">
                  <c:v>328.41666666666197</c:v>
                </c:pt>
                <c:pt idx="3942">
                  <c:v>328.49999999999523</c:v>
                </c:pt>
                <c:pt idx="3943">
                  <c:v>328.58333333332905</c:v>
                </c:pt>
                <c:pt idx="3944">
                  <c:v>328.66666666666202</c:v>
                </c:pt>
                <c:pt idx="3945">
                  <c:v>328.74999999999602</c:v>
                </c:pt>
                <c:pt idx="3946">
                  <c:v>328.83333333332905</c:v>
                </c:pt>
                <c:pt idx="3947">
                  <c:v>328.91666666666197</c:v>
                </c:pt>
                <c:pt idx="3948">
                  <c:v>328.99999999999523</c:v>
                </c:pt>
                <c:pt idx="3949">
                  <c:v>329.08333333332905</c:v>
                </c:pt>
                <c:pt idx="3950">
                  <c:v>329.16666666666202</c:v>
                </c:pt>
                <c:pt idx="3951">
                  <c:v>329.24999999999602</c:v>
                </c:pt>
                <c:pt idx="3952">
                  <c:v>329.33333333332905</c:v>
                </c:pt>
                <c:pt idx="3953">
                  <c:v>329.41666666666197</c:v>
                </c:pt>
                <c:pt idx="3954">
                  <c:v>329.49999999999523</c:v>
                </c:pt>
                <c:pt idx="3955">
                  <c:v>329.58333333332905</c:v>
                </c:pt>
                <c:pt idx="3956">
                  <c:v>329.66666666666202</c:v>
                </c:pt>
                <c:pt idx="3957">
                  <c:v>329.74999999999602</c:v>
                </c:pt>
                <c:pt idx="3958">
                  <c:v>329.83333333332905</c:v>
                </c:pt>
                <c:pt idx="3959">
                  <c:v>329.91666666666197</c:v>
                </c:pt>
                <c:pt idx="3960">
                  <c:v>329.99999999999523</c:v>
                </c:pt>
                <c:pt idx="3961">
                  <c:v>330.08333333332905</c:v>
                </c:pt>
                <c:pt idx="3962">
                  <c:v>330.16666666666202</c:v>
                </c:pt>
                <c:pt idx="3963">
                  <c:v>330.249999999995</c:v>
                </c:pt>
                <c:pt idx="3964">
                  <c:v>330.33333333332905</c:v>
                </c:pt>
                <c:pt idx="3965">
                  <c:v>330.41666666666197</c:v>
                </c:pt>
                <c:pt idx="3966">
                  <c:v>330.49999999999403</c:v>
                </c:pt>
                <c:pt idx="3967">
                  <c:v>330.58333333332905</c:v>
                </c:pt>
                <c:pt idx="3968">
                  <c:v>330.66666666666202</c:v>
                </c:pt>
                <c:pt idx="3969">
                  <c:v>330.749999999995</c:v>
                </c:pt>
                <c:pt idx="3970">
                  <c:v>330.83333333332905</c:v>
                </c:pt>
                <c:pt idx="3971">
                  <c:v>330.91666666666197</c:v>
                </c:pt>
                <c:pt idx="3972">
                  <c:v>330.99999999999403</c:v>
                </c:pt>
                <c:pt idx="3973">
                  <c:v>331.08333333332808</c:v>
                </c:pt>
                <c:pt idx="3974">
                  <c:v>331.16666666666202</c:v>
                </c:pt>
                <c:pt idx="3975">
                  <c:v>331.249999999995</c:v>
                </c:pt>
                <c:pt idx="3976">
                  <c:v>331.33333333332808</c:v>
                </c:pt>
                <c:pt idx="3977">
                  <c:v>331.41666666666197</c:v>
                </c:pt>
                <c:pt idx="3978">
                  <c:v>331.49999999999403</c:v>
                </c:pt>
                <c:pt idx="3979">
                  <c:v>331.58333333332808</c:v>
                </c:pt>
                <c:pt idx="3980">
                  <c:v>331.66666666666202</c:v>
                </c:pt>
                <c:pt idx="3981">
                  <c:v>331.749999999995</c:v>
                </c:pt>
                <c:pt idx="3982">
                  <c:v>331.83333333332808</c:v>
                </c:pt>
                <c:pt idx="3983">
                  <c:v>331.91666666666197</c:v>
                </c:pt>
                <c:pt idx="3984">
                  <c:v>331.99999999999403</c:v>
                </c:pt>
                <c:pt idx="3985">
                  <c:v>332.08333333332808</c:v>
                </c:pt>
                <c:pt idx="3986">
                  <c:v>332.16666666666202</c:v>
                </c:pt>
                <c:pt idx="3987">
                  <c:v>332.249999999995</c:v>
                </c:pt>
                <c:pt idx="3988">
                  <c:v>332.33333333332808</c:v>
                </c:pt>
                <c:pt idx="3989">
                  <c:v>332.41666666666197</c:v>
                </c:pt>
                <c:pt idx="3990">
                  <c:v>332.49999999999403</c:v>
                </c:pt>
                <c:pt idx="3991">
                  <c:v>332.58333333332808</c:v>
                </c:pt>
                <c:pt idx="3992">
                  <c:v>332.66666666666202</c:v>
                </c:pt>
                <c:pt idx="3993">
                  <c:v>332.749999999995</c:v>
                </c:pt>
                <c:pt idx="3994">
                  <c:v>332.83333333332808</c:v>
                </c:pt>
                <c:pt idx="3995">
                  <c:v>332.91666666666197</c:v>
                </c:pt>
                <c:pt idx="3996">
                  <c:v>332.99999999999403</c:v>
                </c:pt>
                <c:pt idx="3997">
                  <c:v>333.08333333332808</c:v>
                </c:pt>
                <c:pt idx="3998">
                  <c:v>333.16666666666191</c:v>
                </c:pt>
                <c:pt idx="3999">
                  <c:v>333.249999999995</c:v>
                </c:pt>
                <c:pt idx="4000">
                  <c:v>333.33333333332808</c:v>
                </c:pt>
                <c:pt idx="4001">
                  <c:v>333.416666666661</c:v>
                </c:pt>
                <c:pt idx="4002">
                  <c:v>333.49999999999403</c:v>
                </c:pt>
                <c:pt idx="4003">
                  <c:v>333.58333333332808</c:v>
                </c:pt>
                <c:pt idx="4004">
                  <c:v>333.66666666666191</c:v>
                </c:pt>
                <c:pt idx="4005">
                  <c:v>333.749999999995</c:v>
                </c:pt>
                <c:pt idx="4006">
                  <c:v>333.83333333332808</c:v>
                </c:pt>
                <c:pt idx="4007">
                  <c:v>333.916666666661</c:v>
                </c:pt>
                <c:pt idx="4008">
                  <c:v>333.99999999999369</c:v>
                </c:pt>
                <c:pt idx="4009">
                  <c:v>334.08333333332808</c:v>
                </c:pt>
                <c:pt idx="4010">
                  <c:v>334.16666666666191</c:v>
                </c:pt>
                <c:pt idx="4011">
                  <c:v>334.24999999999397</c:v>
                </c:pt>
                <c:pt idx="4012">
                  <c:v>334.33333333332808</c:v>
                </c:pt>
                <c:pt idx="4013">
                  <c:v>334.416666666661</c:v>
                </c:pt>
                <c:pt idx="4014">
                  <c:v>334.49999999999369</c:v>
                </c:pt>
                <c:pt idx="4015">
                  <c:v>334.58333333332808</c:v>
                </c:pt>
                <c:pt idx="4016">
                  <c:v>334.66666666666191</c:v>
                </c:pt>
                <c:pt idx="4017">
                  <c:v>334.74999999999397</c:v>
                </c:pt>
                <c:pt idx="4018">
                  <c:v>334.83333333332808</c:v>
                </c:pt>
                <c:pt idx="4019">
                  <c:v>334.916666666661</c:v>
                </c:pt>
                <c:pt idx="4020">
                  <c:v>334.99999999999369</c:v>
                </c:pt>
                <c:pt idx="4021">
                  <c:v>335.08333333332808</c:v>
                </c:pt>
                <c:pt idx="4022">
                  <c:v>335.16666666666191</c:v>
                </c:pt>
                <c:pt idx="4023">
                  <c:v>335.24999999999397</c:v>
                </c:pt>
                <c:pt idx="4024">
                  <c:v>335.33333333332808</c:v>
                </c:pt>
                <c:pt idx="4025">
                  <c:v>335.416666666661</c:v>
                </c:pt>
                <c:pt idx="4026">
                  <c:v>335.49999999999369</c:v>
                </c:pt>
                <c:pt idx="4027">
                  <c:v>335.58333333332808</c:v>
                </c:pt>
                <c:pt idx="4028">
                  <c:v>335.66666666666191</c:v>
                </c:pt>
                <c:pt idx="4029">
                  <c:v>335.74999999999397</c:v>
                </c:pt>
                <c:pt idx="4030">
                  <c:v>335.83333333332808</c:v>
                </c:pt>
                <c:pt idx="4031">
                  <c:v>335.916666666661</c:v>
                </c:pt>
                <c:pt idx="4032">
                  <c:v>335.99999999999369</c:v>
                </c:pt>
                <c:pt idx="4033">
                  <c:v>336.083333333327</c:v>
                </c:pt>
                <c:pt idx="4034">
                  <c:v>336.16666666666191</c:v>
                </c:pt>
                <c:pt idx="4035">
                  <c:v>336.24999999999397</c:v>
                </c:pt>
                <c:pt idx="4036">
                  <c:v>336.333333333327</c:v>
                </c:pt>
                <c:pt idx="4037">
                  <c:v>336.416666666661</c:v>
                </c:pt>
                <c:pt idx="4038">
                  <c:v>336.49999999999369</c:v>
                </c:pt>
                <c:pt idx="4039">
                  <c:v>336.583333333327</c:v>
                </c:pt>
                <c:pt idx="4040">
                  <c:v>336.66666666666191</c:v>
                </c:pt>
                <c:pt idx="4041">
                  <c:v>336.74999999999397</c:v>
                </c:pt>
                <c:pt idx="4042">
                  <c:v>336.833333333327</c:v>
                </c:pt>
                <c:pt idx="4043">
                  <c:v>336.91666666665969</c:v>
                </c:pt>
                <c:pt idx="4044">
                  <c:v>336.99999999999369</c:v>
                </c:pt>
                <c:pt idx="4045">
                  <c:v>337.083333333327</c:v>
                </c:pt>
                <c:pt idx="4046">
                  <c:v>337.16666666665998</c:v>
                </c:pt>
                <c:pt idx="4047">
                  <c:v>337.24999999999397</c:v>
                </c:pt>
                <c:pt idx="4048">
                  <c:v>337.333333333327</c:v>
                </c:pt>
                <c:pt idx="4049">
                  <c:v>337.41666666665969</c:v>
                </c:pt>
                <c:pt idx="4050">
                  <c:v>337.49999999999369</c:v>
                </c:pt>
                <c:pt idx="4051">
                  <c:v>337.583333333327</c:v>
                </c:pt>
                <c:pt idx="4052">
                  <c:v>337.66666666665998</c:v>
                </c:pt>
                <c:pt idx="4053">
                  <c:v>337.74999999999397</c:v>
                </c:pt>
                <c:pt idx="4054">
                  <c:v>337.833333333327</c:v>
                </c:pt>
                <c:pt idx="4055">
                  <c:v>337.91666666665969</c:v>
                </c:pt>
                <c:pt idx="4056">
                  <c:v>337.99999999999369</c:v>
                </c:pt>
                <c:pt idx="4057">
                  <c:v>338.083333333327</c:v>
                </c:pt>
                <c:pt idx="4058">
                  <c:v>338.16666666665998</c:v>
                </c:pt>
                <c:pt idx="4059">
                  <c:v>338.24999999999397</c:v>
                </c:pt>
                <c:pt idx="4060">
                  <c:v>338.333333333327</c:v>
                </c:pt>
                <c:pt idx="4061">
                  <c:v>338.41666666665969</c:v>
                </c:pt>
                <c:pt idx="4062">
                  <c:v>338.49999999999369</c:v>
                </c:pt>
                <c:pt idx="4063">
                  <c:v>338.583333333327</c:v>
                </c:pt>
                <c:pt idx="4064">
                  <c:v>338.66666666665998</c:v>
                </c:pt>
                <c:pt idx="4065">
                  <c:v>338.74999999999397</c:v>
                </c:pt>
                <c:pt idx="4066">
                  <c:v>338.833333333327</c:v>
                </c:pt>
                <c:pt idx="4067">
                  <c:v>338.91666666665969</c:v>
                </c:pt>
                <c:pt idx="4068">
                  <c:v>338.9999999999921</c:v>
                </c:pt>
                <c:pt idx="4069">
                  <c:v>339.083333333327</c:v>
                </c:pt>
                <c:pt idx="4070">
                  <c:v>339.16666666665998</c:v>
                </c:pt>
                <c:pt idx="4071">
                  <c:v>339.24999999999301</c:v>
                </c:pt>
                <c:pt idx="4072">
                  <c:v>339.333333333327</c:v>
                </c:pt>
                <c:pt idx="4073">
                  <c:v>339.41666666665969</c:v>
                </c:pt>
                <c:pt idx="4074">
                  <c:v>339.4999999999921</c:v>
                </c:pt>
                <c:pt idx="4075">
                  <c:v>339.583333333327</c:v>
                </c:pt>
                <c:pt idx="4076">
                  <c:v>339.66666666665998</c:v>
                </c:pt>
                <c:pt idx="4077">
                  <c:v>339.74999999999301</c:v>
                </c:pt>
                <c:pt idx="4078">
                  <c:v>339.833333333327</c:v>
                </c:pt>
                <c:pt idx="4079">
                  <c:v>339.91666666665969</c:v>
                </c:pt>
                <c:pt idx="4080">
                  <c:v>339.9999999999921</c:v>
                </c:pt>
                <c:pt idx="4081">
                  <c:v>340.08333333332598</c:v>
                </c:pt>
                <c:pt idx="4082">
                  <c:v>340.16666666665998</c:v>
                </c:pt>
                <c:pt idx="4083">
                  <c:v>340.24999999999301</c:v>
                </c:pt>
                <c:pt idx="4084">
                  <c:v>340.33333333332598</c:v>
                </c:pt>
                <c:pt idx="4085">
                  <c:v>340.41666666665969</c:v>
                </c:pt>
                <c:pt idx="4086">
                  <c:v>340.4999999999921</c:v>
                </c:pt>
                <c:pt idx="4087">
                  <c:v>340.58333333332598</c:v>
                </c:pt>
                <c:pt idx="4088">
                  <c:v>340.66666666665998</c:v>
                </c:pt>
                <c:pt idx="4089">
                  <c:v>340.74999999999301</c:v>
                </c:pt>
                <c:pt idx="4090">
                  <c:v>340.83333333332598</c:v>
                </c:pt>
                <c:pt idx="4091">
                  <c:v>340.91666666665969</c:v>
                </c:pt>
                <c:pt idx="4092">
                  <c:v>340.9999999999921</c:v>
                </c:pt>
                <c:pt idx="4093">
                  <c:v>341.08333333332598</c:v>
                </c:pt>
                <c:pt idx="4094">
                  <c:v>341.16666666665998</c:v>
                </c:pt>
                <c:pt idx="4095">
                  <c:v>341.24999999999301</c:v>
                </c:pt>
                <c:pt idx="4096">
                  <c:v>341.33333333332598</c:v>
                </c:pt>
                <c:pt idx="4097">
                  <c:v>341.41666666665969</c:v>
                </c:pt>
                <c:pt idx="4098">
                  <c:v>341.4999999999921</c:v>
                </c:pt>
                <c:pt idx="4099">
                  <c:v>341.58333333332598</c:v>
                </c:pt>
                <c:pt idx="4100">
                  <c:v>341.66666666665998</c:v>
                </c:pt>
                <c:pt idx="4101">
                  <c:v>341.74999999999301</c:v>
                </c:pt>
                <c:pt idx="4102">
                  <c:v>341.83333333332598</c:v>
                </c:pt>
                <c:pt idx="4103">
                  <c:v>341.91666666665895</c:v>
                </c:pt>
                <c:pt idx="4104">
                  <c:v>341.9999999999921</c:v>
                </c:pt>
                <c:pt idx="4105">
                  <c:v>342.08333333332598</c:v>
                </c:pt>
                <c:pt idx="4106">
                  <c:v>342.16666666665901</c:v>
                </c:pt>
                <c:pt idx="4107">
                  <c:v>342.24999999999301</c:v>
                </c:pt>
                <c:pt idx="4108">
                  <c:v>342.33333333332598</c:v>
                </c:pt>
                <c:pt idx="4109">
                  <c:v>342.41666666665895</c:v>
                </c:pt>
                <c:pt idx="4110">
                  <c:v>342.4999999999921</c:v>
                </c:pt>
                <c:pt idx="4111">
                  <c:v>342.58333333332598</c:v>
                </c:pt>
                <c:pt idx="4112">
                  <c:v>342.66666666665901</c:v>
                </c:pt>
                <c:pt idx="4113">
                  <c:v>342.74999999999301</c:v>
                </c:pt>
                <c:pt idx="4114">
                  <c:v>342.83333333332598</c:v>
                </c:pt>
                <c:pt idx="4115">
                  <c:v>342.91666666665895</c:v>
                </c:pt>
                <c:pt idx="4116">
                  <c:v>342.99999999999199</c:v>
                </c:pt>
                <c:pt idx="4117">
                  <c:v>343.08333333332598</c:v>
                </c:pt>
                <c:pt idx="4118">
                  <c:v>343.16666666665901</c:v>
                </c:pt>
                <c:pt idx="4119">
                  <c:v>343.24999999999204</c:v>
                </c:pt>
                <c:pt idx="4120">
                  <c:v>343.33333333332598</c:v>
                </c:pt>
                <c:pt idx="4121">
                  <c:v>343.41666666665895</c:v>
                </c:pt>
                <c:pt idx="4122">
                  <c:v>343.49999999999199</c:v>
                </c:pt>
                <c:pt idx="4123">
                  <c:v>343.58333333332598</c:v>
                </c:pt>
                <c:pt idx="4124">
                  <c:v>343.66666666665901</c:v>
                </c:pt>
                <c:pt idx="4125">
                  <c:v>343.74999999999204</c:v>
                </c:pt>
                <c:pt idx="4126">
                  <c:v>343.83333333332598</c:v>
                </c:pt>
                <c:pt idx="4127">
                  <c:v>343.91666666665895</c:v>
                </c:pt>
                <c:pt idx="4128">
                  <c:v>343.99999999999199</c:v>
                </c:pt>
                <c:pt idx="4129">
                  <c:v>344.08333333332598</c:v>
                </c:pt>
                <c:pt idx="4130">
                  <c:v>344.16666666665901</c:v>
                </c:pt>
                <c:pt idx="4131">
                  <c:v>344.24999999999204</c:v>
                </c:pt>
                <c:pt idx="4132">
                  <c:v>344.33333333332598</c:v>
                </c:pt>
                <c:pt idx="4133">
                  <c:v>344.41666666665895</c:v>
                </c:pt>
                <c:pt idx="4134">
                  <c:v>344.49999999999199</c:v>
                </c:pt>
                <c:pt idx="4135">
                  <c:v>344.58333333332598</c:v>
                </c:pt>
                <c:pt idx="4136">
                  <c:v>344.66666666665901</c:v>
                </c:pt>
                <c:pt idx="4137">
                  <c:v>344.74999999999204</c:v>
                </c:pt>
                <c:pt idx="4138">
                  <c:v>344.83333333332502</c:v>
                </c:pt>
                <c:pt idx="4139">
                  <c:v>344.91666666665895</c:v>
                </c:pt>
                <c:pt idx="4140">
                  <c:v>344.99999999999199</c:v>
                </c:pt>
                <c:pt idx="4141">
                  <c:v>345.08333333332502</c:v>
                </c:pt>
                <c:pt idx="4142">
                  <c:v>345.16666666665901</c:v>
                </c:pt>
                <c:pt idx="4143">
                  <c:v>345.24999999999204</c:v>
                </c:pt>
                <c:pt idx="4144">
                  <c:v>345.33333333332502</c:v>
                </c:pt>
                <c:pt idx="4145">
                  <c:v>345.41666666665895</c:v>
                </c:pt>
                <c:pt idx="4146">
                  <c:v>345.49999999999199</c:v>
                </c:pt>
                <c:pt idx="4147">
                  <c:v>345.58333333332502</c:v>
                </c:pt>
                <c:pt idx="4148">
                  <c:v>345.66666666665901</c:v>
                </c:pt>
                <c:pt idx="4149">
                  <c:v>345.74999999999204</c:v>
                </c:pt>
                <c:pt idx="4150">
                  <c:v>345.83333333332502</c:v>
                </c:pt>
                <c:pt idx="4151">
                  <c:v>345.91666666665895</c:v>
                </c:pt>
                <c:pt idx="4152">
                  <c:v>345.99999999999199</c:v>
                </c:pt>
                <c:pt idx="4153">
                  <c:v>346.08333333332502</c:v>
                </c:pt>
                <c:pt idx="4154">
                  <c:v>346.16666666665878</c:v>
                </c:pt>
                <c:pt idx="4155">
                  <c:v>346.24999999999204</c:v>
                </c:pt>
                <c:pt idx="4156">
                  <c:v>346.33333333332502</c:v>
                </c:pt>
                <c:pt idx="4157">
                  <c:v>346.41666666665799</c:v>
                </c:pt>
                <c:pt idx="4158">
                  <c:v>346.49999999999199</c:v>
                </c:pt>
                <c:pt idx="4159">
                  <c:v>346.58333333332502</c:v>
                </c:pt>
                <c:pt idx="4160">
                  <c:v>346.66666666665878</c:v>
                </c:pt>
                <c:pt idx="4161">
                  <c:v>346.74999999999204</c:v>
                </c:pt>
                <c:pt idx="4162">
                  <c:v>346.83333333332502</c:v>
                </c:pt>
                <c:pt idx="4163">
                  <c:v>346.91666666665799</c:v>
                </c:pt>
                <c:pt idx="4164">
                  <c:v>346.99999999999199</c:v>
                </c:pt>
                <c:pt idx="4165">
                  <c:v>347.08333333332502</c:v>
                </c:pt>
                <c:pt idx="4166">
                  <c:v>347.16666666665878</c:v>
                </c:pt>
                <c:pt idx="4167">
                  <c:v>347.24999999999102</c:v>
                </c:pt>
                <c:pt idx="4168">
                  <c:v>347.33333333332502</c:v>
                </c:pt>
                <c:pt idx="4169">
                  <c:v>347.41666666665799</c:v>
                </c:pt>
                <c:pt idx="4170">
                  <c:v>347.49999999999022</c:v>
                </c:pt>
                <c:pt idx="4171">
                  <c:v>347.58333333332502</c:v>
                </c:pt>
                <c:pt idx="4172">
                  <c:v>347.66666666665878</c:v>
                </c:pt>
                <c:pt idx="4173">
                  <c:v>347.74999999999102</c:v>
                </c:pt>
                <c:pt idx="4174">
                  <c:v>347.83333333332502</c:v>
                </c:pt>
                <c:pt idx="4175">
                  <c:v>347.91666666665799</c:v>
                </c:pt>
                <c:pt idx="4176">
                  <c:v>347.99999999999022</c:v>
                </c:pt>
                <c:pt idx="4177">
                  <c:v>348.08333333332502</c:v>
                </c:pt>
                <c:pt idx="4178">
                  <c:v>348.16666666665878</c:v>
                </c:pt>
                <c:pt idx="4179">
                  <c:v>348.24999999999102</c:v>
                </c:pt>
                <c:pt idx="4180">
                  <c:v>348.33333333332502</c:v>
                </c:pt>
                <c:pt idx="4181">
                  <c:v>348.41666666665799</c:v>
                </c:pt>
                <c:pt idx="4182">
                  <c:v>348.49999999999022</c:v>
                </c:pt>
                <c:pt idx="4183">
                  <c:v>348.58333333332502</c:v>
                </c:pt>
                <c:pt idx="4184">
                  <c:v>348.66666666665878</c:v>
                </c:pt>
                <c:pt idx="4185">
                  <c:v>348.74999999999102</c:v>
                </c:pt>
                <c:pt idx="4186">
                  <c:v>348.83333333332502</c:v>
                </c:pt>
                <c:pt idx="4187">
                  <c:v>348.91666666665799</c:v>
                </c:pt>
                <c:pt idx="4188">
                  <c:v>348.99999999999022</c:v>
                </c:pt>
                <c:pt idx="4189">
                  <c:v>349.08333333332405</c:v>
                </c:pt>
                <c:pt idx="4190">
                  <c:v>349.16666666665878</c:v>
                </c:pt>
                <c:pt idx="4191">
                  <c:v>349.24999999999102</c:v>
                </c:pt>
                <c:pt idx="4192">
                  <c:v>349.33333333332405</c:v>
                </c:pt>
                <c:pt idx="4193">
                  <c:v>349.41666666665799</c:v>
                </c:pt>
                <c:pt idx="4194">
                  <c:v>349.49999999999022</c:v>
                </c:pt>
                <c:pt idx="4195">
                  <c:v>349.58333333332405</c:v>
                </c:pt>
                <c:pt idx="4196">
                  <c:v>349.66666666665878</c:v>
                </c:pt>
                <c:pt idx="4197">
                  <c:v>349.74999999999102</c:v>
                </c:pt>
                <c:pt idx="4198">
                  <c:v>349.83333333332405</c:v>
                </c:pt>
                <c:pt idx="4199">
                  <c:v>349.91666666665799</c:v>
                </c:pt>
                <c:pt idx="4200">
                  <c:v>349.99999999999022</c:v>
                </c:pt>
                <c:pt idx="4201">
                  <c:v>350.08333333332405</c:v>
                </c:pt>
                <c:pt idx="4202">
                  <c:v>350.16666666665702</c:v>
                </c:pt>
                <c:pt idx="4203">
                  <c:v>350.24999999999102</c:v>
                </c:pt>
                <c:pt idx="4204">
                  <c:v>350.33333333332405</c:v>
                </c:pt>
                <c:pt idx="4205">
                  <c:v>350.41666666665697</c:v>
                </c:pt>
                <c:pt idx="4206">
                  <c:v>350.49999999999022</c:v>
                </c:pt>
                <c:pt idx="4207">
                  <c:v>350.58333333332405</c:v>
                </c:pt>
                <c:pt idx="4208">
                  <c:v>350.66666666665702</c:v>
                </c:pt>
                <c:pt idx="4209">
                  <c:v>350.74999999999102</c:v>
                </c:pt>
                <c:pt idx="4210">
                  <c:v>350.83333333332405</c:v>
                </c:pt>
                <c:pt idx="4211">
                  <c:v>350.91666666665697</c:v>
                </c:pt>
                <c:pt idx="4212">
                  <c:v>350.99999999999022</c:v>
                </c:pt>
                <c:pt idx="4213">
                  <c:v>351.08333333332405</c:v>
                </c:pt>
                <c:pt idx="4214">
                  <c:v>351.16666666665702</c:v>
                </c:pt>
                <c:pt idx="4215">
                  <c:v>351.24999999999102</c:v>
                </c:pt>
                <c:pt idx="4216">
                  <c:v>351.33333333332405</c:v>
                </c:pt>
                <c:pt idx="4217">
                  <c:v>351.41666666665697</c:v>
                </c:pt>
                <c:pt idx="4218">
                  <c:v>351.49999999999022</c:v>
                </c:pt>
                <c:pt idx="4219">
                  <c:v>351.58333333332405</c:v>
                </c:pt>
                <c:pt idx="4220">
                  <c:v>351.66666666665702</c:v>
                </c:pt>
                <c:pt idx="4221">
                  <c:v>351.74999999999102</c:v>
                </c:pt>
                <c:pt idx="4222">
                  <c:v>351.83333333332405</c:v>
                </c:pt>
                <c:pt idx="4223">
                  <c:v>351.91666666665697</c:v>
                </c:pt>
                <c:pt idx="4224">
                  <c:v>351.99999999999022</c:v>
                </c:pt>
                <c:pt idx="4225">
                  <c:v>352.08333333332405</c:v>
                </c:pt>
                <c:pt idx="4226">
                  <c:v>352.16666666665702</c:v>
                </c:pt>
                <c:pt idx="4227">
                  <c:v>352.24999999999</c:v>
                </c:pt>
                <c:pt idx="4228">
                  <c:v>352.33333333332405</c:v>
                </c:pt>
                <c:pt idx="4229">
                  <c:v>352.41666666665697</c:v>
                </c:pt>
                <c:pt idx="4230">
                  <c:v>352.49999999998897</c:v>
                </c:pt>
                <c:pt idx="4231">
                  <c:v>352.58333333332405</c:v>
                </c:pt>
                <c:pt idx="4232">
                  <c:v>352.66666666665702</c:v>
                </c:pt>
                <c:pt idx="4233">
                  <c:v>352.74999999999</c:v>
                </c:pt>
                <c:pt idx="4234">
                  <c:v>352.83333333332405</c:v>
                </c:pt>
                <c:pt idx="4235">
                  <c:v>352.91666666665697</c:v>
                </c:pt>
                <c:pt idx="4236">
                  <c:v>352.99999999998897</c:v>
                </c:pt>
                <c:pt idx="4237">
                  <c:v>353.08333333332308</c:v>
                </c:pt>
                <c:pt idx="4238">
                  <c:v>353.16666666665702</c:v>
                </c:pt>
                <c:pt idx="4239">
                  <c:v>353.24999999999</c:v>
                </c:pt>
                <c:pt idx="4240">
                  <c:v>353.33333333332308</c:v>
                </c:pt>
                <c:pt idx="4241">
                  <c:v>353.41666666665697</c:v>
                </c:pt>
                <c:pt idx="4242">
                  <c:v>353.49999999998897</c:v>
                </c:pt>
                <c:pt idx="4243">
                  <c:v>353.58333333332308</c:v>
                </c:pt>
                <c:pt idx="4244">
                  <c:v>353.66666666665702</c:v>
                </c:pt>
                <c:pt idx="4245">
                  <c:v>353.74999999999</c:v>
                </c:pt>
                <c:pt idx="4246">
                  <c:v>353.83333333332308</c:v>
                </c:pt>
                <c:pt idx="4247">
                  <c:v>353.91666666665697</c:v>
                </c:pt>
                <c:pt idx="4248">
                  <c:v>353.99999999998897</c:v>
                </c:pt>
                <c:pt idx="4249">
                  <c:v>354.08333333332308</c:v>
                </c:pt>
                <c:pt idx="4250">
                  <c:v>354.16666666665702</c:v>
                </c:pt>
                <c:pt idx="4251">
                  <c:v>354.24999999999</c:v>
                </c:pt>
                <c:pt idx="4252">
                  <c:v>354.33333333332308</c:v>
                </c:pt>
                <c:pt idx="4253">
                  <c:v>354.41666666665697</c:v>
                </c:pt>
                <c:pt idx="4254">
                  <c:v>354.49999999998897</c:v>
                </c:pt>
                <c:pt idx="4255">
                  <c:v>354.58333333332308</c:v>
                </c:pt>
                <c:pt idx="4256">
                  <c:v>354.66666666665702</c:v>
                </c:pt>
                <c:pt idx="4257">
                  <c:v>354.74999999999</c:v>
                </c:pt>
                <c:pt idx="4258">
                  <c:v>354.83333333332308</c:v>
                </c:pt>
                <c:pt idx="4259">
                  <c:v>354.91666666665697</c:v>
                </c:pt>
                <c:pt idx="4260">
                  <c:v>354.99999999998897</c:v>
                </c:pt>
                <c:pt idx="4261">
                  <c:v>355.08333333332308</c:v>
                </c:pt>
                <c:pt idx="4262">
                  <c:v>355.16666666665685</c:v>
                </c:pt>
                <c:pt idx="4263">
                  <c:v>355.24999999999</c:v>
                </c:pt>
                <c:pt idx="4264">
                  <c:v>355.33333333332308</c:v>
                </c:pt>
                <c:pt idx="4265">
                  <c:v>355.416666666656</c:v>
                </c:pt>
                <c:pt idx="4266">
                  <c:v>355.49999999998897</c:v>
                </c:pt>
                <c:pt idx="4267">
                  <c:v>355.58333333332308</c:v>
                </c:pt>
                <c:pt idx="4268">
                  <c:v>355.66666666665685</c:v>
                </c:pt>
                <c:pt idx="4269">
                  <c:v>355.74999999999</c:v>
                </c:pt>
                <c:pt idx="4270">
                  <c:v>355.83333333332308</c:v>
                </c:pt>
                <c:pt idx="4271">
                  <c:v>355.916666666656</c:v>
                </c:pt>
                <c:pt idx="4272">
                  <c:v>355.99999999998869</c:v>
                </c:pt>
                <c:pt idx="4273">
                  <c:v>356.08333333332308</c:v>
                </c:pt>
                <c:pt idx="4274">
                  <c:v>356.16666666665685</c:v>
                </c:pt>
                <c:pt idx="4275">
                  <c:v>356.24999999998897</c:v>
                </c:pt>
                <c:pt idx="4276">
                  <c:v>356.33333333332308</c:v>
                </c:pt>
                <c:pt idx="4277">
                  <c:v>356.416666666656</c:v>
                </c:pt>
                <c:pt idx="4278">
                  <c:v>356.49999999998869</c:v>
                </c:pt>
                <c:pt idx="4279">
                  <c:v>356.58333333332308</c:v>
                </c:pt>
                <c:pt idx="4280">
                  <c:v>356.66666666665685</c:v>
                </c:pt>
                <c:pt idx="4281">
                  <c:v>356.74999999998897</c:v>
                </c:pt>
                <c:pt idx="4282">
                  <c:v>356.83333333332308</c:v>
                </c:pt>
                <c:pt idx="4283">
                  <c:v>356.916666666656</c:v>
                </c:pt>
                <c:pt idx="4284">
                  <c:v>356.99999999998869</c:v>
                </c:pt>
                <c:pt idx="4285">
                  <c:v>357.08333333332308</c:v>
                </c:pt>
                <c:pt idx="4286">
                  <c:v>357.16666666665685</c:v>
                </c:pt>
                <c:pt idx="4287">
                  <c:v>357.24999999998897</c:v>
                </c:pt>
                <c:pt idx="4288">
                  <c:v>357.33333333332308</c:v>
                </c:pt>
                <c:pt idx="4289">
                  <c:v>357.416666666656</c:v>
                </c:pt>
                <c:pt idx="4290">
                  <c:v>357.49999999998869</c:v>
                </c:pt>
                <c:pt idx="4291">
                  <c:v>357.58333333332308</c:v>
                </c:pt>
                <c:pt idx="4292">
                  <c:v>357.66666666665685</c:v>
                </c:pt>
                <c:pt idx="4293">
                  <c:v>357.74999999998897</c:v>
                </c:pt>
                <c:pt idx="4294">
                  <c:v>357.83333333332308</c:v>
                </c:pt>
                <c:pt idx="4295">
                  <c:v>357.916666666656</c:v>
                </c:pt>
                <c:pt idx="4296">
                  <c:v>357.99999999998869</c:v>
                </c:pt>
                <c:pt idx="4297">
                  <c:v>358.083333333322</c:v>
                </c:pt>
                <c:pt idx="4298">
                  <c:v>358.16666666665685</c:v>
                </c:pt>
                <c:pt idx="4299">
                  <c:v>358.24999999998897</c:v>
                </c:pt>
                <c:pt idx="4300">
                  <c:v>358.333333333322</c:v>
                </c:pt>
                <c:pt idx="4301">
                  <c:v>358.416666666656</c:v>
                </c:pt>
                <c:pt idx="4302">
                  <c:v>358.49999999998869</c:v>
                </c:pt>
                <c:pt idx="4303">
                  <c:v>358.583333333322</c:v>
                </c:pt>
                <c:pt idx="4304">
                  <c:v>358.66666666665685</c:v>
                </c:pt>
                <c:pt idx="4305">
                  <c:v>358.74999999998897</c:v>
                </c:pt>
                <c:pt idx="4306">
                  <c:v>358.833333333322</c:v>
                </c:pt>
                <c:pt idx="4307">
                  <c:v>358.91666666665469</c:v>
                </c:pt>
                <c:pt idx="4308">
                  <c:v>358.99999999998869</c:v>
                </c:pt>
                <c:pt idx="4309">
                  <c:v>359.083333333322</c:v>
                </c:pt>
                <c:pt idx="4310">
                  <c:v>359.16666666665498</c:v>
                </c:pt>
                <c:pt idx="4311">
                  <c:v>359.24999999998897</c:v>
                </c:pt>
                <c:pt idx="4312">
                  <c:v>359.333333333322</c:v>
                </c:pt>
                <c:pt idx="4313">
                  <c:v>359.41666666665469</c:v>
                </c:pt>
                <c:pt idx="4314">
                  <c:v>359.49999999998869</c:v>
                </c:pt>
                <c:pt idx="4315">
                  <c:v>359.583333333322</c:v>
                </c:pt>
                <c:pt idx="4316">
                  <c:v>359.66666666665498</c:v>
                </c:pt>
                <c:pt idx="4317">
                  <c:v>359.74999999998897</c:v>
                </c:pt>
                <c:pt idx="4318">
                  <c:v>359.833333333322</c:v>
                </c:pt>
                <c:pt idx="4319">
                  <c:v>359.91666666665469</c:v>
                </c:pt>
                <c:pt idx="4320">
                  <c:v>359.99999999998869</c:v>
                </c:pt>
                <c:pt idx="4321">
                  <c:v>360.083333333322</c:v>
                </c:pt>
                <c:pt idx="4322">
                  <c:v>360.16666666665498</c:v>
                </c:pt>
                <c:pt idx="4323">
                  <c:v>360.24999999998897</c:v>
                </c:pt>
                <c:pt idx="4324">
                  <c:v>360.333333333322</c:v>
                </c:pt>
                <c:pt idx="4325">
                  <c:v>360.41666666665469</c:v>
                </c:pt>
                <c:pt idx="4326">
                  <c:v>360.49999999998869</c:v>
                </c:pt>
                <c:pt idx="4327">
                  <c:v>360.583333333322</c:v>
                </c:pt>
                <c:pt idx="4328">
                  <c:v>360.66666666665498</c:v>
                </c:pt>
                <c:pt idx="4329">
                  <c:v>360.74999999998897</c:v>
                </c:pt>
                <c:pt idx="4330">
                  <c:v>360.833333333322</c:v>
                </c:pt>
                <c:pt idx="4331">
                  <c:v>360.91666666665469</c:v>
                </c:pt>
                <c:pt idx="4332">
                  <c:v>360.9999999999871</c:v>
                </c:pt>
                <c:pt idx="4333">
                  <c:v>361.083333333322</c:v>
                </c:pt>
                <c:pt idx="4334">
                  <c:v>361.16666666665498</c:v>
                </c:pt>
                <c:pt idx="4335">
                  <c:v>361.24999999998801</c:v>
                </c:pt>
                <c:pt idx="4336">
                  <c:v>361.333333333322</c:v>
                </c:pt>
                <c:pt idx="4337">
                  <c:v>361.41666666665469</c:v>
                </c:pt>
                <c:pt idx="4338">
                  <c:v>361.4999999999871</c:v>
                </c:pt>
                <c:pt idx="4339">
                  <c:v>361.583333333322</c:v>
                </c:pt>
                <c:pt idx="4340">
                  <c:v>361.66666666665498</c:v>
                </c:pt>
                <c:pt idx="4341">
                  <c:v>361.74999999998801</c:v>
                </c:pt>
                <c:pt idx="4342">
                  <c:v>361.83333333332098</c:v>
                </c:pt>
                <c:pt idx="4343">
                  <c:v>361.91666666665469</c:v>
                </c:pt>
                <c:pt idx="4344">
                  <c:v>361.9999999999871</c:v>
                </c:pt>
                <c:pt idx="4345">
                  <c:v>362.08333333332098</c:v>
                </c:pt>
                <c:pt idx="4346">
                  <c:v>362.16666666665498</c:v>
                </c:pt>
                <c:pt idx="4347">
                  <c:v>362.24999999998801</c:v>
                </c:pt>
                <c:pt idx="4348">
                  <c:v>362.33333333332098</c:v>
                </c:pt>
                <c:pt idx="4349">
                  <c:v>362.41666666665469</c:v>
                </c:pt>
                <c:pt idx="4350">
                  <c:v>362.4999999999871</c:v>
                </c:pt>
                <c:pt idx="4351">
                  <c:v>362.58333333332098</c:v>
                </c:pt>
                <c:pt idx="4352">
                  <c:v>362.66666666665498</c:v>
                </c:pt>
                <c:pt idx="4353">
                  <c:v>362.74999999998801</c:v>
                </c:pt>
                <c:pt idx="4354">
                  <c:v>362.83333333332098</c:v>
                </c:pt>
                <c:pt idx="4355">
                  <c:v>362.91666666665469</c:v>
                </c:pt>
                <c:pt idx="4356">
                  <c:v>362.9999999999871</c:v>
                </c:pt>
                <c:pt idx="4357">
                  <c:v>363.08333333332098</c:v>
                </c:pt>
                <c:pt idx="4358">
                  <c:v>363.16666666665498</c:v>
                </c:pt>
                <c:pt idx="4359">
                  <c:v>363.24999999998801</c:v>
                </c:pt>
                <c:pt idx="4360">
                  <c:v>363.33333333332098</c:v>
                </c:pt>
                <c:pt idx="4361">
                  <c:v>363.41666666665469</c:v>
                </c:pt>
                <c:pt idx="4362">
                  <c:v>363.4999999999871</c:v>
                </c:pt>
                <c:pt idx="4363">
                  <c:v>363.58333333332098</c:v>
                </c:pt>
                <c:pt idx="4364">
                  <c:v>363.66666666665498</c:v>
                </c:pt>
                <c:pt idx="4365">
                  <c:v>363.74999999998801</c:v>
                </c:pt>
                <c:pt idx="4366">
                  <c:v>363.83333333332098</c:v>
                </c:pt>
                <c:pt idx="4367">
                  <c:v>363.91666666665395</c:v>
                </c:pt>
                <c:pt idx="4368">
                  <c:v>363.9999999999871</c:v>
                </c:pt>
                <c:pt idx="4369">
                  <c:v>364.08333333332098</c:v>
                </c:pt>
                <c:pt idx="4370">
                  <c:v>364.16666666665401</c:v>
                </c:pt>
                <c:pt idx="4371">
                  <c:v>364.24999999998801</c:v>
                </c:pt>
                <c:pt idx="4372">
                  <c:v>364.33333333332098</c:v>
                </c:pt>
                <c:pt idx="4373">
                  <c:v>364.41666666665395</c:v>
                </c:pt>
                <c:pt idx="4374">
                  <c:v>364.4999999999871</c:v>
                </c:pt>
                <c:pt idx="4375">
                  <c:v>364.58333333332098</c:v>
                </c:pt>
                <c:pt idx="4376">
                  <c:v>364.66666666665401</c:v>
                </c:pt>
                <c:pt idx="4377">
                  <c:v>364.74999999998801</c:v>
                </c:pt>
                <c:pt idx="4378">
                  <c:v>364.83333333332098</c:v>
                </c:pt>
                <c:pt idx="4379">
                  <c:v>364.91666666665395</c:v>
                </c:pt>
                <c:pt idx="4380">
                  <c:v>364.99999999998693</c:v>
                </c:pt>
                <c:pt idx="4381">
                  <c:v>365.08333333332098</c:v>
                </c:pt>
                <c:pt idx="4382">
                  <c:v>365.16666666665401</c:v>
                </c:pt>
                <c:pt idx="4383">
                  <c:v>365.24999999998698</c:v>
                </c:pt>
                <c:pt idx="4384">
                  <c:v>365.33333333332098</c:v>
                </c:pt>
                <c:pt idx="4385">
                  <c:v>365.41666666665395</c:v>
                </c:pt>
                <c:pt idx="4386">
                  <c:v>365.49999999998693</c:v>
                </c:pt>
                <c:pt idx="4387">
                  <c:v>365.58333333332098</c:v>
                </c:pt>
                <c:pt idx="4388">
                  <c:v>365.66666666665401</c:v>
                </c:pt>
                <c:pt idx="4389">
                  <c:v>365.74999999998698</c:v>
                </c:pt>
                <c:pt idx="4390">
                  <c:v>365.83333333332098</c:v>
                </c:pt>
                <c:pt idx="4391">
                  <c:v>365.91666666665395</c:v>
                </c:pt>
                <c:pt idx="4392">
                  <c:v>365.99999999998693</c:v>
                </c:pt>
                <c:pt idx="4393">
                  <c:v>366.08333333332098</c:v>
                </c:pt>
                <c:pt idx="4394">
                  <c:v>366.16666666665401</c:v>
                </c:pt>
                <c:pt idx="4395">
                  <c:v>366.24999999998698</c:v>
                </c:pt>
                <c:pt idx="4396">
                  <c:v>366.33333333332098</c:v>
                </c:pt>
                <c:pt idx="4397">
                  <c:v>366.41666666665395</c:v>
                </c:pt>
                <c:pt idx="4398">
                  <c:v>366.49999999998693</c:v>
                </c:pt>
                <c:pt idx="4399">
                  <c:v>366.58333333332098</c:v>
                </c:pt>
                <c:pt idx="4400">
                  <c:v>366.66666666665401</c:v>
                </c:pt>
                <c:pt idx="4401">
                  <c:v>366.74999999998698</c:v>
                </c:pt>
                <c:pt idx="4402">
                  <c:v>366.83333333332001</c:v>
                </c:pt>
                <c:pt idx="4403">
                  <c:v>366.91666666665395</c:v>
                </c:pt>
                <c:pt idx="4404">
                  <c:v>366.99999999998693</c:v>
                </c:pt>
                <c:pt idx="4405">
                  <c:v>367.08333333332001</c:v>
                </c:pt>
                <c:pt idx="4406">
                  <c:v>367.16666666665401</c:v>
                </c:pt>
                <c:pt idx="4407">
                  <c:v>367.24999999998698</c:v>
                </c:pt>
                <c:pt idx="4408">
                  <c:v>367.33333333332001</c:v>
                </c:pt>
                <c:pt idx="4409">
                  <c:v>367.41666666665395</c:v>
                </c:pt>
                <c:pt idx="4410">
                  <c:v>367.49999999998693</c:v>
                </c:pt>
                <c:pt idx="4411">
                  <c:v>367.58333333332001</c:v>
                </c:pt>
                <c:pt idx="4412">
                  <c:v>367.66666666665401</c:v>
                </c:pt>
                <c:pt idx="4413">
                  <c:v>367.74999999998698</c:v>
                </c:pt>
                <c:pt idx="4414">
                  <c:v>367.83333333332001</c:v>
                </c:pt>
                <c:pt idx="4415">
                  <c:v>367.91666666665299</c:v>
                </c:pt>
                <c:pt idx="4416">
                  <c:v>367.99999999998693</c:v>
                </c:pt>
                <c:pt idx="4417">
                  <c:v>368.08333333332001</c:v>
                </c:pt>
                <c:pt idx="4418">
                  <c:v>368.16666666665338</c:v>
                </c:pt>
                <c:pt idx="4419">
                  <c:v>368.24999999998698</c:v>
                </c:pt>
                <c:pt idx="4420">
                  <c:v>368.33333333332001</c:v>
                </c:pt>
                <c:pt idx="4421">
                  <c:v>368.41666666665299</c:v>
                </c:pt>
                <c:pt idx="4422">
                  <c:v>368.49999999998693</c:v>
                </c:pt>
                <c:pt idx="4423">
                  <c:v>368.58333333332001</c:v>
                </c:pt>
                <c:pt idx="4424">
                  <c:v>368.66666666665338</c:v>
                </c:pt>
                <c:pt idx="4425">
                  <c:v>368.74999999998698</c:v>
                </c:pt>
                <c:pt idx="4426">
                  <c:v>368.83333333332001</c:v>
                </c:pt>
                <c:pt idx="4427">
                  <c:v>368.91666666665299</c:v>
                </c:pt>
                <c:pt idx="4428">
                  <c:v>368.99999999998693</c:v>
                </c:pt>
                <c:pt idx="4429">
                  <c:v>369.08333333332001</c:v>
                </c:pt>
                <c:pt idx="4430">
                  <c:v>369.16666666665338</c:v>
                </c:pt>
                <c:pt idx="4431">
                  <c:v>369.24999999998602</c:v>
                </c:pt>
                <c:pt idx="4432">
                  <c:v>369.33333333332001</c:v>
                </c:pt>
                <c:pt idx="4433">
                  <c:v>369.41666666665299</c:v>
                </c:pt>
                <c:pt idx="4434">
                  <c:v>369.49999999998522</c:v>
                </c:pt>
                <c:pt idx="4435">
                  <c:v>369.58333333332001</c:v>
                </c:pt>
                <c:pt idx="4436">
                  <c:v>369.66666666665338</c:v>
                </c:pt>
                <c:pt idx="4437">
                  <c:v>369.74999999998602</c:v>
                </c:pt>
                <c:pt idx="4438">
                  <c:v>369.83333333332001</c:v>
                </c:pt>
                <c:pt idx="4439">
                  <c:v>369.91666666665299</c:v>
                </c:pt>
                <c:pt idx="4440">
                  <c:v>369.99999999998522</c:v>
                </c:pt>
                <c:pt idx="4441">
                  <c:v>370.08333333332001</c:v>
                </c:pt>
                <c:pt idx="4442">
                  <c:v>370.16666666665338</c:v>
                </c:pt>
                <c:pt idx="4443">
                  <c:v>370.24999999998602</c:v>
                </c:pt>
                <c:pt idx="4444">
                  <c:v>370.33333333332001</c:v>
                </c:pt>
                <c:pt idx="4445">
                  <c:v>370.41666666665299</c:v>
                </c:pt>
                <c:pt idx="4446">
                  <c:v>370.49999999998522</c:v>
                </c:pt>
                <c:pt idx="4447">
                  <c:v>370.58333333332001</c:v>
                </c:pt>
                <c:pt idx="4448">
                  <c:v>370.66666666665338</c:v>
                </c:pt>
                <c:pt idx="4449">
                  <c:v>370.74999999998602</c:v>
                </c:pt>
                <c:pt idx="4450">
                  <c:v>370.83333333332001</c:v>
                </c:pt>
                <c:pt idx="4451">
                  <c:v>370.91666666665299</c:v>
                </c:pt>
                <c:pt idx="4452">
                  <c:v>370.99999999998522</c:v>
                </c:pt>
                <c:pt idx="4453">
                  <c:v>371.08333333331905</c:v>
                </c:pt>
                <c:pt idx="4454">
                  <c:v>371.16666666665338</c:v>
                </c:pt>
                <c:pt idx="4455">
                  <c:v>371.24999999998602</c:v>
                </c:pt>
                <c:pt idx="4456">
                  <c:v>371.33333333331905</c:v>
                </c:pt>
                <c:pt idx="4457">
                  <c:v>371.41666666665299</c:v>
                </c:pt>
                <c:pt idx="4458">
                  <c:v>371.49999999998522</c:v>
                </c:pt>
                <c:pt idx="4459">
                  <c:v>371.58333333331905</c:v>
                </c:pt>
                <c:pt idx="4460">
                  <c:v>371.66666666665338</c:v>
                </c:pt>
                <c:pt idx="4461">
                  <c:v>371.74999999998602</c:v>
                </c:pt>
                <c:pt idx="4462">
                  <c:v>371.83333333331905</c:v>
                </c:pt>
                <c:pt idx="4463">
                  <c:v>371.91666666665299</c:v>
                </c:pt>
                <c:pt idx="4464">
                  <c:v>371.99999999998522</c:v>
                </c:pt>
                <c:pt idx="4465">
                  <c:v>372.08333333331905</c:v>
                </c:pt>
                <c:pt idx="4466">
                  <c:v>372.16666666665338</c:v>
                </c:pt>
                <c:pt idx="4467">
                  <c:v>372.24999999998602</c:v>
                </c:pt>
                <c:pt idx="4468">
                  <c:v>372.33333333331905</c:v>
                </c:pt>
                <c:pt idx="4469">
                  <c:v>372.41666666665299</c:v>
                </c:pt>
                <c:pt idx="4470">
                  <c:v>372.49999999998522</c:v>
                </c:pt>
                <c:pt idx="4471">
                  <c:v>372.58333333331905</c:v>
                </c:pt>
                <c:pt idx="4472">
                  <c:v>372.66666666665202</c:v>
                </c:pt>
                <c:pt idx="4473">
                  <c:v>372.74999999998602</c:v>
                </c:pt>
                <c:pt idx="4474">
                  <c:v>372.83333333331905</c:v>
                </c:pt>
                <c:pt idx="4475">
                  <c:v>372.91666666665196</c:v>
                </c:pt>
                <c:pt idx="4476">
                  <c:v>372.99999999998522</c:v>
                </c:pt>
                <c:pt idx="4477">
                  <c:v>373.08333333331905</c:v>
                </c:pt>
                <c:pt idx="4478">
                  <c:v>373.16666666665202</c:v>
                </c:pt>
                <c:pt idx="4479">
                  <c:v>373.24999999998602</c:v>
                </c:pt>
                <c:pt idx="4480">
                  <c:v>373.33333333331905</c:v>
                </c:pt>
                <c:pt idx="4481">
                  <c:v>373.41666666665196</c:v>
                </c:pt>
                <c:pt idx="4482">
                  <c:v>373.49999999998522</c:v>
                </c:pt>
                <c:pt idx="4483">
                  <c:v>373.58333333331905</c:v>
                </c:pt>
                <c:pt idx="4484">
                  <c:v>373.66666666665202</c:v>
                </c:pt>
                <c:pt idx="4485">
                  <c:v>373.74999999998602</c:v>
                </c:pt>
                <c:pt idx="4486">
                  <c:v>373.83333333331905</c:v>
                </c:pt>
                <c:pt idx="4487">
                  <c:v>373.91666666665196</c:v>
                </c:pt>
                <c:pt idx="4488">
                  <c:v>373.99999999998391</c:v>
                </c:pt>
                <c:pt idx="4489">
                  <c:v>374.08333333331905</c:v>
                </c:pt>
                <c:pt idx="4490">
                  <c:v>374.16666666665202</c:v>
                </c:pt>
                <c:pt idx="4491">
                  <c:v>374.24999999998499</c:v>
                </c:pt>
                <c:pt idx="4492">
                  <c:v>374.33333333331905</c:v>
                </c:pt>
                <c:pt idx="4493">
                  <c:v>374.41666666665196</c:v>
                </c:pt>
                <c:pt idx="4494">
                  <c:v>374.49999999998391</c:v>
                </c:pt>
                <c:pt idx="4495">
                  <c:v>374.58333333331905</c:v>
                </c:pt>
                <c:pt idx="4496">
                  <c:v>374.66666666665202</c:v>
                </c:pt>
                <c:pt idx="4497">
                  <c:v>374.74999999998499</c:v>
                </c:pt>
                <c:pt idx="4498">
                  <c:v>374.83333333331905</c:v>
                </c:pt>
                <c:pt idx="4499">
                  <c:v>374.91666666665196</c:v>
                </c:pt>
                <c:pt idx="4500">
                  <c:v>374.99999999998391</c:v>
                </c:pt>
                <c:pt idx="4501">
                  <c:v>375.08333333331802</c:v>
                </c:pt>
                <c:pt idx="4502">
                  <c:v>375.16666666665202</c:v>
                </c:pt>
                <c:pt idx="4503">
                  <c:v>375.24999999998499</c:v>
                </c:pt>
                <c:pt idx="4504">
                  <c:v>375.33333333331802</c:v>
                </c:pt>
                <c:pt idx="4505">
                  <c:v>375.41666666665196</c:v>
                </c:pt>
                <c:pt idx="4506">
                  <c:v>375.49999999998391</c:v>
                </c:pt>
                <c:pt idx="4507">
                  <c:v>375.58333333331802</c:v>
                </c:pt>
                <c:pt idx="4508">
                  <c:v>375.66666666665202</c:v>
                </c:pt>
                <c:pt idx="4509">
                  <c:v>375.74999999998499</c:v>
                </c:pt>
                <c:pt idx="4510">
                  <c:v>375.83333333331802</c:v>
                </c:pt>
                <c:pt idx="4511">
                  <c:v>375.91666666665196</c:v>
                </c:pt>
                <c:pt idx="4512">
                  <c:v>375.99999999998391</c:v>
                </c:pt>
                <c:pt idx="4513">
                  <c:v>376.08333333331802</c:v>
                </c:pt>
                <c:pt idx="4514">
                  <c:v>376.16666666665202</c:v>
                </c:pt>
                <c:pt idx="4515">
                  <c:v>376.24999999998499</c:v>
                </c:pt>
                <c:pt idx="4516">
                  <c:v>376.33333333331802</c:v>
                </c:pt>
                <c:pt idx="4517">
                  <c:v>376.41666666665196</c:v>
                </c:pt>
                <c:pt idx="4518">
                  <c:v>376.49999999998391</c:v>
                </c:pt>
                <c:pt idx="4519">
                  <c:v>376.58333333331802</c:v>
                </c:pt>
                <c:pt idx="4520">
                  <c:v>376.66666666665202</c:v>
                </c:pt>
                <c:pt idx="4521">
                  <c:v>376.74999999998499</c:v>
                </c:pt>
                <c:pt idx="4522">
                  <c:v>376.83333333331802</c:v>
                </c:pt>
                <c:pt idx="4523">
                  <c:v>376.91666666665196</c:v>
                </c:pt>
                <c:pt idx="4524">
                  <c:v>376.99999999998391</c:v>
                </c:pt>
                <c:pt idx="4525">
                  <c:v>377.08333333331802</c:v>
                </c:pt>
                <c:pt idx="4526">
                  <c:v>377.16666666665179</c:v>
                </c:pt>
                <c:pt idx="4527">
                  <c:v>377.24999999998499</c:v>
                </c:pt>
                <c:pt idx="4528">
                  <c:v>377.33333333331802</c:v>
                </c:pt>
                <c:pt idx="4529">
                  <c:v>377.416666666651</c:v>
                </c:pt>
                <c:pt idx="4530">
                  <c:v>377.49999999998391</c:v>
                </c:pt>
                <c:pt idx="4531">
                  <c:v>377.58333333331802</c:v>
                </c:pt>
                <c:pt idx="4532">
                  <c:v>377.66666666665179</c:v>
                </c:pt>
                <c:pt idx="4533">
                  <c:v>377.74999999998499</c:v>
                </c:pt>
                <c:pt idx="4534">
                  <c:v>377.83333333331802</c:v>
                </c:pt>
                <c:pt idx="4535">
                  <c:v>377.916666666651</c:v>
                </c:pt>
                <c:pt idx="4536">
                  <c:v>377.99999999998369</c:v>
                </c:pt>
                <c:pt idx="4537">
                  <c:v>378.08333333331802</c:v>
                </c:pt>
                <c:pt idx="4538">
                  <c:v>378.16666666665179</c:v>
                </c:pt>
                <c:pt idx="4539">
                  <c:v>378.24999999998403</c:v>
                </c:pt>
                <c:pt idx="4540">
                  <c:v>378.33333333331802</c:v>
                </c:pt>
                <c:pt idx="4541">
                  <c:v>378.416666666651</c:v>
                </c:pt>
                <c:pt idx="4542">
                  <c:v>378.49999999998369</c:v>
                </c:pt>
                <c:pt idx="4543">
                  <c:v>378.58333333331802</c:v>
                </c:pt>
                <c:pt idx="4544">
                  <c:v>378.66666666665179</c:v>
                </c:pt>
                <c:pt idx="4545">
                  <c:v>378.74999999998403</c:v>
                </c:pt>
                <c:pt idx="4546">
                  <c:v>378.83333333331802</c:v>
                </c:pt>
                <c:pt idx="4547">
                  <c:v>378.916666666651</c:v>
                </c:pt>
                <c:pt idx="4548">
                  <c:v>378.99999999998369</c:v>
                </c:pt>
                <c:pt idx="4549">
                  <c:v>379.08333333331802</c:v>
                </c:pt>
                <c:pt idx="4550">
                  <c:v>379.16666666665179</c:v>
                </c:pt>
                <c:pt idx="4551">
                  <c:v>379.24999999998403</c:v>
                </c:pt>
                <c:pt idx="4552">
                  <c:v>379.33333333331802</c:v>
                </c:pt>
                <c:pt idx="4553">
                  <c:v>379.416666666651</c:v>
                </c:pt>
                <c:pt idx="4554">
                  <c:v>379.49999999998369</c:v>
                </c:pt>
                <c:pt idx="4555">
                  <c:v>379.58333333331802</c:v>
                </c:pt>
                <c:pt idx="4556">
                  <c:v>379.66666666665179</c:v>
                </c:pt>
                <c:pt idx="4557">
                  <c:v>379.74999999998403</c:v>
                </c:pt>
                <c:pt idx="4558">
                  <c:v>379.83333333331802</c:v>
                </c:pt>
                <c:pt idx="4559">
                  <c:v>379.916666666651</c:v>
                </c:pt>
                <c:pt idx="4560">
                  <c:v>379.99999999998369</c:v>
                </c:pt>
                <c:pt idx="4561">
                  <c:v>380.083333333317</c:v>
                </c:pt>
                <c:pt idx="4562">
                  <c:v>380.16666666665179</c:v>
                </c:pt>
                <c:pt idx="4563">
                  <c:v>380.24999999998403</c:v>
                </c:pt>
                <c:pt idx="4564">
                  <c:v>380.333333333317</c:v>
                </c:pt>
                <c:pt idx="4565">
                  <c:v>380.416666666651</c:v>
                </c:pt>
                <c:pt idx="4566">
                  <c:v>380.49999999998369</c:v>
                </c:pt>
                <c:pt idx="4567">
                  <c:v>380.583333333317</c:v>
                </c:pt>
                <c:pt idx="4568">
                  <c:v>380.66666666665179</c:v>
                </c:pt>
                <c:pt idx="4569">
                  <c:v>380.74999999998403</c:v>
                </c:pt>
                <c:pt idx="4570">
                  <c:v>380.833333333317</c:v>
                </c:pt>
                <c:pt idx="4571">
                  <c:v>380.91666666664969</c:v>
                </c:pt>
                <c:pt idx="4572">
                  <c:v>380.99999999998369</c:v>
                </c:pt>
                <c:pt idx="4573">
                  <c:v>381.083333333317</c:v>
                </c:pt>
                <c:pt idx="4574">
                  <c:v>381.16666666664997</c:v>
                </c:pt>
                <c:pt idx="4575">
                  <c:v>381.24999999998403</c:v>
                </c:pt>
                <c:pt idx="4576">
                  <c:v>381.333333333317</c:v>
                </c:pt>
                <c:pt idx="4577">
                  <c:v>381.41666666664969</c:v>
                </c:pt>
                <c:pt idx="4578">
                  <c:v>381.49999999998369</c:v>
                </c:pt>
                <c:pt idx="4579">
                  <c:v>381.583333333317</c:v>
                </c:pt>
                <c:pt idx="4580">
                  <c:v>381.66666666664997</c:v>
                </c:pt>
                <c:pt idx="4581">
                  <c:v>381.74999999998403</c:v>
                </c:pt>
                <c:pt idx="4582">
                  <c:v>381.833333333317</c:v>
                </c:pt>
                <c:pt idx="4583">
                  <c:v>381.91666666664969</c:v>
                </c:pt>
                <c:pt idx="4584">
                  <c:v>381.99999999998369</c:v>
                </c:pt>
                <c:pt idx="4585">
                  <c:v>382.083333333317</c:v>
                </c:pt>
                <c:pt idx="4586">
                  <c:v>382.16666666664997</c:v>
                </c:pt>
                <c:pt idx="4587">
                  <c:v>382.24999999998403</c:v>
                </c:pt>
                <c:pt idx="4588">
                  <c:v>382.333333333317</c:v>
                </c:pt>
                <c:pt idx="4589">
                  <c:v>382.41666666664969</c:v>
                </c:pt>
                <c:pt idx="4590">
                  <c:v>382.49999999998369</c:v>
                </c:pt>
                <c:pt idx="4591">
                  <c:v>382.583333333317</c:v>
                </c:pt>
                <c:pt idx="4592">
                  <c:v>382.66666666664997</c:v>
                </c:pt>
                <c:pt idx="4593">
                  <c:v>382.74999999998403</c:v>
                </c:pt>
                <c:pt idx="4594">
                  <c:v>382.833333333317</c:v>
                </c:pt>
                <c:pt idx="4595">
                  <c:v>382.91666666664969</c:v>
                </c:pt>
                <c:pt idx="4596">
                  <c:v>382.99999999998209</c:v>
                </c:pt>
                <c:pt idx="4597">
                  <c:v>383.083333333317</c:v>
                </c:pt>
                <c:pt idx="4598">
                  <c:v>383.16666666664997</c:v>
                </c:pt>
                <c:pt idx="4599">
                  <c:v>383.249999999983</c:v>
                </c:pt>
                <c:pt idx="4600">
                  <c:v>383.333333333317</c:v>
                </c:pt>
                <c:pt idx="4601">
                  <c:v>383.41666666664969</c:v>
                </c:pt>
                <c:pt idx="4602">
                  <c:v>383.49999999998209</c:v>
                </c:pt>
                <c:pt idx="4603">
                  <c:v>383.583333333317</c:v>
                </c:pt>
                <c:pt idx="4604">
                  <c:v>383.66666666664997</c:v>
                </c:pt>
                <c:pt idx="4605">
                  <c:v>383.749999999983</c:v>
                </c:pt>
                <c:pt idx="4606">
                  <c:v>383.83333333331598</c:v>
                </c:pt>
                <c:pt idx="4607">
                  <c:v>383.91666666664969</c:v>
                </c:pt>
                <c:pt idx="4608">
                  <c:v>383.99999999998209</c:v>
                </c:pt>
                <c:pt idx="4609">
                  <c:v>384.08333333331598</c:v>
                </c:pt>
                <c:pt idx="4610">
                  <c:v>384.16666666664997</c:v>
                </c:pt>
                <c:pt idx="4611">
                  <c:v>384.249999999983</c:v>
                </c:pt>
                <c:pt idx="4612">
                  <c:v>384.33333333331598</c:v>
                </c:pt>
                <c:pt idx="4613">
                  <c:v>384.41666666664969</c:v>
                </c:pt>
                <c:pt idx="4614">
                  <c:v>384.49999999998209</c:v>
                </c:pt>
                <c:pt idx="4615">
                  <c:v>384.58333333331598</c:v>
                </c:pt>
                <c:pt idx="4616">
                  <c:v>384.66666666664997</c:v>
                </c:pt>
                <c:pt idx="4617">
                  <c:v>384.749999999983</c:v>
                </c:pt>
                <c:pt idx="4618">
                  <c:v>384.83333333331598</c:v>
                </c:pt>
                <c:pt idx="4619">
                  <c:v>384.91666666664969</c:v>
                </c:pt>
                <c:pt idx="4620">
                  <c:v>384.99999999998209</c:v>
                </c:pt>
                <c:pt idx="4621">
                  <c:v>385.08333333331598</c:v>
                </c:pt>
                <c:pt idx="4622">
                  <c:v>385.16666666664997</c:v>
                </c:pt>
                <c:pt idx="4623">
                  <c:v>385.249999999983</c:v>
                </c:pt>
                <c:pt idx="4624">
                  <c:v>385.33333333331598</c:v>
                </c:pt>
                <c:pt idx="4625">
                  <c:v>385.41666666664969</c:v>
                </c:pt>
                <c:pt idx="4626">
                  <c:v>385.49999999998209</c:v>
                </c:pt>
                <c:pt idx="4627">
                  <c:v>385.58333333331598</c:v>
                </c:pt>
                <c:pt idx="4628">
                  <c:v>385.66666666664997</c:v>
                </c:pt>
                <c:pt idx="4629">
                  <c:v>385.749999999983</c:v>
                </c:pt>
                <c:pt idx="4630">
                  <c:v>385.83333333331598</c:v>
                </c:pt>
                <c:pt idx="4631">
                  <c:v>385.91666666664895</c:v>
                </c:pt>
                <c:pt idx="4632">
                  <c:v>385.99999999998209</c:v>
                </c:pt>
                <c:pt idx="4633">
                  <c:v>386.08333333331598</c:v>
                </c:pt>
                <c:pt idx="4634">
                  <c:v>386.16666666664901</c:v>
                </c:pt>
                <c:pt idx="4635">
                  <c:v>386.249999999983</c:v>
                </c:pt>
                <c:pt idx="4636">
                  <c:v>386.33333333331598</c:v>
                </c:pt>
                <c:pt idx="4637">
                  <c:v>386.41666666664895</c:v>
                </c:pt>
                <c:pt idx="4638">
                  <c:v>386.49999999998209</c:v>
                </c:pt>
                <c:pt idx="4639">
                  <c:v>386.58333333331598</c:v>
                </c:pt>
                <c:pt idx="4640">
                  <c:v>386.66666666664901</c:v>
                </c:pt>
                <c:pt idx="4641">
                  <c:v>386.74999999998198</c:v>
                </c:pt>
                <c:pt idx="4642">
                  <c:v>386.83333333331598</c:v>
                </c:pt>
                <c:pt idx="4643">
                  <c:v>386.91666666664895</c:v>
                </c:pt>
                <c:pt idx="4644">
                  <c:v>386.99999999998164</c:v>
                </c:pt>
                <c:pt idx="4645">
                  <c:v>387.08333333331598</c:v>
                </c:pt>
                <c:pt idx="4646">
                  <c:v>387.16666666664901</c:v>
                </c:pt>
                <c:pt idx="4647">
                  <c:v>387.24999999998198</c:v>
                </c:pt>
                <c:pt idx="4648">
                  <c:v>387.33333333331598</c:v>
                </c:pt>
                <c:pt idx="4649">
                  <c:v>387.41666666664895</c:v>
                </c:pt>
                <c:pt idx="4650">
                  <c:v>387.49999999998164</c:v>
                </c:pt>
                <c:pt idx="4651">
                  <c:v>387.58333333331598</c:v>
                </c:pt>
                <c:pt idx="4652">
                  <c:v>387.66666666664901</c:v>
                </c:pt>
                <c:pt idx="4653">
                  <c:v>387.74999999998198</c:v>
                </c:pt>
                <c:pt idx="4654">
                  <c:v>387.83333333331598</c:v>
                </c:pt>
                <c:pt idx="4655">
                  <c:v>387.91666666664895</c:v>
                </c:pt>
                <c:pt idx="4656">
                  <c:v>387.99999999998164</c:v>
                </c:pt>
                <c:pt idx="4657">
                  <c:v>388.08333333331598</c:v>
                </c:pt>
                <c:pt idx="4658">
                  <c:v>388.16666666664901</c:v>
                </c:pt>
                <c:pt idx="4659">
                  <c:v>388.24999999998198</c:v>
                </c:pt>
                <c:pt idx="4660">
                  <c:v>388.33333333331598</c:v>
                </c:pt>
                <c:pt idx="4661">
                  <c:v>388.41666666664895</c:v>
                </c:pt>
                <c:pt idx="4662">
                  <c:v>388.49999999998164</c:v>
                </c:pt>
                <c:pt idx="4663">
                  <c:v>388.58333333331598</c:v>
                </c:pt>
                <c:pt idx="4664">
                  <c:v>388.66666666664901</c:v>
                </c:pt>
                <c:pt idx="4665">
                  <c:v>388.74999999998198</c:v>
                </c:pt>
                <c:pt idx="4666">
                  <c:v>388.83333333331501</c:v>
                </c:pt>
                <c:pt idx="4667">
                  <c:v>388.91666666664895</c:v>
                </c:pt>
                <c:pt idx="4668">
                  <c:v>388.99999999998164</c:v>
                </c:pt>
                <c:pt idx="4669">
                  <c:v>389.08333333331501</c:v>
                </c:pt>
                <c:pt idx="4670">
                  <c:v>389.16666666664901</c:v>
                </c:pt>
                <c:pt idx="4671">
                  <c:v>389.24999999998198</c:v>
                </c:pt>
                <c:pt idx="4672">
                  <c:v>389.33333333331501</c:v>
                </c:pt>
                <c:pt idx="4673">
                  <c:v>389.41666666664895</c:v>
                </c:pt>
                <c:pt idx="4674">
                  <c:v>389.49999999998164</c:v>
                </c:pt>
                <c:pt idx="4675">
                  <c:v>389.58333333331501</c:v>
                </c:pt>
                <c:pt idx="4676">
                  <c:v>389.66666666664901</c:v>
                </c:pt>
                <c:pt idx="4677">
                  <c:v>389.74999999998198</c:v>
                </c:pt>
                <c:pt idx="4678">
                  <c:v>389.83333333331501</c:v>
                </c:pt>
                <c:pt idx="4679">
                  <c:v>389.91666666664793</c:v>
                </c:pt>
                <c:pt idx="4680">
                  <c:v>389.99999999998164</c:v>
                </c:pt>
                <c:pt idx="4681">
                  <c:v>390.08333333331501</c:v>
                </c:pt>
                <c:pt idx="4682">
                  <c:v>390.16666666664798</c:v>
                </c:pt>
                <c:pt idx="4683">
                  <c:v>390.24999999998198</c:v>
                </c:pt>
                <c:pt idx="4684">
                  <c:v>390.33333333331501</c:v>
                </c:pt>
                <c:pt idx="4685">
                  <c:v>390.41666666664793</c:v>
                </c:pt>
                <c:pt idx="4686">
                  <c:v>390.49999999998164</c:v>
                </c:pt>
                <c:pt idx="4687">
                  <c:v>390.58333333331501</c:v>
                </c:pt>
                <c:pt idx="4688">
                  <c:v>390.66666666664798</c:v>
                </c:pt>
                <c:pt idx="4689">
                  <c:v>390.74999999998198</c:v>
                </c:pt>
                <c:pt idx="4690">
                  <c:v>390.83333333331501</c:v>
                </c:pt>
                <c:pt idx="4691">
                  <c:v>390.91666666664793</c:v>
                </c:pt>
                <c:pt idx="4692">
                  <c:v>390.99999999998164</c:v>
                </c:pt>
                <c:pt idx="4693">
                  <c:v>391.08333333331501</c:v>
                </c:pt>
                <c:pt idx="4694">
                  <c:v>391.16666666664798</c:v>
                </c:pt>
                <c:pt idx="4695">
                  <c:v>391.24999999998101</c:v>
                </c:pt>
                <c:pt idx="4696">
                  <c:v>391.33333333331501</c:v>
                </c:pt>
                <c:pt idx="4697">
                  <c:v>391.41666666664793</c:v>
                </c:pt>
                <c:pt idx="4698">
                  <c:v>391.49999999998022</c:v>
                </c:pt>
                <c:pt idx="4699">
                  <c:v>391.58333333331501</c:v>
                </c:pt>
                <c:pt idx="4700">
                  <c:v>391.66666666664798</c:v>
                </c:pt>
                <c:pt idx="4701">
                  <c:v>391.74999999998101</c:v>
                </c:pt>
                <c:pt idx="4702">
                  <c:v>391.83333333331501</c:v>
                </c:pt>
                <c:pt idx="4703">
                  <c:v>391.91666666664793</c:v>
                </c:pt>
                <c:pt idx="4704">
                  <c:v>391.99999999998022</c:v>
                </c:pt>
                <c:pt idx="4705">
                  <c:v>392.08333333331501</c:v>
                </c:pt>
                <c:pt idx="4706">
                  <c:v>392.16666666664798</c:v>
                </c:pt>
                <c:pt idx="4707">
                  <c:v>392.24999999998101</c:v>
                </c:pt>
                <c:pt idx="4708">
                  <c:v>392.33333333331501</c:v>
                </c:pt>
                <c:pt idx="4709">
                  <c:v>392.41666666664793</c:v>
                </c:pt>
                <c:pt idx="4710">
                  <c:v>392.49999999998022</c:v>
                </c:pt>
                <c:pt idx="4711">
                  <c:v>392.58333333331501</c:v>
                </c:pt>
                <c:pt idx="4712">
                  <c:v>392.66666666664798</c:v>
                </c:pt>
                <c:pt idx="4713">
                  <c:v>392.74999999998101</c:v>
                </c:pt>
                <c:pt idx="4714">
                  <c:v>392.83333333331404</c:v>
                </c:pt>
                <c:pt idx="4715">
                  <c:v>392.91666666664793</c:v>
                </c:pt>
                <c:pt idx="4716">
                  <c:v>392.99999999998022</c:v>
                </c:pt>
                <c:pt idx="4717">
                  <c:v>393.08333333331404</c:v>
                </c:pt>
                <c:pt idx="4718">
                  <c:v>393.16666666664798</c:v>
                </c:pt>
                <c:pt idx="4719">
                  <c:v>393.24999999998101</c:v>
                </c:pt>
                <c:pt idx="4720">
                  <c:v>393.33333333331404</c:v>
                </c:pt>
                <c:pt idx="4721">
                  <c:v>393.41666666664793</c:v>
                </c:pt>
                <c:pt idx="4722">
                  <c:v>393.49999999998022</c:v>
                </c:pt>
                <c:pt idx="4723">
                  <c:v>393.58333333331404</c:v>
                </c:pt>
                <c:pt idx="4724">
                  <c:v>393.66666666664798</c:v>
                </c:pt>
                <c:pt idx="4725">
                  <c:v>393.74999999998101</c:v>
                </c:pt>
                <c:pt idx="4726">
                  <c:v>393.83333333331404</c:v>
                </c:pt>
                <c:pt idx="4727">
                  <c:v>393.91666666664793</c:v>
                </c:pt>
                <c:pt idx="4728">
                  <c:v>393.99999999998022</c:v>
                </c:pt>
                <c:pt idx="4729">
                  <c:v>394.08333333331404</c:v>
                </c:pt>
                <c:pt idx="4730">
                  <c:v>394.16666666664798</c:v>
                </c:pt>
                <c:pt idx="4731">
                  <c:v>394.24999999998101</c:v>
                </c:pt>
                <c:pt idx="4732">
                  <c:v>394.33333333331404</c:v>
                </c:pt>
                <c:pt idx="4733">
                  <c:v>394.41666666664793</c:v>
                </c:pt>
                <c:pt idx="4734">
                  <c:v>394.49999999998022</c:v>
                </c:pt>
                <c:pt idx="4735">
                  <c:v>394.58333333331404</c:v>
                </c:pt>
                <c:pt idx="4736">
                  <c:v>394.66666666664702</c:v>
                </c:pt>
                <c:pt idx="4737">
                  <c:v>394.74999999998101</c:v>
                </c:pt>
                <c:pt idx="4738">
                  <c:v>394.83333333331404</c:v>
                </c:pt>
                <c:pt idx="4739">
                  <c:v>394.91666666664696</c:v>
                </c:pt>
                <c:pt idx="4740">
                  <c:v>394.99999999998022</c:v>
                </c:pt>
                <c:pt idx="4741">
                  <c:v>395.08333333331404</c:v>
                </c:pt>
                <c:pt idx="4742">
                  <c:v>395.16666666664702</c:v>
                </c:pt>
                <c:pt idx="4743">
                  <c:v>395.24999999998101</c:v>
                </c:pt>
                <c:pt idx="4744">
                  <c:v>395.33333333331404</c:v>
                </c:pt>
                <c:pt idx="4745">
                  <c:v>395.41666666664696</c:v>
                </c:pt>
                <c:pt idx="4746">
                  <c:v>395.49999999998022</c:v>
                </c:pt>
                <c:pt idx="4747">
                  <c:v>395.58333333331404</c:v>
                </c:pt>
                <c:pt idx="4748">
                  <c:v>395.66666666664702</c:v>
                </c:pt>
                <c:pt idx="4749">
                  <c:v>395.74999999998101</c:v>
                </c:pt>
                <c:pt idx="4750">
                  <c:v>395.83333333331404</c:v>
                </c:pt>
                <c:pt idx="4751">
                  <c:v>395.91666666664696</c:v>
                </c:pt>
                <c:pt idx="4752">
                  <c:v>395.99999999997891</c:v>
                </c:pt>
                <c:pt idx="4753">
                  <c:v>396.08333333331404</c:v>
                </c:pt>
                <c:pt idx="4754">
                  <c:v>396.16666666664702</c:v>
                </c:pt>
                <c:pt idx="4755">
                  <c:v>396.24999999997999</c:v>
                </c:pt>
                <c:pt idx="4756">
                  <c:v>396.33333333331404</c:v>
                </c:pt>
                <c:pt idx="4757">
                  <c:v>396.41666666664696</c:v>
                </c:pt>
                <c:pt idx="4758">
                  <c:v>396.49999999997891</c:v>
                </c:pt>
                <c:pt idx="4759">
                  <c:v>396.58333333331404</c:v>
                </c:pt>
                <c:pt idx="4760">
                  <c:v>396.66666666664702</c:v>
                </c:pt>
                <c:pt idx="4761">
                  <c:v>396.74999999997999</c:v>
                </c:pt>
                <c:pt idx="4762">
                  <c:v>396.83333333331404</c:v>
                </c:pt>
                <c:pt idx="4763">
                  <c:v>396.91666666664696</c:v>
                </c:pt>
                <c:pt idx="4764">
                  <c:v>396.99999999997891</c:v>
                </c:pt>
                <c:pt idx="4765">
                  <c:v>397.08333333331302</c:v>
                </c:pt>
                <c:pt idx="4766">
                  <c:v>397.16666666664702</c:v>
                </c:pt>
                <c:pt idx="4767">
                  <c:v>397.24999999997999</c:v>
                </c:pt>
                <c:pt idx="4768">
                  <c:v>397.33333333331302</c:v>
                </c:pt>
                <c:pt idx="4769">
                  <c:v>397.41666666664696</c:v>
                </c:pt>
                <c:pt idx="4770">
                  <c:v>397.49999999997891</c:v>
                </c:pt>
                <c:pt idx="4771">
                  <c:v>397.58333333331302</c:v>
                </c:pt>
                <c:pt idx="4772">
                  <c:v>397.66666666664702</c:v>
                </c:pt>
                <c:pt idx="4773">
                  <c:v>397.74999999997999</c:v>
                </c:pt>
                <c:pt idx="4774">
                  <c:v>397.83333333331302</c:v>
                </c:pt>
                <c:pt idx="4775">
                  <c:v>397.91666666664696</c:v>
                </c:pt>
                <c:pt idx="4776">
                  <c:v>397.99999999997891</c:v>
                </c:pt>
                <c:pt idx="4777">
                  <c:v>398.08333333331302</c:v>
                </c:pt>
                <c:pt idx="4778">
                  <c:v>398.16666666664702</c:v>
                </c:pt>
                <c:pt idx="4779">
                  <c:v>398.24999999997999</c:v>
                </c:pt>
                <c:pt idx="4780">
                  <c:v>398.33333333331302</c:v>
                </c:pt>
                <c:pt idx="4781">
                  <c:v>398.41666666664696</c:v>
                </c:pt>
                <c:pt idx="4782">
                  <c:v>398.49999999997891</c:v>
                </c:pt>
                <c:pt idx="4783">
                  <c:v>398.58333333331302</c:v>
                </c:pt>
                <c:pt idx="4784">
                  <c:v>398.66666666664702</c:v>
                </c:pt>
                <c:pt idx="4785">
                  <c:v>398.74999999997999</c:v>
                </c:pt>
                <c:pt idx="4786">
                  <c:v>398.83333333331302</c:v>
                </c:pt>
                <c:pt idx="4787">
                  <c:v>398.91666666664599</c:v>
                </c:pt>
                <c:pt idx="4788">
                  <c:v>398.99999999997891</c:v>
                </c:pt>
                <c:pt idx="4789">
                  <c:v>399.08333333331302</c:v>
                </c:pt>
                <c:pt idx="4790">
                  <c:v>399.16666666664679</c:v>
                </c:pt>
                <c:pt idx="4791">
                  <c:v>399.24999999997999</c:v>
                </c:pt>
                <c:pt idx="4792">
                  <c:v>399.33333333331302</c:v>
                </c:pt>
                <c:pt idx="4793">
                  <c:v>399.41666666664599</c:v>
                </c:pt>
                <c:pt idx="4794">
                  <c:v>399.49999999997891</c:v>
                </c:pt>
                <c:pt idx="4795">
                  <c:v>399.58333333331302</c:v>
                </c:pt>
                <c:pt idx="4796">
                  <c:v>399.66666666664679</c:v>
                </c:pt>
                <c:pt idx="4797">
                  <c:v>399.74999999997999</c:v>
                </c:pt>
                <c:pt idx="4798">
                  <c:v>399.83333333331302</c:v>
                </c:pt>
                <c:pt idx="4799">
                  <c:v>399.91666666664599</c:v>
                </c:pt>
                <c:pt idx="4800">
                  <c:v>399.99999999997863</c:v>
                </c:pt>
                <c:pt idx="4801">
                  <c:v>400.08333333331302</c:v>
                </c:pt>
                <c:pt idx="4802">
                  <c:v>400.16666666664679</c:v>
                </c:pt>
                <c:pt idx="4803">
                  <c:v>400.24999999997897</c:v>
                </c:pt>
                <c:pt idx="4804">
                  <c:v>400.33333333331302</c:v>
                </c:pt>
                <c:pt idx="4805">
                  <c:v>400.41666666664503</c:v>
                </c:pt>
                <c:pt idx="4806">
                  <c:v>400.49999999997709</c:v>
                </c:pt>
                <c:pt idx="4807">
                  <c:v>400.58333333331097</c:v>
                </c:pt>
                <c:pt idx="4808">
                  <c:v>400.66666666664401</c:v>
                </c:pt>
                <c:pt idx="4809">
                  <c:v>400.74999999997698</c:v>
                </c:pt>
                <c:pt idx="4810">
                  <c:v>400.83333333331001</c:v>
                </c:pt>
                <c:pt idx="4811">
                  <c:v>400.91666666664293</c:v>
                </c:pt>
                <c:pt idx="4812">
                  <c:v>400.99999999997516</c:v>
                </c:pt>
                <c:pt idx="4813">
                  <c:v>401.08333333330904</c:v>
                </c:pt>
                <c:pt idx="4814">
                  <c:v>401.16666666664202</c:v>
                </c:pt>
                <c:pt idx="4815">
                  <c:v>401.24999999997499</c:v>
                </c:pt>
                <c:pt idx="4816">
                  <c:v>401.33333333330802</c:v>
                </c:pt>
                <c:pt idx="4817">
                  <c:v>401.41666666664099</c:v>
                </c:pt>
                <c:pt idx="4818">
                  <c:v>401.49999999997323</c:v>
                </c:pt>
                <c:pt idx="4819">
                  <c:v>401.583333333307</c:v>
                </c:pt>
                <c:pt idx="4820">
                  <c:v>401.66666666664008</c:v>
                </c:pt>
                <c:pt idx="4821">
                  <c:v>401.74999999997198</c:v>
                </c:pt>
                <c:pt idx="4822">
                  <c:v>401.83333333330501</c:v>
                </c:pt>
                <c:pt idx="4823">
                  <c:v>401.91666666663764</c:v>
                </c:pt>
                <c:pt idx="4824">
                  <c:v>401.9999999999701</c:v>
                </c:pt>
                <c:pt idx="4825">
                  <c:v>402.08333333330398</c:v>
                </c:pt>
                <c:pt idx="4826">
                  <c:v>402.16666666663701</c:v>
                </c:pt>
                <c:pt idx="4827">
                  <c:v>402.24999999997004</c:v>
                </c:pt>
                <c:pt idx="4828">
                  <c:v>402.33333333330302</c:v>
                </c:pt>
                <c:pt idx="4829">
                  <c:v>402.41666666663599</c:v>
                </c:pt>
                <c:pt idx="4830">
                  <c:v>402.49999999996896</c:v>
                </c:pt>
                <c:pt idx="4831">
                  <c:v>402.58333333330205</c:v>
                </c:pt>
                <c:pt idx="4832">
                  <c:v>402.66666666663502</c:v>
                </c:pt>
                <c:pt idx="4833">
                  <c:v>402.74999999996879</c:v>
                </c:pt>
                <c:pt idx="4834">
                  <c:v>402.83333333330108</c:v>
                </c:pt>
                <c:pt idx="4835">
                  <c:v>402.91666666663394</c:v>
                </c:pt>
                <c:pt idx="4836">
                  <c:v>402.99999999996697</c:v>
                </c:pt>
                <c:pt idx="4837">
                  <c:v>403.0833333333</c:v>
                </c:pt>
                <c:pt idx="4838">
                  <c:v>403.16666666663298</c:v>
                </c:pt>
                <c:pt idx="4839">
                  <c:v>403.24999999996692</c:v>
                </c:pt>
                <c:pt idx="4840">
                  <c:v>403.33333333329864</c:v>
                </c:pt>
                <c:pt idx="4841">
                  <c:v>403.41666666663195</c:v>
                </c:pt>
                <c:pt idx="4842">
                  <c:v>403.49999999996493</c:v>
                </c:pt>
                <c:pt idx="4843">
                  <c:v>403.58333333329722</c:v>
                </c:pt>
                <c:pt idx="4844">
                  <c:v>403.66666666663178</c:v>
                </c:pt>
                <c:pt idx="4845">
                  <c:v>403.74999999996402</c:v>
                </c:pt>
                <c:pt idx="4846">
                  <c:v>403.83333333329699</c:v>
                </c:pt>
                <c:pt idx="4847">
                  <c:v>403.91666666662923</c:v>
                </c:pt>
                <c:pt idx="4848">
                  <c:v>403.99999999996299</c:v>
                </c:pt>
                <c:pt idx="4849">
                  <c:v>404.08333333329603</c:v>
                </c:pt>
                <c:pt idx="4850">
                  <c:v>404.166666666629</c:v>
                </c:pt>
                <c:pt idx="4851">
                  <c:v>404.24999999996231</c:v>
                </c:pt>
                <c:pt idx="4852">
                  <c:v>404.33333333329409</c:v>
                </c:pt>
                <c:pt idx="4853">
                  <c:v>404.41666666662769</c:v>
                </c:pt>
                <c:pt idx="4854">
                  <c:v>404.49999999996101</c:v>
                </c:pt>
                <c:pt idx="4855">
                  <c:v>404.58333333329369</c:v>
                </c:pt>
                <c:pt idx="4856">
                  <c:v>404.66666666662701</c:v>
                </c:pt>
                <c:pt idx="4857">
                  <c:v>404.74999999995998</c:v>
                </c:pt>
                <c:pt idx="4858">
                  <c:v>404.83333333329222</c:v>
                </c:pt>
                <c:pt idx="4859">
                  <c:v>404.91666666662422</c:v>
                </c:pt>
                <c:pt idx="4860">
                  <c:v>404.99999999995799</c:v>
                </c:pt>
                <c:pt idx="4861">
                  <c:v>405.08333333329023</c:v>
                </c:pt>
                <c:pt idx="4862">
                  <c:v>405.166666666624</c:v>
                </c:pt>
                <c:pt idx="4863">
                  <c:v>405.24999999995708</c:v>
                </c:pt>
                <c:pt idx="4864">
                  <c:v>405.33333333328909</c:v>
                </c:pt>
                <c:pt idx="4865">
                  <c:v>405.41666666662269</c:v>
                </c:pt>
                <c:pt idx="4866">
                  <c:v>405.499999999956</c:v>
                </c:pt>
                <c:pt idx="4867">
                  <c:v>405.58333333328869</c:v>
                </c:pt>
                <c:pt idx="4868">
                  <c:v>405.66666666662201</c:v>
                </c:pt>
                <c:pt idx="4869">
                  <c:v>405.74999999995498</c:v>
                </c:pt>
                <c:pt idx="4870">
                  <c:v>405.8333333332871</c:v>
                </c:pt>
                <c:pt idx="4871">
                  <c:v>405.91666666662093</c:v>
                </c:pt>
                <c:pt idx="4872">
                  <c:v>405.99999999995396</c:v>
                </c:pt>
                <c:pt idx="4873">
                  <c:v>406.08333333328699</c:v>
                </c:pt>
                <c:pt idx="4874">
                  <c:v>406.16666666662002</c:v>
                </c:pt>
                <c:pt idx="4875">
                  <c:v>406.24999999995379</c:v>
                </c:pt>
                <c:pt idx="4876">
                  <c:v>406.33333333328522</c:v>
                </c:pt>
                <c:pt idx="4877">
                  <c:v>406.41666666661899</c:v>
                </c:pt>
                <c:pt idx="4878">
                  <c:v>406.49999999995197</c:v>
                </c:pt>
                <c:pt idx="4879">
                  <c:v>406.58333333328403</c:v>
                </c:pt>
                <c:pt idx="4880">
                  <c:v>406.66666666661808</c:v>
                </c:pt>
                <c:pt idx="4881">
                  <c:v>406.74999999995191</c:v>
                </c:pt>
                <c:pt idx="4882">
                  <c:v>406.83333333328369</c:v>
                </c:pt>
                <c:pt idx="4883">
                  <c:v>406.91666666661695</c:v>
                </c:pt>
                <c:pt idx="4884">
                  <c:v>406.99999999994969</c:v>
                </c:pt>
                <c:pt idx="4885">
                  <c:v>407.0833333332821</c:v>
                </c:pt>
                <c:pt idx="4886">
                  <c:v>407.16666666661598</c:v>
                </c:pt>
                <c:pt idx="4887">
                  <c:v>407.24999999994901</c:v>
                </c:pt>
                <c:pt idx="4888">
                  <c:v>407.33333333328193</c:v>
                </c:pt>
                <c:pt idx="4889">
                  <c:v>407.41666666661422</c:v>
                </c:pt>
                <c:pt idx="4890">
                  <c:v>407.49999999994799</c:v>
                </c:pt>
                <c:pt idx="4891">
                  <c:v>407.58333333328022</c:v>
                </c:pt>
                <c:pt idx="4892">
                  <c:v>407.66666666661405</c:v>
                </c:pt>
                <c:pt idx="4893">
                  <c:v>407.74999999994702</c:v>
                </c:pt>
                <c:pt idx="4894">
                  <c:v>407.83333333327897</c:v>
                </c:pt>
                <c:pt idx="4895">
                  <c:v>407.91666666661303</c:v>
                </c:pt>
                <c:pt idx="4896">
                  <c:v>407.99999999994469</c:v>
                </c:pt>
                <c:pt idx="4897">
                  <c:v>408.0833333332771</c:v>
                </c:pt>
                <c:pt idx="4898">
                  <c:v>408.16666666661098</c:v>
                </c:pt>
                <c:pt idx="4899">
                  <c:v>408.24999999994401</c:v>
                </c:pt>
                <c:pt idx="4900">
                  <c:v>408.33333333327693</c:v>
                </c:pt>
                <c:pt idx="4901">
                  <c:v>408.41666666660922</c:v>
                </c:pt>
                <c:pt idx="4902">
                  <c:v>408.49999999994299</c:v>
                </c:pt>
                <c:pt idx="4903">
                  <c:v>408.58333333327522</c:v>
                </c:pt>
                <c:pt idx="4904">
                  <c:v>408.66666666660905</c:v>
                </c:pt>
                <c:pt idx="4905">
                  <c:v>408.74999999994202</c:v>
                </c:pt>
                <c:pt idx="4906">
                  <c:v>408.83333333327391</c:v>
                </c:pt>
                <c:pt idx="4907">
                  <c:v>408.91666666660763</c:v>
                </c:pt>
                <c:pt idx="4908">
                  <c:v>408.999999999941</c:v>
                </c:pt>
                <c:pt idx="4909">
                  <c:v>409.08333333327369</c:v>
                </c:pt>
                <c:pt idx="4910">
                  <c:v>409.166666666607</c:v>
                </c:pt>
                <c:pt idx="4911">
                  <c:v>409.24999999993997</c:v>
                </c:pt>
                <c:pt idx="4912">
                  <c:v>409.33333333327209</c:v>
                </c:pt>
                <c:pt idx="4913">
                  <c:v>409.41666666660569</c:v>
                </c:pt>
                <c:pt idx="4914">
                  <c:v>409.49999999993895</c:v>
                </c:pt>
                <c:pt idx="4915">
                  <c:v>409.58333333327164</c:v>
                </c:pt>
                <c:pt idx="4916">
                  <c:v>409.66666666660501</c:v>
                </c:pt>
                <c:pt idx="4917">
                  <c:v>409.74999999993798</c:v>
                </c:pt>
                <c:pt idx="4918">
                  <c:v>409.83333333327022</c:v>
                </c:pt>
                <c:pt idx="4919">
                  <c:v>409.91666666660399</c:v>
                </c:pt>
                <c:pt idx="4920">
                  <c:v>409.99999999993696</c:v>
                </c:pt>
                <c:pt idx="4921">
                  <c:v>410.08333333326999</c:v>
                </c:pt>
                <c:pt idx="4922">
                  <c:v>410.16666666660302</c:v>
                </c:pt>
                <c:pt idx="4923">
                  <c:v>410.24999999993679</c:v>
                </c:pt>
                <c:pt idx="4924">
                  <c:v>410.33333333326897</c:v>
                </c:pt>
                <c:pt idx="4925">
                  <c:v>410.41666666660194</c:v>
                </c:pt>
                <c:pt idx="4926">
                  <c:v>410.49999999993503</c:v>
                </c:pt>
                <c:pt idx="4927">
                  <c:v>410.583333333268</c:v>
                </c:pt>
                <c:pt idx="4928">
                  <c:v>410.66666666660097</c:v>
                </c:pt>
                <c:pt idx="4929">
                  <c:v>410.749999999934</c:v>
                </c:pt>
                <c:pt idx="4930">
                  <c:v>410.83333333326698</c:v>
                </c:pt>
                <c:pt idx="4931">
                  <c:v>410.91666666659899</c:v>
                </c:pt>
                <c:pt idx="4932">
                  <c:v>410.99999999993264</c:v>
                </c:pt>
                <c:pt idx="4933">
                  <c:v>411.08333333326601</c:v>
                </c:pt>
                <c:pt idx="4934">
                  <c:v>411.16666666659904</c:v>
                </c:pt>
                <c:pt idx="4935">
                  <c:v>411.24999999993179</c:v>
                </c:pt>
                <c:pt idx="4936">
                  <c:v>411.33333333326397</c:v>
                </c:pt>
                <c:pt idx="4937">
                  <c:v>411.41666666659694</c:v>
                </c:pt>
                <c:pt idx="4938">
                  <c:v>411.49999999993003</c:v>
                </c:pt>
                <c:pt idx="4939">
                  <c:v>411.583333333263</c:v>
                </c:pt>
                <c:pt idx="4940">
                  <c:v>411.66666666659597</c:v>
                </c:pt>
                <c:pt idx="4941">
                  <c:v>411.749999999929</c:v>
                </c:pt>
                <c:pt idx="4942">
                  <c:v>411.83333333326198</c:v>
                </c:pt>
                <c:pt idx="4943">
                  <c:v>411.9166666665941</c:v>
                </c:pt>
                <c:pt idx="4944">
                  <c:v>411.99999999992764</c:v>
                </c:pt>
                <c:pt idx="4945">
                  <c:v>412.08333333326101</c:v>
                </c:pt>
                <c:pt idx="4946">
                  <c:v>412.16666666659398</c:v>
                </c:pt>
                <c:pt idx="4947">
                  <c:v>412.24999999992701</c:v>
                </c:pt>
                <c:pt idx="4948">
                  <c:v>412.33333333325999</c:v>
                </c:pt>
                <c:pt idx="4949">
                  <c:v>412.41666666659222</c:v>
                </c:pt>
                <c:pt idx="4950">
                  <c:v>412.49999999992599</c:v>
                </c:pt>
                <c:pt idx="4951">
                  <c:v>412.58333333325896</c:v>
                </c:pt>
                <c:pt idx="4952">
                  <c:v>412.66666666659205</c:v>
                </c:pt>
                <c:pt idx="4953">
                  <c:v>412.74999999992502</c:v>
                </c:pt>
                <c:pt idx="4954">
                  <c:v>412.833333333258</c:v>
                </c:pt>
                <c:pt idx="4955">
                  <c:v>412.91666666659103</c:v>
                </c:pt>
                <c:pt idx="4956">
                  <c:v>412.99999999992394</c:v>
                </c:pt>
                <c:pt idx="4957">
                  <c:v>413.08333333325697</c:v>
                </c:pt>
                <c:pt idx="4958">
                  <c:v>413.16666666659</c:v>
                </c:pt>
                <c:pt idx="4959">
                  <c:v>413.24999999992298</c:v>
                </c:pt>
                <c:pt idx="4960">
                  <c:v>413.33333333325601</c:v>
                </c:pt>
                <c:pt idx="4961">
                  <c:v>413.41666666658864</c:v>
                </c:pt>
                <c:pt idx="4962">
                  <c:v>413.49999999992195</c:v>
                </c:pt>
                <c:pt idx="4963">
                  <c:v>413.58333333325493</c:v>
                </c:pt>
                <c:pt idx="4964">
                  <c:v>413.66666666658801</c:v>
                </c:pt>
                <c:pt idx="4965">
                  <c:v>413.74999999992178</c:v>
                </c:pt>
                <c:pt idx="4966">
                  <c:v>413.83333333325396</c:v>
                </c:pt>
                <c:pt idx="4967">
                  <c:v>413.91666666658699</c:v>
                </c:pt>
                <c:pt idx="4968">
                  <c:v>413.99999999991923</c:v>
                </c:pt>
                <c:pt idx="4969">
                  <c:v>414.08333333325299</c:v>
                </c:pt>
                <c:pt idx="4970">
                  <c:v>414.16666666658602</c:v>
                </c:pt>
                <c:pt idx="4971">
                  <c:v>414.249999999919</c:v>
                </c:pt>
                <c:pt idx="4972">
                  <c:v>414.33333333325101</c:v>
                </c:pt>
                <c:pt idx="4973">
                  <c:v>414.41666666658369</c:v>
                </c:pt>
                <c:pt idx="4974">
                  <c:v>414.49999999991695</c:v>
                </c:pt>
                <c:pt idx="4975">
                  <c:v>414.58333333324993</c:v>
                </c:pt>
                <c:pt idx="4976">
                  <c:v>414.66666666658301</c:v>
                </c:pt>
                <c:pt idx="4977">
                  <c:v>414.74999999991638</c:v>
                </c:pt>
                <c:pt idx="4978">
                  <c:v>414.83333333324896</c:v>
                </c:pt>
                <c:pt idx="4979">
                  <c:v>414.91666666658199</c:v>
                </c:pt>
                <c:pt idx="4980">
                  <c:v>414.99999999991422</c:v>
                </c:pt>
                <c:pt idx="4981">
                  <c:v>415.08333333324799</c:v>
                </c:pt>
                <c:pt idx="4982">
                  <c:v>415.16666666658102</c:v>
                </c:pt>
                <c:pt idx="4983">
                  <c:v>415.249999999914</c:v>
                </c:pt>
                <c:pt idx="4984">
                  <c:v>415.33333333324703</c:v>
                </c:pt>
                <c:pt idx="4985">
                  <c:v>415.41666666657909</c:v>
                </c:pt>
                <c:pt idx="4986">
                  <c:v>415.49999999991269</c:v>
                </c:pt>
                <c:pt idx="4987">
                  <c:v>415.583333333246</c:v>
                </c:pt>
                <c:pt idx="4988">
                  <c:v>415.66666666657898</c:v>
                </c:pt>
                <c:pt idx="4989">
                  <c:v>415.74999999991201</c:v>
                </c:pt>
                <c:pt idx="4990">
                  <c:v>415.83333333324464</c:v>
                </c:pt>
                <c:pt idx="4991">
                  <c:v>415.9166666665771</c:v>
                </c:pt>
                <c:pt idx="4992">
                  <c:v>415.99999999991093</c:v>
                </c:pt>
                <c:pt idx="4993">
                  <c:v>416.08333333324396</c:v>
                </c:pt>
                <c:pt idx="4994">
                  <c:v>416.16666666657704</c:v>
                </c:pt>
                <c:pt idx="4995">
                  <c:v>416.24999999991002</c:v>
                </c:pt>
                <c:pt idx="4996">
                  <c:v>416.33333333324299</c:v>
                </c:pt>
                <c:pt idx="4997">
                  <c:v>416.41666666657522</c:v>
                </c:pt>
                <c:pt idx="4998">
                  <c:v>416.49999999990899</c:v>
                </c:pt>
                <c:pt idx="4999">
                  <c:v>416.58333333324197</c:v>
                </c:pt>
                <c:pt idx="5000">
                  <c:v>416.666666666575</c:v>
                </c:pt>
                <c:pt idx="5001">
                  <c:v>416.74999999990808</c:v>
                </c:pt>
                <c:pt idx="5002">
                  <c:v>416.833333333241</c:v>
                </c:pt>
                <c:pt idx="5003">
                  <c:v>416.91666666657369</c:v>
                </c:pt>
                <c:pt idx="5004">
                  <c:v>416.99999999990695</c:v>
                </c:pt>
                <c:pt idx="5005">
                  <c:v>417.08333333323969</c:v>
                </c:pt>
                <c:pt idx="5006">
                  <c:v>417.16666666657198</c:v>
                </c:pt>
                <c:pt idx="5007">
                  <c:v>417.24999999990598</c:v>
                </c:pt>
                <c:pt idx="5008">
                  <c:v>417.33333333323799</c:v>
                </c:pt>
                <c:pt idx="5009">
                  <c:v>417.41666666657193</c:v>
                </c:pt>
                <c:pt idx="5010">
                  <c:v>417.49999999990399</c:v>
                </c:pt>
                <c:pt idx="5011">
                  <c:v>417.58333333323696</c:v>
                </c:pt>
                <c:pt idx="5012">
                  <c:v>417.66666666657005</c:v>
                </c:pt>
                <c:pt idx="5013">
                  <c:v>417.74999999990308</c:v>
                </c:pt>
                <c:pt idx="5014">
                  <c:v>417.833333333236</c:v>
                </c:pt>
                <c:pt idx="5015">
                  <c:v>417.91666666656897</c:v>
                </c:pt>
                <c:pt idx="5016">
                  <c:v>417.99999999990195</c:v>
                </c:pt>
                <c:pt idx="5017">
                  <c:v>418.08333333323469</c:v>
                </c:pt>
                <c:pt idx="5018">
                  <c:v>418.16666666656891</c:v>
                </c:pt>
                <c:pt idx="5019">
                  <c:v>418.24999999990098</c:v>
                </c:pt>
                <c:pt idx="5020">
                  <c:v>418.33333333323395</c:v>
                </c:pt>
                <c:pt idx="5021">
                  <c:v>418.41666666656698</c:v>
                </c:pt>
                <c:pt idx="5022">
                  <c:v>418.49999999989922</c:v>
                </c:pt>
                <c:pt idx="5023">
                  <c:v>418.58333333323299</c:v>
                </c:pt>
                <c:pt idx="5024">
                  <c:v>418.6666666665671</c:v>
                </c:pt>
                <c:pt idx="5025">
                  <c:v>418.74999999989905</c:v>
                </c:pt>
                <c:pt idx="5026">
                  <c:v>418.83333333323196</c:v>
                </c:pt>
                <c:pt idx="5027">
                  <c:v>418.91666666656499</c:v>
                </c:pt>
                <c:pt idx="5028">
                  <c:v>418.99999999989763</c:v>
                </c:pt>
                <c:pt idx="5029">
                  <c:v>419.083333333231</c:v>
                </c:pt>
                <c:pt idx="5030">
                  <c:v>419.16666666656408</c:v>
                </c:pt>
                <c:pt idx="5031">
                  <c:v>419.249999999897</c:v>
                </c:pt>
                <c:pt idx="5032">
                  <c:v>419.33333333322969</c:v>
                </c:pt>
                <c:pt idx="5033">
                  <c:v>419.416666666563</c:v>
                </c:pt>
                <c:pt idx="5034">
                  <c:v>419.49999999989569</c:v>
                </c:pt>
                <c:pt idx="5035">
                  <c:v>419.58333333322895</c:v>
                </c:pt>
                <c:pt idx="5036">
                  <c:v>419.66666666656232</c:v>
                </c:pt>
                <c:pt idx="5037">
                  <c:v>419.74999999989501</c:v>
                </c:pt>
                <c:pt idx="5038">
                  <c:v>419.83333333322793</c:v>
                </c:pt>
                <c:pt idx="5039">
                  <c:v>419.91666666656101</c:v>
                </c:pt>
                <c:pt idx="5040">
                  <c:v>419.99999999989399</c:v>
                </c:pt>
                <c:pt idx="5041">
                  <c:v>420.08333333322696</c:v>
                </c:pt>
                <c:pt idx="5042">
                  <c:v>420.16666666656079</c:v>
                </c:pt>
                <c:pt idx="5043">
                  <c:v>420.24999999989302</c:v>
                </c:pt>
                <c:pt idx="5044">
                  <c:v>420.33333333322599</c:v>
                </c:pt>
                <c:pt idx="5045">
                  <c:v>420.41666666655897</c:v>
                </c:pt>
                <c:pt idx="5046">
                  <c:v>420.49999999989194</c:v>
                </c:pt>
                <c:pt idx="5047">
                  <c:v>420.58333333322395</c:v>
                </c:pt>
                <c:pt idx="5048">
                  <c:v>420.66666666655732</c:v>
                </c:pt>
                <c:pt idx="5049">
                  <c:v>420.74999999989001</c:v>
                </c:pt>
                <c:pt idx="5050">
                  <c:v>420.83333333322264</c:v>
                </c:pt>
                <c:pt idx="5051">
                  <c:v>420.91666666655601</c:v>
                </c:pt>
                <c:pt idx="5052">
                  <c:v>420.99999999988893</c:v>
                </c:pt>
                <c:pt idx="5053">
                  <c:v>421.08333333322196</c:v>
                </c:pt>
                <c:pt idx="5054">
                  <c:v>421.16666666655578</c:v>
                </c:pt>
                <c:pt idx="5055">
                  <c:v>421.24999999988802</c:v>
                </c:pt>
                <c:pt idx="5056">
                  <c:v>421.33333333322099</c:v>
                </c:pt>
                <c:pt idx="5057">
                  <c:v>421.41666666655397</c:v>
                </c:pt>
                <c:pt idx="5058">
                  <c:v>421.49999999988694</c:v>
                </c:pt>
                <c:pt idx="5059">
                  <c:v>421.58333333322003</c:v>
                </c:pt>
                <c:pt idx="5060">
                  <c:v>421.66666666655385</c:v>
                </c:pt>
                <c:pt idx="5061">
                  <c:v>421.74999999988597</c:v>
                </c:pt>
                <c:pt idx="5062">
                  <c:v>421.83333333321895</c:v>
                </c:pt>
                <c:pt idx="5063">
                  <c:v>421.91666666655198</c:v>
                </c:pt>
                <c:pt idx="5064">
                  <c:v>421.9999999998841</c:v>
                </c:pt>
                <c:pt idx="5065">
                  <c:v>422.08333333321769</c:v>
                </c:pt>
                <c:pt idx="5066">
                  <c:v>422.16666666655192</c:v>
                </c:pt>
                <c:pt idx="5067">
                  <c:v>422.24999999988398</c:v>
                </c:pt>
                <c:pt idx="5068">
                  <c:v>422.33333333321696</c:v>
                </c:pt>
                <c:pt idx="5069">
                  <c:v>422.41666666654999</c:v>
                </c:pt>
                <c:pt idx="5070">
                  <c:v>422.49999999988222</c:v>
                </c:pt>
                <c:pt idx="5071">
                  <c:v>422.58333333321599</c:v>
                </c:pt>
                <c:pt idx="5072">
                  <c:v>422.66666666654902</c:v>
                </c:pt>
                <c:pt idx="5073">
                  <c:v>422.74999999988205</c:v>
                </c:pt>
                <c:pt idx="5074">
                  <c:v>422.83333333321463</c:v>
                </c:pt>
                <c:pt idx="5075">
                  <c:v>422.916666666548</c:v>
                </c:pt>
                <c:pt idx="5076">
                  <c:v>422.99999999988103</c:v>
                </c:pt>
                <c:pt idx="5077">
                  <c:v>423.08333333321394</c:v>
                </c:pt>
                <c:pt idx="5078">
                  <c:v>423.16666666654731</c:v>
                </c:pt>
                <c:pt idx="5079">
                  <c:v>423.24999999988</c:v>
                </c:pt>
                <c:pt idx="5080">
                  <c:v>423.33333333321269</c:v>
                </c:pt>
                <c:pt idx="5081">
                  <c:v>423.41666666654493</c:v>
                </c:pt>
                <c:pt idx="5082">
                  <c:v>423.49999999987864</c:v>
                </c:pt>
                <c:pt idx="5083">
                  <c:v>423.58333333321099</c:v>
                </c:pt>
                <c:pt idx="5084">
                  <c:v>423.66666666654498</c:v>
                </c:pt>
                <c:pt idx="5085">
                  <c:v>423.74999999987705</c:v>
                </c:pt>
                <c:pt idx="5086">
                  <c:v>423.83333333320923</c:v>
                </c:pt>
                <c:pt idx="5087">
                  <c:v>423.91666666654299</c:v>
                </c:pt>
                <c:pt idx="5088">
                  <c:v>423.99999999987563</c:v>
                </c:pt>
                <c:pt idx="5089">
                  <c:v>424.08333333320894</c:v>
                </c:pt>
                <c:pt idx="5090">
                  <c:v>424.16666666654208</c:v>
                </c:pt>
                <c:pt idx="5091">
                  <c:v>424.249999999875</c:v>
                </c:pt>
                <c:pt idx="5092">
                  <c:v>424.33333333320769</c:v>
                </c:pt>
                <c:pt idx="5093">
                  <c:v>424.416666666541</c:v>
                </c:pt>
                <c:pt idx="5094">
                  <c:v>424.49999999987369</c:v>
                </c:pt>
                <c:pt idx="5095">
                  <c:v>424.58333333320695</c:v>
                </c:pt>
                <c:pt idx="5096">
                  <c:v>424.66666666653998</c:v>
                </c:pt>
                <c:pt idx="5097">
                  <c:v>424.74999999987301</c:v>
                </c:pt>
                <c:pt idx="5098">
                  <c:v>424.83333333320599</c:v>
                </c:pt>
                <c:pt idx="5099">
                  <c:v>424.91666666653896</c:v>
                </c:pt>
                <c:pt idx="5100">
                  <c:v>424.99999999987199</c:v>
                </c:pt>
                <c:pt idx="5101">
                  <c:v>425.08333333320422</c:v>
                </c:pt>
                <c:pt idx="5102">
                  <c:v>425.16666666653879</c:v>
                </c:pt>
                <c:pt idx="5103">
                  <c:v>425.24999999987102</c:v>
                </c:pt>
                <c:pt idx="5104">
                  <c:v>425.33333333320394</c:v>
                </c:pt>
                <c:pt idx="5105">
                  <c:v>425.41666666653703</c:v>
                </c:pt>
                <c:pt idx="5106">
                  <c:v>425.49999999986994</c:v>
                </c:pt>
                <c:pt idx="5107">
                  <c:v>425.58333333320269</c:v>
                </c:pt>
                <c:pt idx="5108">
                  <c:v>425.66666666653691</c:v>
                </c:pt>
                <c:pt idx="5109">
                  <c:v>425.74999999986932</c:v>
                </c:pt>
                <c:pt idx="5110">
                  <c:v>425.83333333320195</c:v>
                </c:pt>
                <c:pt idx="5111">
                  <c:v>425.91666666653464</c:v>
                </c:pt>
                <c:pt idx="5112">
                  <c:v>425.99999999986801</c:v>
                </c:pt>
                <c:pt idx="5113">
                  <c:v>426.08333333320093</c:v>
                </c:pt>
                <c:pt idx="5114">
                  <c:v>426.16666666653401</c:v>
                </c:pt>
                <c:pt idx="5115">
                  <c:v>426.24999999986738</c:v>
                </c:pt>
                <c:pt idx="5116">
                  <c:v>426.33333333319922</c:v>
                </c:pt>
                <c:pt idx="5117">
                  <c:v>426.41666666653299</c:v>
                </c:pt>
                <c:pt idx="5118">
                  <c:v>426.49999999986602</c:v>
                </c:pt>
                <c:pt idx="5119">
                  <c:v>426.58333333319899</c:v>
                </c:pt>
                <c:pt idx="5120">
                  <c:v>426.66666666653202</c:v>
                </c:pt>
                <c:pt idx="5121">
                  <c:v>426.74999999986579</c:v>
                </c:pt>
                <c:pt idx="5122">
                  <c:v>426.83333333319695</c:v>
                </c:pt>
                <c:pt idx="5123">
                  <c:v>426.91666666652969</c:v>
                </c:pt>
                <c:pt idx="5124">
                  <c:v>426.99999999986301</c:v>
                </c:pt>
                <c:pt idx="5125">
                  <c:v>427.08333333319564</c:v>
                </c:pt>
                <c:pt idx="5126">
                  <c:v>427.16666666652901</c:v>
                </c:pt>
                <c:pt idx="5127">
                  <c:v>427.24999999986238</c:v>
                </c:pt>
                <c:pt idx="5128">
                  <c:v>427.33333333319422</c:v>
                </c:pt>
                <c:pt idx="5129">
                  <c:v>427.41666666652799</c:v>
                </c:pt>
                <c:pt idx="5130">
                  <c:v>427.49999999986102</c:v>
                </c:pt>
                <c:pt idx="5131">
                  <c:v>427.58333333319399</c:v>
                </c:pt>
                <c:pt idx="5132">
                  <c:v>427.66666666652702</c:v>
                </c:pt>
                <c:pt idx="5133">
                  <c:v>427.74999999986079</c:v>
                </c:pt>
                <c:pt idx="5134">
                  <c:v>427.83333333319263</c:v>
                </c:pt>
                <c:pt idx="5135">
                  <c:v>427.916666666526</c:v>
                </c:pt>
                <c:pt idx="5136">
                  <c:v>427.99999999985903</c:v>
                </c:pt>
                <c:pt idx="5137">
                  <c:v>428.08333333319194</c:v>
                </c:pt>
                <c:pt idx="5138">
                  <c:v>428.16666666652497</c:v>
                </c:pt>
                <c:pt idx="5139">
                  <c:v>428.24999999985891</c:v>
                </c:pt>
                <c:pt idx="5140">
                  <c:v>428.33333333319069</c:v>
                </c:pt>
                <c:pt idx="5141">
                  <c:v>428.41666666652395</c:v>
                </c:pt>
                <c:pt idx="5142">
                  <c:v>428.49999999985698</c:v>
                </c:pt>
                <c:pt idx="5143">
                  <c:v>428.58333333318916</c:v>
                </c:pt>
                <c:pt idx="5144">
                  <c:v>428.66666666652338</c:v>
                </c:pt>
                <c:pt idx="5145">
                  <c:v>428.7499999998571</c:v>
                </c:pt>
                <c:pt idx="5146">
                  <c:v>428.83333333318899</c:v>
                </c:pt>
                <c:pt idx="5147">
                  <c:v>428.91666666652196</c:v>
                </c:pt>
                <c:pt idx="5148">
                  <c:v>428.99999999985499</c:v>
                </c:pt>
                <c:pt idx="5149">
                  <c:v>429.08333333318723</c:v>
                </c:pt>
                <c:pt idx="5150">
                  <c:v>429.16666666652179</c:v>
                </c:pt>
                <c:pt idx="5151">
                  <c:v>429.24999999985408</c:v>
                </c:pt>
                <c:pt idx="5152">
                  <c:v>429.33333333318694</c:v>
                </c:pt>
                <c:pt idx="5153">
                  <c:v>429.41666666651969</c:v>
                </c:pt>
                <c:pt idx="5154">
                  <c:v>429.499999999853</c:v>
                </c:pt>
                <c:pt idx="5155">
                  <c:v>429.58333333318569</c:v>
                </c:pt>
                <c:pt idx="5156">
                  <c:v>429.66666666651798</c:v>
                </c:pt>
                <c:pt idx="5157">
                  <c:v>429.74999999985232</c:v>
                </c:pt>
                <c:pt idx="5158">
                  <c:v>429.83333333318399</c:v>
                </c:pt>
                <c:pt idx="5159">
                  <c:v>429.91666666651793</c:v>
                </c:pt>
                <c:pt idx="5160">
                  <c:v>429.99999999984999</c:v>
                </c:pt>
                <c:pt idx="5161">
                  <c:v>430.08333333318222</c:v>
                </c:pt>
                <c:pt idx="5162">
                  <c:v>430.16666666651679</c:v>
                </c:pt>
                <c:pt idx="5163">
                  <c:v>430.24999999984902</c:v>
                </c:pt>
                <c:pt idx="5164">
                  <c:v>430.33333333318194</c:v>
                </c:pt>
                <c:pt idx="5165">
                  <c:v>430.41666666651503</c:v>
                </c:pt>
                <c:pt idx="5166">
                  <c:v>430.499999999848</c:v>
                </c:pt>
                <c:pt idx="5167">
                  <c:v>430.58333333318069</c:v>
                </c:pt>
                <c:pt idx="5168">
                  <c:v>430.666666666514</c:v>
                </c:pt>
                <c:pt idx="5169">
                  <c:v>430.74999999984732</c:v>
                </c:pt>
                <c:pt idx="5170">
                  <c:v>430.8333333331791</c:v>
                </c:pt>
                <c:pt idx="5171">
                  <c:v>430.91666666651264</c:v>
                </c:pt>
                <c:pt idx="5172">
                  <c:v>430.99999999984601</c:v>
                </c:pt>
                <c:pt idx="5173">
                  <c:v>431.08333333317893</c:v>
                </c:pt>
                <c:pt idx="5174">
                  <c:v>431.16666666651201</c:v>
                </c:pt>
                <c:pt idx="5175">
                  <c:v>431.24999999984578</c:v>
                </c:pt>
                <c:pt idx="5176">
                  <c:v>431.33333333317722</c:v>
                </c:pt>
                <c:pt idx="5177">
                  <c:v>431.41666666651099</c:v>
                </c:pt>
                <c:pt idx="5178">
                  <c:v>431.49999999984396</c:v>
                </c:pt>
                <c:pt idx="5179">
                  <c:v>431.58333333317699</c:v>
                </c:pt>
                <c:pt idx="5180">
                  <c:v>431.66666666651008</c:v>
                </c:pt>
                <c:pt idx="5181">
                  <c:v>431.74999999984385</c:v>
                </c:pt>
                <c:pt idx="5182">
                  <c:v>431.83333333317569</c:v>
                </c:pt>
                <c:pt idx="5183">
                  <c:v>431.91666666650895</c:v>
                </c:pt>
                <c:pt idx="5184">
                  <c:v>431.99999999984198</c:v>
                </c:pt>
                <c:pt idx="5185">
                  <c:v>432.0833333331741</c:v>
                </c:pt>
                <c:pt idx="5186">
                  <c:v>432.16666666650798</c:v>
                </c:pt>
                <c:pt idx="5187">
                  <c:v>432.24999999984192</c:v>
                </c:pt>
                <c:pt idx="5188">
                  <c:v>432.33333333317393</c:v>
                </c:pt>
                <c:pt idx="5189">
                  <c:v>432.41666666650696</c:v>
                </c:pt>
                <c:pt idx="5190">
                  <c:v>432.49999999983999</c:v>
                </c:pt>
                <c:pt idx="5191">
                  <c:v>432.58333333317222</c:v>
                </c:pt>
                <c:pt idx="5192">
                  <c:v>432.66666666650679</c:v>
                </c:pt>
                <c:pt idx="5193">
                  <c:v>432.74999999983902</c:v>
                </c:pt>
                <c:pt idx="5194">
                  <c:v>432.83333333317199</c:v>
                </c:pt>
                <c:pt idx="5195">
                  <c:v>432.91666666650463</c:v>
                </c:pt>
                <c:pt idx="5196">
                  <c:v>432.999999999838</c:v>
                </c:pt>
                <c:pt idx="5197">
                  <c:v>433.08333333316995</c:v>
                </c:pt>
                <c:pt idx="5198">
                  <c:v>433.16666666650298</c:v>
                </c:pt>
                <c:pt idx="5199">
                  <c:v>433.24999999983692</c:v>
                </c:pt>
                <c:pt idx="5200">
                  <c:v>433.33333333316898</c:v>
                </c:pt>
                <c:pt idx="5201">
                  <c:v>433.41666666650195</c:v>
                </c:pt>
                <c:pt idx="5202">
                  <c:v>433.49999999983493</c:v>
                </c:pt>
                <c:pt idx="5203">
                  <c:v>433.58333333316801</c:v>
                </c:pt>
                <c:pt idx="5204">
                  <c:v>433.66666666650138</c:v>
                </c:pt>
                <c:pt idx="5205">
                  <c:v>433.74999999983402</c:v>
                </c:pt>
                <c:pt idx="5206">
                  <c:v>433.83333333316705</c:v>
                </c:pt>
                <c:pt idx="5207">
                  <c:v>433.91666666649922</c:v>
                </c:pt>
                <c:pt idx="5208">
                  <c:v>433.99999999983299</c:v>
                </c:pt>
                <c:pt idx="5209">
                  <c:v>434.08333333316602</c:v>
                </c:pt>
                <c:pt idx="5210">
                  <c:v>434.166666666499</c:v>
                </c:pt>
                <c:pt idx="5211">
                  <c:v>434.24999999983208</c:v>
                </c:pt>
                <c:pt idx="5212">
                  <c:v>434.333333333165</c:v>
                </c:pt>
                <c:pt idx="5213">
                  <c:v>434.41666666649769</c:v>
                </c:pt>
                <c:pt idx="5214">
                  <c:v>434.499999999831</c:v>
                </c:pt>
                <c:pt idx="5215">
                  <c:v>434.58333333316398</c:v>
                </c:pt>
                <c:pt idx="5216">
                  <c:v>434.66666666649701</c:v>
                </c:pt>
                <c:pt idx="5217">
                  <c:v>434.74999999982998</c:v>
                </c:pt>
                <c:pt idx="5218">
                  <c:v>434.83333333316301</c:v>
                </c:pt>
                <c:pt idx="5219">
                  <c:v>434.91666666649593</c:v>
                </c:pt>
                <c:pt idx="5220">
                  <c:v>434.99999999982896</c:v>
                </c:pt>
                <c:pt idx="5221">
                  <c:v>435.08333333316205</c:v>
                </c:pt>
                <c:pt idx="5222">
                  <c:v>435.16666666649502</c:v>
                </c:pt>
                <c:pt idx="5223">
                  <c:v>435.24999999982879</c:v>
                </c:pt>
                <c:pt idx="5224">
                  <c:v>435.33333333316102</c:v>
                </c:pt>
                <c:pt idx="5225">
                  <c:v>435.41666666649394</c:v>
                </c:pt>
                <c:pt idx="5226">
                  <c:v>435.49999999982703</c:v>
                </c:pt>
                <c:pt idx="5227">
                  <c:v>435.58333333316</c:v>
                </c:pt>
                <c:pt idx="5228">
                  <c:v>435.66666666649297</c:v>
                </c:pt>
                <c:pt idx="5229">
                  <c:v>435.74999999982691</c:v>
                </c:pt>
                <c:pt idx="5230">
                  <c:v>435.83333333315898</c:v>
                </c:pt>
                <c:pt idx="5231">
                  <c:v>435.91666666649195</c:v>
                </c:pt>
                <c:pt idx="5232">
                  <c:v>435.99999999982469</c:v>
                </c:pt>
                <c:pt idx="5233">
                  <c:v>436.08333333315704</c:v>
                </c:pt>
                <c:pt idx="5234">
                  <c:v>436.16666666649002</c:v>
                </c:pt>
                <c:pt idx="5235">
                  <c:v>436.24999999982379</c:v>
                </c:pt>
                <c:pt idx="5236">
                  <c:v>436.33333333315602</c:v>
                </c:pt>
                <c:pt idx="5237">
                  <c:v>436.41666666648899</c:v>
                </c:pt>
                <c:pt idx="5238">
                  <c:v>436.49999999982197</c:v>
                </c:pt>
                <c:pt idx="5239">
                  <c:v>436.583333333155</c:v>
                </c:pt>
                <c:pt idx="5240">
                  <c:v>436.66666666648808</c:v>
                </c:pt>
                <c:pt idx="5241">
                  <c:v>436.74999999982191</c:v>
                </c:pt>
                <c:pt idx="5242">
                  <c:v>436.83333333315397</c:v>
                </c:pt>
                <c:pt idx="5243">
                  <c:v>436.91666666648695</c:v>
                </c:pt>
                <c:pt idx="5244">
                  <c:v>436.99999999981969</c:v>
                </c:pt>
                <c:pt idx="5245">
                  <c:v>437.08333333315301</c:v>
                </c:pt>
                <c:pt idx="5246">
                  <c:v>437.16666666648598</c:v>
                </c:pt>
                <c:pt idx="5247">
                  <c:v>437.24999999981901</c:v>
                </c:pt>
                <c:pt idx="5248">
                  <c:v>437.33333333315198</c:v>
                </c:pt>
                <c:pt idx="5249">
                  <c:v>437.41666666648422</c:v>
                </c:pt>
                <c:pt idx="5250">
                  <c:v>437.49999999981799</c:v>
                </c:pt>
                <c:pt idx="5251">
                  <c:v>437.58333333315102</c:v>
                </c:pt>
                <c:pt idx="5252">
                  <c:v>437.66666666648405</c:v>
                </c:pt>
                <c:pt idx="5253">
                  <c:v>437.74999999981702</c:v>
                </c:pt>
                <c:pt idx="5254">
                  <c:v>437.83333333314999</c:v>
                </c:pt>
                <c:pt idx="5255">
                  <c:v>437.91666666648263</c:v>
                </c:pt>
                <c:pt idx="5256">
                  <c:v>437.999999999816</c:v>
                </c:pt>
                <c:pt idx="5257">
                  <c:v>438.08333333314903</c:v>
                </c:pt>
                <c:pt idx="5258">
                  <c:v>438.166666666482</c:v>
                </c:pt>
                <c:pt idx="5259">
                  <c:v>438.24999999981497</c:v>
                </c:pt>
                <c:pt idx="5260">
                  <c:v>438.333333333148</c:v>
                </c:pt>
                <c:pt idx="5261">
                  <c:v>438.41666666648069</c:v>
                </c:pt>
                <c:pt idx="5262">
                  <c:v>438.49999999981395</c:v>
                </c:pt>
                <c:pt idx="5263">
                  <c:v>438.58333333314698</c:v>
                </c:pt>
                <c:pt idx="5264">
                  <c:v>438.66666666648001</c:v>
                </c:pt>
                <c:pt idx="5265">
                  <c:v>438.74999999981338</c:v>
                </c:pt>
                <c:pt idx="5266">
                  <c:v>438.83333333314602</c:v>
                </c:pt>
                <c:pt idx="5267">
                  <c:v>438.91666666647899</c:v>
                </c:pt>
                <c:pt idx="5268">
                  <c:v>438.99999999981196</c:v>
                </c:pt>
                <c:pt idx="5269">
                  <c:v>439.08333333314499</c:v>
                </c:pt>
                <c:pt idx="5270">
                  <c:v>439.16666666647802</c:v>
                </c:pt>
                <c:pt idx="5271">
                  <c:v>439.24999999981179</c:v>
                </c:pt>
                <c:pt idx="5272">
                  <c:v>439.333333333143</c:v>
                </c:pt>
                <c:pt idx="5273">
                  <c:v>439.41666666647569</c:v>
                </c:pt>
                <c:pt idx="5274">
                  <c:v>439.49999999980895</c:v>
                </c:pt>
                <c:pt idx="5275">
                  <c:v>439.58333333314198</c:v>
                </c:pt>
                <c:pt idx="5276">
                  <c:v>439.66666666647501</c:v>
                </c:pt>
                <c:pt idx="5277">
                  <c:v>439.74999999980798</c:v>
                </c:pt>
                <c:pt idx="5278">
                  <c:v>439.83333333314101</c:v>
                </c:pt>
                <c:pt idx="5279">
                  <c:v>439.91666666647399</c:v>
                </c:pt>
                <c:pt idx="5280">
                  <c:v>439.99999999980696</c:v>
                </c:pt>
                <c:pt idx="5281">
                  <c:v>440.08333333313999</c:v>
                </c:pt>
                <c:pt idx="5282">
                  <c:v>440.16666666647302</c:v>
                </c:pt>
                <c:pt idx="5283">
                  <c:v>440.24999999980679</c:v>
                </c:pt>
                <c:pt idx="5284">
                  <c:v>440.33333333313897</c:v>
                </c:pt>
                <c:pt idx="5285">
                  <c:v>440.41666666647194</c:v>
                </c:pt>
                <c:pt idx="5286">
                  <c:v>440.49999999980503</c:v>
                </c:pt>
                <c:pt idx="5287">
                  <c:v>440.583333333138</c:v>
                </c:pt>
                <c:pt idx="5288">
                  <c:v>440.66666666647097</c:v>
                </c:pt>
                <c:pt idx="5289">
                  <c:v>440.749999999804</c:v>
                </c:pt>
                <c:pt idx="5290">
                  <c:v>440.83333333313698</c:v>
                </c:pt>
                <c:pt idx="5291">
                  <c:v>440.91666666646995</c:v>
                </c:pt>
                <c:pt idx="5292">
                  <c:v>440.99999999980264</c:v>
                </c:pt>
                <c:pt idx="5293">
                  <c:v>441.08333333313601</c:v>
                </c:pt>
                <c:pt idx="5294">
                  <c:v>441.16666666646938</c:v>
                </c:pt>
                <c:pt idx="5295">
                  <c:v>441.24999999980201</c:v>
                </c:pt>
                <c:pt idx="5296">
                  <c:v>441.33333333313499</c:v>
                </c:pt>
                <c:pt idx="5297">
                  <c:v>441.41666666646802</c:v>
                </c:pt>
                <c:pt idx="5298">
                  <c:v>441.49999999980099</c:v>
                </c:pt>
                <c:pt idx="5299">
                  <c:v>441.58333333313396</c:v>
                </c:pt>
                <c:pt idx="5300">
                  <c:v>441.66666666646785</c:v>
                </c:pt>
                <c:pt idx="5301">
                  <c:v>441.74999999980002</c:v>
                </c:pt>
                <c:pt idx="5302">
                  <c:v>441.833333333133</c:v>
                </c:pt>
                <c:pt idx="5303">
                  <c:v>441.91666666646631</c:v>
                </c:pt>
                <c:pt idx="5304">
                  <c:v>441.99999999979894</c:v>
                </c:pt>
                <c:pt idx="5305">
                  <c:v>442.08333333313197</c:v>
                </c:pt>
                <c:pt idx="5306">
                  <c:v>442.16666666646432</c:v>
                </c:pt>
                <c:pt idx="5307">
                  <c:v>442.24999999979798</c:v>
                </c:pt>
                <c:pt idx="5308">
                  <c:v>442.33333333312999</c:v>
                </c:pt>
                <c:pt idx="5309">
                  <c:v>442.41666666646302</c:v>
                </c:pt>
                <c:pt idx="5310">
                  <c:v>442.49999999979599</c:v>
                </c:pt>
                <c:pt idx="5311">
                  <c:v>442.58333333312896</c:v>
                </c:pt>
                <c:pt idx="5312">
                  <c:v>442.66666666646285</c:v>
                </c:pt>
                <c:pt idx="5313">
                  <c:v>442.74999999979502</c:v>
                </c:pt>
                <c:pt idx="5314">
                  <c:v>442.833333333128</c:v>
                </c:pt>
                <c:pt idx="5315">
                  <c:v>442.91666666646108</c:v>
                </c:pt>
                <c:pt idx="5316">
                  <c:v>442.99999999979394</c:v>
                </c:pt>
                <c:pt idx="5317">
                  <c:v>443.08333333312697</c:v>
                </c:pt>
                <c:pt idx="5318">
                  <c:v>443.16666666646091</c:v>
                </c:pt>
                <c:pt idx="5319">
                  <c:v>443.24999999979298</c:v>
                </c:pt>
                <c:pt idx="5320">
                  <c:v>443.33333333312601</c:v>
                </c:pt>
                <c:pt idx="5321">
                  <c:v>443.41666666645898</c:v>
                </c:pt>
                <c:pt idx="5322">
                  <c:v>443.49999999979195</c:v>
                </c:pt>
                <c:pt idx="5323">
                  <c:v>443.58333333312493</c:v>
                </c:pt>
                <c:pt idx="5324">
                  <c:v>443.66666666645904</c:v>
                </c:pt>
                <c:pt idx="5325">
                  <c:v>443.74999999979138</c:v>
                </c:pt>
                <c:pt idx="5326">
                  <c:v>443.83333333312396</c:v>
                </c:pt>
                <c:pt idx="5327">
                  <c:v>443.91666666645705</c:v>
                </c:pt>
                <c:pt idx="5328">
                  <c:v>443.99999999978922</c:v>
                </c:pt>
                <c:pt idx="5329">
                  <c:v>444.08333333312299</c:v>
                </c:pt>
                <c:pt idx="5330">
                  <c:v>444.1666666664571</c:v>
                </c:pt>
                <c:pt idx="5331">
                  <c:v>444.249999999789</c:v>
                </c:pt>
                <c:pt idx="5332">
                  <c:v>444.33333333312203</c:v>
                </c:pt>
                <c:pt idx="5333">
                  <c:v>444.416666666455</c:v>
                </c:pt>
                <c:pt idx="5334">
                  <c:v>444.49999999978769</c:v>
                </c:pt>
                <c:pt idx="5335">
                  <c:v>444.583333333121</c:v>
                </c:pt>
                <c:pt idx="5336">
                  <c:v>444.66666666645432</c:v>
                </c:pt>
                <c:pt idx="5337">
                  <c:v>444.74999999978701</c:v>
                </c:pt>
                <c:pt idx="5338">
                  <c:v>444.83333333311964</c:v>
                </c:pt>
                <c:pt idx="5339">
                  <c:v>444.91666666645301</c:v>
                </c:pt>
                <c:pt idx="5340">
                  <c:v>444.99999999978593</c:v>
                </c:pt>
                <c:pt idx="5341">
                  <c:v>445.08333333311896</c:v>
                </c:pt>
                <c:pt idx="5342">
                  <c:v>445.16666666645278</c:v>
                </c:pt>
                <c:pt idx="5343">
                  <c:v>445.24999999978502</c:v>
                </c:pt>
                <c:pt idx="5344">
                  <c:v>445.33333333311799</c:v>
                </c:pt>
                <c:pt idx="5345">
                  <c:v>445.41666666645102</c:v>
                </c:pt>
                <c:pt idx="5346">
                  <c:v>445.49999999978394</c:v>
                </c:pt>
                <c:pt idx="5347">
                  <c:v>445.583333333116</c:v>
                </c:pt>
                <c:pt idx="5348">
                  <c:v>445.66666666644932</c:v>
                </c:pt>
                <c:pt idx="5349">
                  <c:v>445.74999999978201</c:v>
                </c:pt>
                <c:pt idx="5350">
                  <c:v>445.83333333311469</c:v>
                </c:pt>
                <c:pt idx="5351">
                  <c:v>445.91666666644801</c:v>
                </c:pt>
                <c:pt idx="5352">
                  <c:v>445.99999999978093</c:v>
                </c:pt>
                <c:pt idx="5353">
                  <c:v>446.08333333311396</c:v>
                </c:pt>
                <c:pt idx="5354">
                  <c:v>446.16666666644738</c:v>
                </c:pt>
                <c:pt idx="5355">
                  <c:v>446.24999999978002</c:v>
                </c:pt>
                <c:pt idx="5356">
                  <c:v>446.33333333311299</c:v>
                </c:pt>
                <c:pt idx="5357">
                  <c:v>446.41666666644602</c:v>
                </c:pt>
                <c:pt idx="5358">
                  <c:v>446.49999999977899</c:v>
                </c:pt>
                <c:pt idx="5359">
                  <c:v>446.58333333311197</c:v>
                </c:pt>
                <c:pt idx="5360">
                  <c:v>446.66666666644579</c:v>
                </c:pt>
                <c:pt idx="5361">
                  <c:v>446.74999999977808</c:v>
                </c:pt>
                <c:pt idx="5362">
                  <c:v>446.833333333111</c:v>
                </c:pt>
                <c:pt idx="5363">
                  <c:v>446.91666666644397</c:v>
                </c:pt>
                <c:pt idx="5364">
                  <c:v>446.99999999977695</c:v>
                </c:pt>
                <c:pt idx="5365">
                  <c:v>447.08333333310969</c:v>
                </c:pt>
                <c:pt idx="5366">
                  <c:v>447.16666666644392</c:v>
                </c:pt>
                <c:pt idx="5367">
                  <c:v>447.24999999977598</c:v>
                </c:pt>
                <c:pt idx="5368">
                  <c:v>447.33333333310895</c:v>
                </c:pt>
                <c:pt idx="5369">
                  <c:v>447.41666666644198</c:v>
                </c:pt>
                <c:pt idx="5370">
                  <c:v>447.49999999977422</c:v>
                </c:pt>
                <c:pt idx="5371">
                  <c:v>447.58333333310799</c:v>
                </c:pt>
                <c:pt idx="5372">
                  <c:v>447.6666666664421</c:v>
                </c:pt>
                <c:pt idx="5373">
                  <c:v>447.74999999977405</c:v>
                </c:pt>
                <c:pt idx="5374">
                  <c:v>447.83333333310696</c:v>
                </c:pt>
                <c:pt idx="5375">
                  <c:v>447.91666666643999</c:v>
                </c:pt>
                <c:pt idx="5376">
                  <c:v>447.99999999977263</c:v>
                </c:pt>
                <c:pt idx="5377">
                  <c:v>448.083333333106</c:v>
                </c:pt>
                <c:pt idx="5378">
                  <c:v>448.16666666643908</c:v>
                </c:pt>
                <c:pt idx="5379">
                  <c:v>448.249999999772</c:v>
                </c:pt>
                <c:pt idx="5380">
                  <c:v>448.33333333310469</c:v>
                </c:pt>
                <c:pt idx="5381">
                  <c:v>448.416666666438</c:v>
                </c:pt>
                <c:pt idx="5382">
                  <c:v>448.49999999977069</c:v>
                </c:pt>
                <c:pt idx="5383">
                  <c:v>448.58333333310293</c:v>
                </c:pt>
                <c:pt idx="5384">
                  <c:v>448.66666666643704</c:v>
                </c:pt>
                <c:pt idx="5385">
                  <c:v>448.74999999976978</c:v>
                </c:pt>
                <c:pt idx="5386">
                  <c:v>448.83333333310196</c:v>
                </c:pt>
                <c:pt idx="5387">
                  <c:v>448.91666666643499</c:v>
                </c:pt>
                <c:pt idx="5388">
                  <c:v>448.99999999976802</c:v>
                </c:pt>
                <c:pt idx="5389">
                  <c:v>449.083333333101</c:v>
                </c:pt>
                <c:pt idx="5390">
                  <c:v>449.16666666643408</c:v>
                </c:pt>
                <c:pt idx="5391">
                  <c:v>449.24999999976785</c:v>
                </c:pt>
                <c:pt idx="5392">
                  <c:v>449.33333333309969</c:v>
                </c:pt>
                <c:pt idx="5393">
                  <c:v>449.416666666433</c:v>
                </c:pt>
                <c:pt idx="5394">
                  <c:v>449.49999999976598</c:v>
                </c:pt>
                <c:pt idx="5395">
                  <c:v>449.58333333309895</c:v>
                </c:pt>
                <c:pt idx="5396">
                  <c:v>449.66666666643232</c:v>
                </c:pt>
                <c:pt idx="5397">
                  <c:v>449.74999999976592</c:v>
                </c:pt>
                <c:pt idx="5398">
                  <c:v>449.83333333309793</c:v>
                </c:pt>
                <c:pt idx="5399">
                  <c:v>449.91666666643101</c:v>
                </c:pt>
                <c:pt idx="5400">
                  <c:v>449.99999999976404</c:v>
                </c:pt>
                <c:pt idx="5401">
                  <c:v>450.08333333309696</c:v>
                </c:pt>
                <c:pt idx="5402">
                  <c:v>450.16666666643079</c:v>
                </c:pt>
                <c:pt idx="5403">
                  <c:v>450.2499999997641</c:v>
                </c:pt>
                <c:pt idx="5404">
                  <c:v>450.33333333309599</c:v>
                </c:pt>
                <c:pt idx="5405">
                  <c:v>450.41666666642897</c:v>
                </c:pt>
                <c:pt idx="5406">
                  <c:v>450.499999999762</c:v>
                </c:pt>
                <c:pt idx="5407">
                  <c:v>450.58333333309503</c:v>
                </c:pt>
                <c:pt idx="5408">
                  <c:v>450.66666666642891</c:v>
                </c:pt>
                <c:pt idx="5409">
                  <c:v>450.74999999976222</c:v>
                </c:pt>
                <c:pt idx="5410">
                  <c:v>450.83333333309395</c:v>
                </c:pt>
                <c:pt idx="5411">
                  <c:v>450.91666666642698</c:v>
                </c:pt>
                <c:pt idx="5412">
                  <c:v>450.99999999976001</c:v>
                </c:pt>
                <c:pt idx="5413">
                  <c:v>451.08333333309264</c:v>
                </c:pt>
                <c:pt idx="5414">
                  <c:v>451.16666666642692</c:v>
                </c:pt>
                <c:pt idx="5415">
                  <c:v>451.24999999975932</c:v>
                </c:pt>
                <c:pt idx="5416">
                  <c:v>451.33333333309196</c:v>
                </c:pt>
                <c:pt idx="5417">
                  <c:v>451.41666666642499</c:v>
                </c:pt>
                <c:pt idx="5418">
                  <c:v>451.49999999975802</c:v>
                </c:pt>
                <c:pt idx="5419">
                  <c:v>451.58333333309099</c:v>
                </c:pt>
                <c:pt idx="5420">
                  <c:v>451.66666666642402</c:v>
                </c:pt>
                <c:pt idx="5421">
                  <c:v>451.74999999975785</c:v>
                </c:pt>
                <c:pt idx="5422">
                  <c:v>451.83333333308894</c:v>
                </c:pt>
                <c:pt idx="5423">
                  <c:v>451.91666666642197</c:v>
                </c:pt>
                <c:pt idx="5424">
                  <c:v>451.999999999755</c:v>
                </c:pt>
                <c:pt idx="5425">
                  <c:v>452.08333333308769</c:v>
                </c:pt>
                <c:pt idx="5426">
                  <c:v>452.16666666642192</c:v>
                </c:pt>
                <c:pt idx="5427">
                  <c:v>452.24999999975432</c:v>
                </c:pt>
                <c:pt idx="5428">
                  <c:v>452.33333333308696</c:v>
                </c:pt>
                <c:pt idx="5429">
                  <c:v>452.41666666641999</c:v>
                </c:pt>
                <c:pt idx="5430">
                  <c:v>452.49999999975302</c:v>
                </c:pt>
                <c:pt idx="5431">
                  <c:v>452.58333333308599</c:v>
                </c:pt>
                <c:pt idx="5432">
                  <c:v>452.66666666641902</c:v>
                </c:pt>
                <c:pt idx="5433">
                  <c:v>452.74999999975284</c:v>
                </c:pt>
                <c:pt idx="5434">
                  <c:v>452.83333333308423</c:v>
                </c:pt>
                <c:pt idx="5435">
                  <c:v>452.916666666418</c:v>
                </c:pt>
                <c:pt idx="5436">
                  <c:v>452.99999999975108</c:v>
                </c:pt>
                <c:pt idx="5437">
                  <c:v>453.08333333308394</c:v>
                </c:pt>
                <c:pt idx="5438">
                  <c:v>453.16666666641731</c:v>
                </c:pt>
                <c:pt idx="5439">
                  <c:v>453.24999999975091</c:v>
                </c:pt>
                <c:pt idx="5440">
                  <c:v>453.33333333308269</c:v>
                </c:pt>
                <c:pt idx="5441">
                  <c:v>453.41666666641601</c:v>
                </c:pt>
                <c:pt idx="5442">
                  <c:v>453.49999999974898</c:v>
                </c:pt>
                <c:pt idx="5443">
                  <c:v>453.58333333308195</c:v>
                </c:pt>
                <c:pt idx="5444">
                  <c:v>453.66666666641498</c:v>
                </c:pt>
                <c:pt idx="5445">
                  <c:v>453.74999999974898</c:v>
                </c:pt>
                <c:pt idx="5446">
                  <c:v>453.83333333308099</c:v>
                </c:pt>
                <c:pt idx="5447">
                  <c:v>453.91666666641396</c:v>
                </c:pt>
                <c:pt idx="5448">
                  <c:v>453.99999999974705</c:v>
                </c:pt>
                <c:pt idx="5449">
                  <c:v>454.08333333307922</c:v>
                </c:pt>
                <c:pt idx="5450">
                  <c:v>454.16666666641379</c:v>
                </c:pt>
                <c:pt idx="5451">
                  <c:v>454.2499999997471</c:v>
                </c:pt>
                <c:pt idx="5452">
                  <c:v>454.33333333307894</c:v>
                </c:pt>
                <c:pt idx="5453">
                  <c:v>454.41666666641203</c:v>
                </c:pt>
                <c:pt idx="5454">
                  <c:v>454.499999999745</c:v>
                </c:pt>
                <c:pt idx="5455">
                  <c:v>454.58333333307769</c:v>
                </c:pt>
                <c:pt idx="5456">
                  <c:v>454.66666666640998</c:v>
                </c:pt>
                <c:pt idx="5457">
                  <c:v>454.74999999974432</c:v>
                </c:pt>
                <c:pt idx="5458">
                  <c:v>454.83333333307695</c:v>
                </c:pt>
                <c:pt idx="5459">
                  <c:v>454.91666666640896</c:v>
                </c:pt>
                <c:pt idx="5460">
                  <c:v>454.99999999974204</c:v>
                </c:pt>
                <c:pt idx="5461">
                  <c:v>455.08333333307422</c:v>
                </c:pt>
                <c:pt idx="5462">
                  <c:v>455.16666666640879</c:v>
                </c:pt>
                <c:pt idx="5463">
                  <c:v>455.2499999997421</c:v>
                </c:pt>
                <c:pt idx="5464">
                  <c:v>455.33333333307399</c:v>
                </c:pt>
                <c:pt idx="5465">
                  <c:v>455.41666666640697</c:v>
                </c:pt>
                <c:pt idx="5466">
                  <c:v>455.49999999974</c:v>
                </c:pt>
                <c:pt idx="5467">
                  <c:v>455.58333333307303</c:v>
                </c:pt>
                <c:pt idx="5468">
                  <c:v>455.66666666640691</c:v>
                </c:pt>
                <c:pt idx="5469">
                  <c:v>455.74999999973932</c:v>
                </c:pt>
                <c:pt idx="5470">
                  <c:v>455.83333333307195</c:v>
                </c:pt>
                <c:pt idx="5471">
                  <c:v>455.91666666640469</c:v>
                </c:pt>
                <c:pt idx="5472">
                  <c:v>455.99999999973801</c:v>
                </c:pt>
                <c:pt idx="5473">
                  <c:v>456.08333333307093</c:v>
                </c:pt>
                <c:pt idx="5474">
                  <c:v>456.16666666640401</c:v>
                </c:pt>
                <c:pt idx="5475">
                  <c:v>456.24999999973738</c:v>
                </c:pt>
                <c:pt idx="5476">
                  <c:v>456.33333333306996</c:v>
                </c:pt>
                <c:pt idx="5477">
                  <c:v>456.41666666640299</c:v>
                </c:pt>
                <c:pt idx="5478">
                  <c:v>456.49999999973602</c:v>
                </c:pt>
                <c:pt idx="5479">
                  <c:v>456.58333333306905</c:v>
                </c:pt>
                <c:pt idx="5480">
                  <c:v>456.66666666640202</c:v>
                </c:pt>
                <c:pt idx="5481">
                  <c:v>456.74999999973579</c:v>
                </c:pt>
                <c:pt idx="5482">
                  <c:v>456.83333333306808</c:v>
                </c:pt>
                <c:pt idx="5483">
                  <c:v>456.916666666401</c:v>
                </c:pt>
                <c:pt idx="5484">
                  <c:v>456.99999999973397</c:v>
                </c:pt>
                <c:pt idx="5485">
                  <c:v>457.083333333067</c:v>
                </c:pt>
                <c:pt idx="5486">
                  <c:v>457.16666666639998</c:v>
                </c:pt>
                <c:pt idx="5487">
                  <c:v>457.24999999973392</c:v>
                </c:pt>
                <c:pt idx="5488">
                  <c:v>457.33333333306598</c:v>
                </c:pt>
                <c:pt idx="5489">
                  <c:v>457.41666666639895</c:v>
                </c:pt>
                <c:pt idx="5490">
                  <c:v>457.49999999973198</c:v>
                </c:pt>
                <c:pt idx="5491">
                  <c:v>457.58333333306501</c:v>
                </c:pt>
                <c:pt idx="5492">
                  <c:v>457.66666666639838</c:v>
                </c:pt>
                <c:pt idx="5493">
                  <c:v>457.7499999997321</c:v>
                </c:pt>
                <c:pt idx="5494">
                  <c:v>457.83333333306405</c:v>
                </c:pt>
                <c:pt idx="5495">
                  <c:v>457.91666666639696</c:v>
                </c:pt>
                <c:pt idx="5496">
                  <c:v>457.99999999972999</c:v>
                </c:pt>
                <c:pt idx="5497">
                  <c:v>458.083333333062</c:v>
                </c:pt>
                <c:pt idx="5498">
                  <c:v>458.16666666639497</c:v>
                </c:pt>
                <c:pt idx="5499">
                  <c:v>458.24999999972891</c:v>
                </c:pt>
                <c:pt idx="5500">
                  <c:v>458.33333333306098</c:v>
                </c:pt>
                <c:pt idx="5501">
                  <c:v>458.41666666639395</c:v>
                </c:pt>
                <c:pt idx="5502">
                  <c:v>458.49999999972698</c:v>
                </c:pt>
                <c:pt idx="5503">
                  <c:v>458.58333333306001</c:v>
                </c:pt>
                <c:pt idx="5504">
                  <c:v>458.66666666639298</c:v>
                </c:pt>
                <c:pt idx="5505">
                  <c:v>458.74999999972704</c:v>
                </c:pt>
                <c:pt idx="5506">
                  <c:v>458.83333333305904</c:v>
                </c:pt>
                <c:pt idx="5507">
                  <c:v>458.91666666639196</c:v>
                </c:pt>
                <c:pt idx="5508">
                  <c:v>458.99999999972499</c:v>
                </c:pt>
                <c:pt idx="5509">
                  <c:v>459.08333333305802</c:v>
                </c:pt>
                <c:pt idx="5510">
                  <c:v>459.16666666639179</c:v>
                </c:pt>
                <c:pt idx="5511">
                  <c:v>459.24999999972408</c:v>
                </c:pt>
                <c:pt idx="5512">
                  <c:v>459.333333333057</c:v>
                </c:pt>
                <c:pt idx="5513">
                  <c:v>459.41666666638969</c:v>
                </c:pt>
                <c:pt idx="5514">
                  <c:v>459.499999999723</c:v>
                </c:pt>
                <c:pt idx="5515">
                  <c:v>459.58333333305598</c:v>
                </c:pt>
                <c:pt idx="5516">
                  <c:v>459.66666666638901</c:v>
                </c:pt>
                <c:pt idx="5517">
                  <c:v>459.74999999972232</c:v>
                </c:pt>
                <c:pt idx="5518">
                  <c:v>459.83333333305501</c:v>
                </c:pt>
                <c:pt idx="5519">
                  <c:v>459.91666666638793</c:v>
                </c:pt>
                <c:pt idx="5520">
                  <c:v>459.99999999972101</c:v>
                </c:pt>
                <c:pt idx="5521">
                  <c:v>460.08333333305404</c:v>
                </c:pt>
                <c:pt idx="5522">
                  <c:v>460.16666666638702</c:v>
                </c:pt>
                <c:pt idx="5523">
                  <c:v>460.24999999972079</c:v>
                </c:pt>
                <c:pt idx="5524">
                  <c:v>460.33333333305302</c:v>
                </c:pt>
                <c:pt idx="5525">
                  <c:v>460.41666666638599</c:v>
                </c:pt>
                <c:pt idx="5526">
                  <c:v>460.49999999971897</c:v>
                </c:pt>
                <c:pt idx="5527">
                  <c:v>460.583333333052</c:v>
                </c:pt>
                <c:pt idx="5528">
                  <c:v>460.66666666638508</c:v>
                </c:pt>
                <c:pt idx="5529">
                  <c:v>460.74999999971891</c:v>
                </c:pt>
                <c:pt idx="5530">
                  <c:v>460.83333333305097</c:v>
                </c:pt>
                <c:pt idx="5531">
                  <c:v>460.91666666638395</c:v>
                </c:pt>
                <c:pt idx="5532">
                  <c:v>460.99999999971698</c:v>
                </c:pt>
                <c:pt idx="5533">
                  <c:v>461.08333333304898</c:v>
                </c:pt>
                <c:pt idx="5534">
                  <c:v>461.16666666638201</c:v>
                </c:pt>
                <c:pt idx="5535">
                  <c:v>461.24999999971578</c:v>
                </c:pt>
                <c:pt idx="5536">
                  <c:v>461.33333333304802</c:v>
                </c:pt>
                <c:pt idx="5537">
                  <c:v>461.41666666638099</c:v>
                </c:pt>
                <c:pt idx="5538">
                  <c:v>461.49999999971396</c:v>
                </c:pt>
                <c:pt idx="5539">
                  <c:v>461.58333333304705</c:v>
                </c:pt>
                <c:pt idx="5540">
                  <c:v>461.66666666638002</c:v>
                </c:pt>
                <c:pt idx="5541">
                  <c:v>461.74999999971379</c:v>
                </c:pt>
                <c:pt idx="5542">
                  <c:v>461.83333333304608</c:v>
                </c:pt>
                <c:pt idx="5543">
                  <c:v>461.91666666637894</c:v>
                </c:pt>
                <c:pt idx="5544">
                  <c:v>461.99999999971197</c:v>
                </c:pt>
                <c:pt idx="5545">
                  <c:v>462.083333333045</c:v>
                </c:pt>
                <c:pt idx="5546">
                  <c:v>462.16666666637798</c:v>
                </c:pt>
                <c:pt idx="5547">
                  <c:v>462.24999999971192</c:v>
                </c:pt>
                <c:pt idx="5548">
                  <c:v>462.33333333304398</c:v>
                </c:pt>
                <c:pt idx="5549">
                  <c:v>462.41666666637695</c:v>
                </c:pt>
                <c:pt idx="5550">
                  <c:v>462.49999999970993</c:v>
                </c:pt>
                <c:pt idx="5551">
                  <c:v>462.58333333304302</c:v>
                </c:pt>
                <c:pt idx="5552">
                  <c:v>462.66666666637678</c:v>
                </c:pt>
                <c:pt idx="5553">
                  <c:v>462.74999999970902</c:v>
                </c:pt>
                <c:pt idx="5554">
                  <c:v>462.83333333304205</c:v>
                </c:pt>
                <c:pt idx="5555">
                  <c:v>462.91666666637423</c:v>
                </c:pt>
                <c:pt idx="5556">
                  <c:v>462.999999999708</c:v>
                </c:pt>
                <c:pt idx="5557">
                  <c:v>463.08333333304108</c:v>
                </c:pt>
                <c:pt idx="5558">
                  <c:v>463.166666666374</c:v>
                </c:pt>
                <c:pt idx="5559">
                  <c:v>463.24999999970731</c:v>
                </c:pt>
                <c:pt idx="5560">
                  <c:v>463.33333333304</c:v>
                </c:pt>
                <c:pt idx="5561">
                  <c:v>463.41666666637269</c:v>
                </c:pt>
                <c:pt idx="5562">
                  <c:v>463.49999999970601</c:v>
                </c:pt>
                <c:pt idx="5563">
                  <c:v>463.58333333303898</c:v>
                </c:pt>
                <c:pt idx="5564">
                  <c:v>463.66666666637201</c:v>
                </c:pt>
                <c:pt idx="5565">
                  <c:v>463.74999999970498</c:v>
                </c:pt>
                <c:pt idx="5566">
                  <c:v>463.83333333303801</c:v>
                </c:pt>
                <c:pt idx="5567">
                  <c:v>463.91666666637099</c:v>
                </c:pt>
                <c:pt idx="5568">
                  <c:v>463.99999999970396</c:v>
                </c:pt>
                <c:pt idx="5569">
                  <c:v>464.08333333303705</c:v>
                </c:pt>
                <c:pt idx="5570">
                  <c:v>464.16666666637002</c:v>
                </c:pt>
                <c:pt idx="5571">
                  <c:v>464.24999999970379</c:v>
                </c:pt>
                <c:pt idx="5572">
                  <c:v>464.333333333035</c:v>
                </c:pt>
                <c:pt idx="5573">
                  <c:v>464.41666666636797</c:v>
                </c:pt>
                <c:pt idx="5574">
                  <c:v>464.499999999701</c:v>
                </c:pt>
                <c:pt idx="5575">
                  <c:v>464.58333333303398</c:v>
                </c:pt>
                <c:pt idx="5576">
                  <c:v>464.66666666636792</c:v>
                </c:pt>
                <c:pt idx="5577">
                  <c:v>464.74999999969964</c:v>
                </c:pt>
                <c:pt idx="5578">
                  <c:v>464.83333333303301</c:v>
                </c:pt>
                <c:pt idx="5579">
                  <c:v>464.91666666636598</c:v>
                </c:pt>
                <c:pt idx="5580">
                  <c:v>464.99999999969816</c:v>
                </c:pt>
                <c:pt idx="5581">
                  <c:v>465.08333333303204</c:v>
                </c:pt>
                <c:pt idx="5582">
                  <c:v>465.16666666636615</c:v>
                </c:pt>
                <c:pt idx="5583">
                  <c:v>465.24999999969799</c:v>
                </c:pt>
                <c:pt idx="5584">
                  <c:v>465.33333333303102</c:v>
                </c:pt>
                <c:pt idx="5585">
                  <c:v>465.41666666636405</c:v>
                </c:pt>
                <c:pt idx="5586">
                  <c:v>465.49999999969663</c:v>
                </c:pt>
                <c:pt idx="5587">
                  <c:v>465.58333333303</c:v>
                </c:pt>
                <c:pt idx="5588">
                  <c:v>465.66666666636422</c:v>
                </c:pt>
                <c:pt idx="5589">
                  <c:v>465.749999999696</c:v>
                </c:pt>
                <c:pt idx="5590">
                  <c:v>465.83333333302897</c:v>
                </c:pt>
                <c:pt idx="5591">
                  <c:v>465.916666666362</c:v>
                </c:pt>
                <c:pt idx="5592">
                  <c:v>465.99999999969367</c:v>
                </c:pt>
                <c:pt idx="5593">
                  <c:v>466.08333333302801</c:v>
                </c:pt>
                <c:pt idx="5594">
                  <c:v>466.16666666636223</c:v>
                </c:pt>
                <c:pt idx="5595">
                  <c:v>466.24999999969396</c:v>
                </c:pt>
                <c:pt idx="5596">
                  <c:v>466.33333333302704</c:v>
                </c:pt>
                <c:pt idx="5597">
                  <c:v>466.41666666636002</c:v>
                </c:pt>
                <c:pt idx="5598">
                  <c:v>466.49999999969191</c:v>
                </c:pt>
                <c:pt idx="5599">
                  <c:v>466.58333333302602</c:v>
                </c:pt>
                <c:pt idx="5600">
                  <c:v>466.66666666635984</c:v>
                </c:pt>
                <c:pt idx="5601">
                  <c:v>466.74999999969197</c:v>
                </c:pt>
                <c:pt idx="5602">
                  <c:v>466.833333333025</c:v>
                </c:pt>
                <c:pt idx="5603">
                  <c:v>466.91666666635808</c:v>
                </c:pt>
                <c:pt idx="5604">
                  <c:v>466.99999999969009</c:v>
                </c:pt>
                <c:pt idx="5605">
                  <c:v>467.08333333302397</c:v>
                </c:pt>
                <c:pt idx="5606">
                  <c:v>467.16666666635723</c:v>
                </c:pt>
                <c:pt idx="5607">
                  <c:v>467.24999999968969</c:v>
                </c:pt>
                <c:pt idx="5608">
                  <c:v>467.33333333302301</c:v>
                </c:pt>
                <c:pt idx="5609">
                  <c:v>467.41666666635501</c:v>
                </c:pt>
                <c:pt idx="5610">
                  <c:v>467.49999999968691</c:v>
                </c:pt>
                <c:pt idx="5611">
                  <c:v>467.58333333302102</c:v>
                </c:pt>
                <c:pt idx="5612">
                  <c:v>467.66666666635484</c:v>
                </c:pt>
                <c:pt idx="5613">
                  <c:v>467.74999999968696</c:v>
                </c:pt>
                <c:pt idx="5614">
                  <c:v>467.83333333301999</c:v>
                </c:pt>
                <c:pt idx="5615">
                  <c:v>467.91666666635302</c:v>
                </c:pt>
                <c:pt idx="5616">
                  <c:v>467.99999999968503</c:v>
                </c:pt>
                <c:pt idx="5617">
                  <c:v>468.08333333301903</c:v>
                </c:pt>
                <c:pt idx="5618">
                  <c:v>468.16666666635291</c:v>
                </c:pt>
                <c:pt idx="5619">
                  <c:v>468.24999999968469</c:v>
                </c:pt>
                <c:pt idx="5620">
                  <c:v>468.333333333018</c:v>
                </c:pt>
                <c:pt idx="5621">
                  <c:v>468.41666666635098</c:v>
                </c:pt>
                <c:pt idx="5622">
                  <c:v>468.49999999968304</c:v>
                </c:pt>
                <c:pt idx="5623">
                  <c:v>468.58333333301698</c:v>
                </c:pt>
                <c:pt idx="5624">
                  <c:v>468.66666666635092</c:v>
                </c:pt>
                <c:pt idx="5625">
                  <c:v>468.74999999968293</c:v>
                </c:pt>
                <c:pt idx="5626">
                  <c:v>468.83333333301601</c:v>
                </c:pt>
                <c:pt idx="5627">
                  <c:v>468.91666666634904</c:v>
                </c:pt>
                <c:pt idx="5628">
                  <c:v>468.99999999968117</c:v>
                </c:pt>
                <c:pt idx="5629">
                  <c:v>469.08333333301499</c:v>
                </c:pt>
                <c:pt idx="5630">
                  <c:v>469.1666666663491</c:v>
                </c:pt>
                <c:pt idx="5631">
                  <c:v>469.24999999968099</c:v>
                </c:pt>
                <c:pt idx="5632">
                  <c:v>469.33333333301397</c:v>
                </c:pt>
                <c:pt idx="5633">
                  <c:v>469.416666666347</c:v>
                </c:pt>
                <c:pt idx="5634">
                  <c:v>469.49999999967878</c:v>
                </c:pt>
                <c:pt idx="5635">
                  <c:v>469.583333333013</c:v>
                </c:pt>
                <c:pt idx="5636">
                  <c:v>469.66666666634723</c:v>
                </c:pt>
                <c:pt idx="5637">
                  <c:v>469.74999999967895</c:v>
                </c:pt>
                <c:pt idx="5638">
                  <c:v>469.83333333301198</c:v>
                </c:pt>
                <c:pt idx="5639">
                  <c:v>469.91666666634501</c:v>
                </c:pt>
                <c:pt idx="5640">
                  <c:v>469.99999999967679</c:v>
                </c:pt>
                <c:pt idx="5641">
                  <c:v>470.08333333301101</c:v>
                </c:pt>
                <c:pt idx="5642">
                  <c:v>470.16666666634438</c:v>
                </c:pt>
                <c:pt idx="5643">
                  <c:v>470.24999999967696</c:v>
                </c:pt>
                <c:pt idx="5644">
                  <c:v>470.33333333300999</c:v>
                </c:pt>
                <c:pt idx="5645">
                  <c:v>470.41666666634302</c:v>
                </c:pt>
                <c:pt idx="5646">
                  <c:v>470.49999999967486</c:v>
                </c:pt>
                <c:pt idx="5647">
                  <c:v>470.583333333008</c:v>
                </c:pt>
                <c:pt idx="5648">
                  <c:v>470.66666666634222</c:v>
                </c:pt>
                <c:pt idx="5649">
                  <c:v>470.74999999967395</c:v>
                </c:pt>
                <c:pt idx="5650">
                  <c:v>470.83333333300698</c:v>
                </c:pt>
                <c:pt idx="5651">
                  <c:v>470.91666666634001</c:v>
                </c:pt>
                <c:pt idx="5652">
                  <c:v>470.99999999967173</c:v>
                </c:pt>
                <c:pt idx="5653">
                  <c:v>471.08333333300601</c:v>
                </c:pt>
                <c:pt idx="5654">
                  <c:v>471.16666666633932</c:v>
                </c:pt>
                <c:pt idx="5655">
                  <c:v>471.24999999967196</c:v>
                </c:pt>
                <c:pt idx="5656">
                  <c:v>471.33333333300499</c:v>
                </c:pt>
                <c:pt idx="5657">
                  <c:v>471.41666666633802</c:v>
                </c:pt>
                <c:pt idx="5658">
                  <c:v>471.49999999966991</c:v>
                </c:pt>
                <c:pt idx="5659">
                  <c:v>471.58333333300396</c:v>
                </c:pt>
                <c:pt idx="5660">
                  <c:v>471.66666666633785</c:v>
                </c:pt>
                <c:pt idx="5661">
                  <c:v>471.74999999966997</c:v>
                </c:pt>
                <c:pt idx="5662">
                  <c:v>471.833333333003</c:v>
                </c:pt>
                <c:pt idx="5663">
                  <c:v>471.91666666633608</c:v>
                </c:pt>
                <c:pt idx="5664">
                  <c:v>471.99999999966894</c:v>
                </c:pt>
                <c:pt idx="5665">
                  <c:v>472.08333333300197</c:v>
                </c:pt>
                <c:pt idx="5666">
                  <c:v>472.16666666633591</c:v>
                </c:pt>
                <c:pt idx="5667">
                  <c:v>472.24999999966798</c:v>
                </c:pt>
                <c:pt idx="5668">
                  <c:v>472.33333333300101</c:v>
                </c:pt>
                <c:pt idx="5669">
                  <c:v>472.41666666633398</c:v>
                </c:pt>
                <c:pt idx="5670">
                  <c:v>472.49999999966695</c:v>
                </c:pt>
                <c:pt idx="5671">
                  <c:v>472.58333333299885</c:v>
                </c:pt>
                <c:pt idx="5672">
                  <c:v>472.66666666633404</c:v>
                </c:pt>
                <c:pt idx="5673">
                  <c:v>472.74999999966678</c:v>
                </c:pt>
                <c:pt idx="5674">
                  <c:v>472.83333333299817</c:v>
                </c:pt>
                <c:pt idx="5675">
                  <c:v>472.91666666633205</c:v>
                </c:pt>
                <c:pt idx="5676">
                  <c:v>472.99999999966423</c:v>
                </c:pt>
                <c:pt idx="5677">
                  <c:v>473.08333333299697</c:v>
                </c:pt>
                <c:pt idx="5678">
                  <c:v>473.16666666633216</c:v>
                </c:pt>
                <c:pt idx="5679">
                  <c:v>473.249999999664</c:v>
                </c:pt>
                <c:pt idx="5680">
                  <c:v>473.33333333299669</c:v>
                </c:pt>
                <c:pt idx="5681">
                  <c:v>473.41666666633</c:v>
                </c:pt>
                <c:pt idx="5682">
                  <c:v>473.49999999966269</c:v>
                </c:pt>
                <c:pt idx="5683">
                  <c:v>473.58333333299379</c:v>
                </c:pt>
                <c:pt idx="5684">
                  <c:v>473.66666666632898</c:v>
                </c:pt>
                <c:pt idx="5685">
                  <c:v>473.74999999966138</c:v>
                </c:pt>
                <c:pt idx="5686">
                  <c:v>473.83333333299316</c:v>
                </c:pt>
                <c:pt idx="5687">
                  <c:v>473.91666666632705</c:v>
                </c:pt>
                <c:pt idx="5688">
                  <c:v>473.99999999965922</c:v>
                </c:pt>
                <c:pt idx="5689">
                  <c:v>474.08333333299191</c:v>
                </c:pt>
                <c:pt idx="5690">
                  <c:v>474.1666666663271</c:v>
                </c:pt>
                <c:pt idx="5691">
                  <c:v>474.249999999659</c:v>
                </c:pt>
                <c:pt idx="5692">
                  <c:v>474.33333333299169</c:v>
                </c:pt>
                <c:pt idx="5693">
                  <c:v>474.416666666325</c:v>
                </c:pt>
                <c:pt idx="5694">
                  <c:v>474.49999999965769</c:v>
                </c:pt>
                <c:pt idx="5695">
                  <c:v>474.58333333299009</c:v>
                </c:pt>
                <c:pt idx="5696">
                  <c:v>474.66666666632432</c:v>
                </c:pt>
                <c:pt idx="5697">
                  <c:v>474.74999999965701</c:v>
                </c:pt>
                <c:pt idx="5698">
                  <c:v>474.83333333298873</c:v>
                </c:pt>
                <c:pt idx="5699">
                  <c:v>474.91666666632301</c:v>
                </c:pt>
                <c:pt idx="5700">
                  <c:v>474.99999999965593</c:v>
                </c:pt>
                <c:pt idx="5701">
                  <c:v>475.08333333298816</c:v>
                </c:pt>
                <c:pt idx="5702">
                  <c:v>475.16666666632278</c:v>
                </c:pt>
                <c:pt idx="5703">
                  <c:v>475.24999999965502</c:v>
                </c:pt>
                <c:pt idx="5704">
                  <c:v>475.33333333298691</c:v>
                </c:pt>
                <c:pt idx="5705">
                  <c:v>475.41666666632102</c:v>
                </c:pt>
                <c:pt idx="5706">
                  <c:v>475.49999999965399</c:v>
                </c:pt>
                <c:pt idx="5707">
                  <c:v>475.58333333298663</c:v>
                </c:pt>
                <c:pt idx="5708">
                  <c:v>475.66666666632079</c:v>
                </c:pt>
                <c:pt idx="5709">
                  <c:v>475.74999999965308</c:v>
                </c:pt>
                <c:pt idx="5710">
                  <c:v>475.83333333298509</c:v>
                </c:pt>
                <c:pt idx="5711">
                  <c:v>475.91666666631897</c:v>
                </c:pt>
                <c:pt idx="5712">
                  <c:v>475.99999999965195</c:v>
                </c:pt>
                <c:pt idx="5713">
                  <c:v>476.08333333298367</c:v>
                </c:pt>
                <c:pt idx="5714">
                  <c:v>476.16666666631892</c:v>
                </c:pt>
                <c:pt idx="5715">
                  <c:v>476.24999999965098</c:v>
                </c:pt>
                <c:pt idx="5716">
                  <c:v>476.3333333329831</c:v>
                </c:pt>
                <c:pt idx="5717">
                  <c:v>476.41666666631698</c:v>
                </c:pt>
                <c:pt idx="5718">
                  <c:v>476.49999999964922</c:v>
                </c:pt>
                <c:pt idx="5719">
                  <c:v>476.58333333298191</c:v>
                </c:pt>
                <c:pt idx="5720">
                  <c:v>476.6666666663171</c:v>
                </c:pt>
                <c:pt idx="5721">
                  <c:v>476.74999999964905</c:v>
                </c:pt>
                <c:pt idx="5722">
                  <c:v>476.83333333298009</c:v>
                </c:pt>
                <c:pt idx="5723">
                  <c:v>476.91666666631397</c:v>
                </c:pt>
                <c:pt idx="5724">
                  <c:v>476.99999999964695</c:v>
                </c:pt>
                <c:pt idx="5725">
                  <c:v>477.08333333297867</c:v>
                </c:pt>
                <c:pt idx="5726">
                  <c:v>477.16666666631392</c:v>
                </c:pt>
                <c:pt idx="5727">
                  <c:v>477.24999999964598</c:v>
                </c:pt>
                <c:pt idx="5728">
                  <c:v>477.33333333297804</c:v>
                </c:pt>
                <c:pt idx="5729">
                  <c:v>477.41666666631198</c:v>
                </c:pt>
                <c:pt idx="5730">
                  <c:v>477.49999999964422</c:v>
                </c:pt>
                <c:pt idx="5731">
                  <c:v>477.58333333297691</c:v>
                </c:pt>
                <c:pt idx="5732">
                  <c:v>477.6666666663121</c:v>
                </c:pt>
                <c:pt idx="5733">
                  <c:v>477.74999999964405</c:v>
                </c:pt>
                <c:pt idx="5734">
                  <c:v>477.83333333297617</c:v>
                </c:pt>
                <c:pt idx="5735">
                  <c:v>477.91666666630999</c:v>
                </c:pt>
                <c:pt idx="5736">
                  <c:v>477.99999999964263</c:v>
                </c:pt>
                <c:pt idx="5737">
                  <c:v>478.08333333297503</c:v>
                </c:pt>
                <c:pt idx="5738">
                  <c:v>478.16666666630908</c:v>
                </c:pt>
                <c:pt idx="5739">
                  <c:v>478.249999999642</c:v>
                </c:pt>
                <c:pt idx="5740">
                  <c:v>478.33333333297367</c:v>
                </c:pt>
                <c:pt idx="5741">
                  <c:v>478.416666666308</c:v>
                </c:pt>
                <c:pt idx="5742">
                  <c:v>478.49999999964069</c:v>
                </c:pt>
                <c:pt idx="5743">
                  <c:v>478.58333333297304</c:v>
                </c:pt>
                <c:pt idx="5744">
                  <c:v>478.66666666630732</c:v>
                </c:pt>
                <c:pt idx="5745">
                  <c:v>478.74999999964001</c:v>
                </c:pt>
                <c:pt idx="5746">
                  <c:v>478.83333333297185</c:v>
                </c:pt>
                <c:pt idx="5747">
                  <c:v>478.91666666630601</c:v>
                </c:pt>
                <c:pt idx="5748">
                  <c:v>478.99999999963899</c:v>
                </c:pt>
                <c:pt idx="5749">
                  <c:v>479.08333333297116</c:v>
                </c:pt>
                <c:pt idx="5750">
                  <c:v>479.16666666630579</c:v>
                </c:pt>
                <c:pt idx="5751">
                  <c:v>479.24999999963802</c:v>
                </c:pt>
                <c:pt idx="5752">
                  <c:v>479.33333333296991</c:v>
                </c:pt>
                <c:pt idx="5753">
                  <c:v>479.41666666630397</c:v>
                </c:pt>
                <c:pt idx="5754">
                  <c:v>479.49999999963694</c:v>
                </c:pt>
                <c:pt idx="5755">
                  <c:v>479.58333333296969</c:v>
                </c:pt>
                <c:pt idx="5756">
                  <c:v>479.66666666630232</c:v>
                </c:pt>
                <c:pt idx="5757">
                  <c:v>479.74999999963597</c:v>
                </c:pt>
                <c:pt idx="5758">
                  <c:v>479.83333333296895</c:v>
                </c:pt>
                <c:pt idx="5759">
                  <c:v>479.91666666630101</c:v>
                </c:pt>
                <c:pt idx="5760">
                  <c:v>479.99999999963399</c:v>
                </c:pt>
                <c:pt idx="5761">
                  <c:v>480.08333333296696</c:v>
                </c:pt>
                <c:pt idx="5762">
                  <c:v>480.16666666629999</c:v>
                </c:pt>
                <c:pt idx="5763">
                  <c:v>480.24999999963302</c:v>
                </c:pt>
                <c:pt idx="5764">
                  <c:v>480.33333333296599</c:v>
                </c:pt>
                <c:pt idx="5765">
                  <c:v>480.41666666629823</c:v>
                </c:pt>
                <c:pt idx="5766">
                  <c:v>480.49999999963194</c:v>
                </c:pt>
                <c:pt idx="5767">
                  <c:v>480.58333333296503</c:v>
                </c:pt>
                <c:pt idx="5768">
                  <c:v>480.666666666298</c:v>
                </c:pt>
                <c:pt idx="5769">
                  <c:v>480.74999999963097</c:v>
                </c:pt>
                <c:pt idx="5770">
                  <c:v>480.83333333296395</c:v>
                </c:pt>
                <c:pt idx="5771">
                  <c:v>480.91666666629669</c:v>
                </c:pt>
                <c:pt idx="5772">
                  <c:v>480.9999999996291</c:v>
                </c:pt>
                <c:pt idx="5773">
                  <c:v>481.08333333296264</c:v>
                </c:pt>
                <c:pt idx="5774">
                  <c:v>481.16666666629601</c:v>
                </c:pt>
                <c:pt idx="5775">
                  <c:v>481.24999999962898</c:v>
                </c:pt>
                <c:pt idx="5776">
                  <c:v>481.33333333296196</c:v>
                </c:pt>
                <c:pt idx="5777">
                  <c:v>481.41666666629391</c:v>
                </c:pt>
                <c:pt idx="5778">
                  <c:v>481.49999999962722</c:v>
                </c:pt>
                <c:pt idx="5779">
                  <c:v>481.58333333296099</c:v>
                </c:pt>
                <c:pt idx="5780">
                  <c:v>481.66666666629396</c:v>
                </c:pt>
                <c:pt idx="5781">
                  <c:v>481.74999999962705</c:v>
                </c:pt>
                <c:pt idx="5782">
                  <c:v>481.83333333295963</c:v>
                </c:pt>
                <c:pt idx="5783">
                  <c:v>481.91666666629203</c:v>
                </c:pt>
                <c:pt idx="5784">
                  <c:v>481.99999999962603</c:v>
                </c:pt>
                <c:pt idx="5785">
                  <c:v>482.08333333295894</c:v>
                </c:pt>
                <c:pt idx="5786">
                  <c:v>482.16666666629197</c:v>
                </c:pt>
                <c:pt idx="5787">
                  <c:v>482.249999999625</c:v>
                </c:pt>
                <c:pt idx="5788">
                  <c:v>482.33333333295769</c:v>
                </c:pt>
                <c:pt idx="5789">
                  <c:v>482.4166666662901</c:v>
                </c:pt>
                <c:pt idx="5790">
                  <c:v>482.49999999962364</c:v>
                </c:pt>
                <c:pt idx="5791">
                  <c:v>482.58333333295695</c:v>
                </c:pt>
                <c:pt idx="5792">
                  <c:v>482.66666666628993</c:v>
                </c:pt>
                <c:pt idx="5793">
                  <c:v>482.74999999962301</c:v>
                </c:pt>
                <c:pt idx="5794">
                  <c:v>482.83333333295599</c:v>
                </c:pt>
                <c:pt idx="5795">
                  <c:v>482.91666666628817</c:v>
                </c:pt>
                <c:pt idx="5796">
                  <c:v>482.99999999962199</c:v>
                </c:pt>
                <c:pt idx="5797">
                  <c:v>483.08333333295394</c:v>
                </c:pt>
                <c:pt idx="5798">
                  <c:v>483.16666666628703</c:v>
                </c:pt>
                <c:pt idx="5799">
                  <c:v>483.24999999962</c:v>
                </c:pt>
                <c:pt idx="5800">
                  <c:v>483.33333333295269</c:v>
                </c:pt>
                <c:pt idx="5801">
                  <c:v>483.4166666662851</c:v>
                </c:pt>
                <c:pt idx="5802">
                  <c:v>483.49999999961869</c:v>
                </c:pt>
                <c:pt idx="5803">
                  <c:v>483.58333333295195</c:v>
                </c:pt>
                <c:pt idx="5804">
                  <c:v>483.66666666628493</c:v>
                </c:pt>
                <c:pt idx="5805">
                  <c:v>483.74999999961801</c:v>
                </c:pt>
                <c:pt idx="5806">
                  <c:v>483.83333333295099</c:v>
                </c:pt>
                <c:pt idx="5807">
                  <c:v>483.91666666628316</c:v>
                </c:pt>
                <c:pt idx="5808">
                  <c:v>483.99999999961699</c:v>
                </c:pt>
                <c:pt idx="5809">
                  <c:v>484.08333333294922</c:v>
                </c:pt>
                <c:pt idx="5810">
                  <c:v>484.16666666628299</c:v>
                </c:pt>
                <c:pt idx="5811">
                  <c:v>484.24999999961602</c:v>
                </c:pt>
                <c:pt idx="5812">
                  <c:v>484.33333333294894</c:v>
                </c:pt>
                <c:pt idx="5813">
                  <c:v>484.41666666628169</c:v>
                </c:pt>
                <c:pt idx="5814">
                  <c:v>484.49999999961409</c:v>
                </c:pt>
                <c:pt idx="5815">
                  <c:v>484.58333333294769</c:v>
                </c:pt>
                <c:pt idx="5816">
                  <c:v>484.666666666281</c:v>
                </c:pt>
                <c:pt idx="5817">
                  <c:v>484.74999999961398</c:v>
                </c:pt>
                <c:pt idx="5818">
                  <c:v>484.83333333294695</c:v>
                </c:pt>
                <c:pt idx="5819">
                  <c:v>484.91666666627873</c:v>
                </c:pt>
                <c:pt idx="5820">
                  <c:v>484.9999999996121</c:v>
                </c:pt>
                <c:pt idx="5821">
                  <c:v>485.08333333294593</c:v>
                </c:pt>
                <c:pt idx="5822">
                  <c:v>485.16666666627896</c:v>
                </c:pt>
                <c:pt idx="5823">
                  <c:v>485.24999999961204</c:v>
                </c:pt>
                <c:pt idx="5824">
                  <c:v>485.33333333294422</c:v>
                </c:pt>
                <c:pt idx="5825">
                  <c:v>485.41666666627691</c:v>
                </c:pt>
                <c:pt idx="5826">
                  <c:v>485.49999999961022</c:v>
                </c:pt>
                <c:pt idx="5827">
                  <c:v>485.58333333294399</c:v>
                </c:pt>
                <c:pt idx="5828">
                  <c:v>485.66666666627697</c:v>
                </c:pt>
                <c:pt idx="5829">
                  <c:v>485.74999999961</c:v>
                </c:pt>
                <c:pt idx="5830">
                  <c:v>485.83333333294303</c:v>
                </c:pt>
                <c:pt idx="5831">
                  <c:v>485.91666666627509</c:v>
                </c:pt>
                <c:pt idx="5832">
                  <c:v>485.99999999960869</c:v>
                </c:pt>
                <c:pt idx="5833">
                  <c:v>486.08333333294064</c:v>
                </c:pt>
                <c:pt idx="5834">
                  <c:v>486.16666666627395</c:v>
                </c:pt>
                <c:pt idx="5835">
                  <c:v>486.24999999960698</c:v>
                </c:pt>
                <c:pt idx="5836">
                  <c:v>486.33333333293922</c:v>
                </c:pt>
                <c:pt idx="5837">
                  <c:v>486.41666666627191</c:v>
                </c:pt>
                <c:pt idx="5838">
                  <c:v>486.49999999960522</c:v>
                </c:pt>
                <c:pt idx="5839">
                  <c:v>486.58333333293899</c:v>
                </c:pt>
                <c:pt idx="5840">
                  <c:v>486.66666666627196</c:v>
                </c:pt>
                <c:pt idx="5841">
                  <c:v>486.749999999605</c:v>
                </c:pt>
                <c:pt idx="5842">
                  <c:v>486.83333333293803</c:v>
                </c:pt>
                <c:pt idx="5843">
                  <c:v>486.91666666627003</c:v>
                </c:pt>
                <c:pt idx="5844">
                  <c:v>486.99999999960369</c:v>
                </c:pt>
                <c:pt idx="5845">
                  <c:v>487.08333333293695</c:v>
                </c:pt>
                <c:pt idx="5846">
                  <c:v>487.16666666626998</c:v>
                </c:pt>
                <c:pt idx="5847">
                  <c:v>487.24999999960301</c:v>
                </c:pt>
                <c:pt idx="5848">
                  <c:v>487.33333333293569</c:v>
                </c:pt>
                <c:pt idx="5849">
                  <c:v>487.41666666626895</c:v>
                </c:pt>
                <c:pt idx="5850">
                  <c:v>487.49999999960193</c:v>
                </c:pt>
                <c:pt idx="5851">
                  <c:v>487.58333333293422</c:v>
                </c:pt>
                <c:pt idx="5852">
                  <c:v>487.66666666626838</c:v>
                </c:pt>
                <c:pt idx="5853">
                  <c:v>487.74999999960102</c:v>
                </c:pt>
                <c:pt idx="5854">
                  <c:v>487.83333333293399</c:v>
                </c:pt>
                <c:pt idx="5855">
                  <c:v>487.91666666626696</c:v>
                </c:pt>
                <c:pt idx="5856">
                  <c:v>487.99999999959891</c:v>
                </c:pt>
                <c:pt idx="5857">
                  <c:v>488.08333333293263</c:v>
                </c:pt>
                <c:pt idx="5858">
                  <c:v>488.16666666626679</c:v>
                </c:pt>
                <c:pt idx="5859">
                  <c:v>488.24999999959903</c:v>
                </c:pt>
                <c:pt idx="5860">
                  <c:v>488.33333333293194</c:v>
                </c:pt>
                <c:pt idx="5861">
                  <c:v>488.41666666626469</c:v>
                </c:pt>
                <c:pt idx="5862">
                  <c:v>488.49999999959709</c:v>
                </c:pt>
                <c:pt idx="5863">
                  <c:v>488.58333333293069</c:v>
                </c:pt>
                <c:pt idx="5864">
                  <c:v>488.66666666626401</c:v>
                </c:pt>
                <c:pt idx="5865">
                  <c:v>488.74999999959698</c:v>
                </c:pt>
                <c:pt idx="5866">
                  <c:v>488.83333333292916</c:v>
                </c:pt>
                <c:pt idx="5867">
                  <c:v>488.91666666626293</c:v>
                </c:pt>
                <c:pt idx="5868">
                  <c:v>488.99999999959522</c:v>
                </c:pt>
                <c:pt idx="5869">
                  <c:v>489.08333333292899</c:v>
                </c:pt>
                <c:pt idx="5870">
                  <c:v>489.16666666626202</c:v>
                </c:pt>
                <c:pt idx="5871">
                  <c:v>489.24999999959499</c:v>
                </c:pt>
                <c:pt idx="5872">
                  <c:v>489.33333333292694</c:v>
                </c:pt>
                <c:pt idx="5873">
                  <c:v>489.41666666626003</c:v>
                </c:pt>
                <c:pt idx="5874">
                  <c:v>489.49999999959209</c:v>
                </c:pt>
                <c:pt idx="5875">
                  <c:v>489.58333333292569</c:v>
                </c:pt>
                <c:pt idx="5876">
                  <c:v>489.666666666259</c:v>
                </c:pt>
                <c:pt idx="5877">
                  <c:v>489.74999999959198</c:v>
                </c:pt>
                <c:pt idx="5878">
                  <c:v>489.8333333329241</c:v>
                </c:pt>
                <c:pt idx="5879">
                  <c:v>489.91666666625764</c:v>
                </c:pt>
                <c:pt idx="5880">
                  <c:v>489.99999999959016</c:v>
                </c:pt>
                <c:pt idx="5881">
                  <c:v>490.08333333292393</c:v>
                </c:pt>
                <c:pt idx="5882">
                  <c:v>490.16666666625702</c:v>
                </c:pt>
                <c:pt idx="5883">
                  <c:v>490.24999999958999</c:v>
                </c:pt>
                <c:pt idx="5884">
                  <c:v>490.33333333292222</c:v>
                </c:pt>
                <c:pt idx="5885">
                  <c:v>490.41666666625599</c:v>
                </c:pt>
                <c:pt idx="5886">
                  <c:v>490.49999999958823</c:v>
                </c:pt>
                <c:pt idx="5887">
                  <c:v>490.58333333292194</c:v>
                </c:pt>
                <c:pt idx="5888">
                  <c:v>490.66666666625508</c:v>
                </c:pt>
                <c:pt idx="5889">
                  <c:v>490.749999999588</c:v>
                </c:pt>
                <c:pt idx="5890">
                  <c:v>490.83333333292069</c:v>
                </c:pt>
                <c:pt idx="5891">
                  <c:v>490.91666666625395</c:v>
                </c:pt>
                <c:pt idx="5892">
                  <c:v>490.99999999958669</c:v>
                </c:pt>
                <c:pt idx="5893">
                  <c:v>491.0833333329191</c:v>
                </c:pt>
                <c:pt idx="5894">
                  <c:v>491.16666666625298</c:v>
                </c:pt>
                <c:pt idx="5895">
                  <c:v>491.24999999958601</c:v>
                </c:pt>
                <c:pt idx="5896">
                  <c:v>491.33333333291893</c:v>
                </c:pt>
                <c:pt idx="5897">
                  <c:v>491.41666666625196</c:v>
                </c:pt>
                <c:pt idx="5898">
                  <c:v>491.49999999958391</c:v>
                </c:pt>
                <c:pt idx="5899">
                  <c:v>491.58333333291722</c:v>
                </c:pt>
                <c:pt idx="5900">
                  <c:v>491.66666666625179</c:v>
                </c:pt>
                <c:pt idx="5901">
                  <c:v>491.74999999958396</c:v>
                </c:pt>
                <c:pt idx="5902">
                  <c:v>491.83333333291699</c:v>
                </c:pt>
                <c:pt idx="5903">
                  <c:v>491.91666666624963</c:v>
                </c:pt>
                <c:pt idx="5904">
                  <c:v>491.99999999958203</c:v>
                </c:pt>
                <c:pt idx="5905">
                  <c:v>492.08333333291603</c:v>
                </c:pt>
                <c:pt idx="5906">
                  <c:v>492.16666666624798</c:v>
                </c:pt>
                <c:pt idx="5907">
                  <c:v>492.24999999958197</c:v>
                </c:pt>
                <c:pt idx="5908">
                  <c:v>492.33333333291409</c:v>
                </c:pt>
                <c:pt idx="5909">
                  <c:v>492.41666666624695</c:v>
                </c:pt>
                <c:pt idx="5910">
                  <c:v>492.49999999957885</c:v>
                </c:pt>
                <c:pt idx="5911">
                  <c:v>492.58333333291222</c:v>
                </c:pt>
                <c:pt idx="5912">
                  <c:v>492.66666666624678</c:v>
                </c:pt>
                <c:pt idx="5913">
                  <c:v>492.74999999957896</c:v>
                </c:pt>
                <c:pt idx="5914">
                  <c:v>492.83333333291199</c:v>
                </c:pt>
                <c:pt idx="5915">
                  <c:v>492.91666666624423</c:v>
                </c:pt>
                <c:pt idx="5916">
                  <c:v>492.99999999957691</c:v>
                </c:pt>
                <c:pt idx="5917">
                  <c:v>493.08333333291063</c:v>
                </c:pt>
                <c:pt idx="5918">
                  <c:v>493.166666666244</c:v>
                </c:pt>
                <c:pt idx="5919">
                  <c:v>493.24999999957703</c:v>
                </c:pt>
                <c:pt idx="5920">
                  <c:v>493.33333333290909</c:v>
                </c:pt>
                <c:pt idx="5921">
                  <c:v>493.41666666624269</c:v>
                </c:pt>
                <c:pt idx="5922">
                  <c:v>493.4999999995751</c:v>
                </c:pt>
                <c:pt idx="5923">
                  <c:v>493.58333333290869</c:v>
                </c:pt>
                <c:pt idx="5924">
                  <c:v>493.66666666624201</c:v>
                </c:pt>
                <c:pt idx="5925">
                  <c:v>493.74999999957464</c:v>
                </c:pt>
                <c:pt idx="5926">
                  <c:v>493.83333333290716</c:v>
                </c:pt>
                <c:pt idx="5927">
                  <c:v>493.91666666624099</c:v>
                </c:pt>
                <c:pt idx="5928">
                  <c:v>493.99999999957316</c:v>
                </c:pt>
                <c:pt idx="5929">
                  <c:v>494.08333333290699</c:v>
                </c:pt>
                <c:pt idx="5930">
                  <c:v>494.16666666624002</c:v>
                </c:pt>
                <c:pt idx="5931">
                  <c:v>494.24999999957299</c:v>
                </c:pt>
                <c:pt idx="5932">
                  <c:v>494.33333333290523</c:v>
                </c:pt>
                <c:pt idx="5933">
                  <c:v>494.41666666623894</c:v>
                </c:pt>
                <c:pt idx="5934">
                  <c:v>494.49999999957163</c:v>
                </c:pt>
                <c:pt idx="5935">
                  <c:v>494.58333333290409</c:v>
                </c:pt>
                <c:pt idx="5936">
                  <c:v>494.66666666623797</c:v>
                </c:pt>
                <c:pt idx="5937">
                  <c:v>494.749999999571</c:v>
                </c:pt>
                <c:pt idx="5938">
                  <c:v>494.83333333290369</c:v>
                </c:pt>
                <c:pt idx="5939">
                  <c:v>494.91666666623695</c:v>
                </c:pt>
                <c:pt idx="5940">
                  <c:v>494.99999999956964</c:v>
                </c:pt>
                <c:pt idx="5941">
                  <c:v>495.0833333329021</c:v>
                </c:pt>
                <c:pt idx="5942">
                  <c:v>495.16666666623598</c:v>
                </c:pt>
                <c:pt idx="5943">
                  <c:v>495.24999999956901</c:v>
                </c:pt>
                <c:pt idx="5944">
                  <c:v>495.33333333290199</c:v>
                </c:pt>
                <c:pt idx="5945">
                  <c:v>495.41666666623422</c:v>
                </c:pt>
                <c:pt idx="5946">
                  <c:v>495.49999999956799</c:v>
                </c:pt>
                <c:pt idx="5947">
                  <c:v>495.58333333289903</c:v>
                </c:pt>
                <c:pt idx="5948">
                  <c:v>495.66666666623308</c:v>
                </c:pt>
                <c:pt idx="5949">
                  <c:v>495.74999999956691</c:v>
                </c:pt>
                <c:pt idx="5950">
                  <c:v>495.83333333289869</c:v>
                </c:pt>
                <c:pt idx="5951">
                  <c:v>495.91666666623195</c:v>
                </c:pt>
                <c:pt idx="5952">
                  <c:v>495.99999999956469</c:v>
                </c:pt>
                <c:pt idx="5953">
                  <c:v>496.0833333328971</c:v>
                </c:pt>
                <c:pt idx="5954">
                  <c:v>496.16666666623098</c:v>
                </c:pt>
                <c:pt idx="5955">
                  <c:v>496.24999999956401</c:v>
                </c:pt>
                <c:pt idx="5956">
                  <c:v>496.33333333289693</c:v>
                </c:pt>
                <c:pt idx="5957">
                  <c:v>496.41666666622922</c:v>
                </c:pt>
                <c:pt idx="5958">
                  <c:v>496.49999999956299</c:v>
                </c:pt>
                <c:pt idx="5959">
                  <c:v>496.58333333289522</c:v>
                </c:pt>
                <c:pt idx="5960">
                  <c:v>496.66666666622905</c:v>
                </c:pt>
                <c:pt idx="5961">
                  <c:v>496.74999999956202</c:v>
                </c:pt>
                <c:pt idx="5962">
                  <c:v>496.83333333289397</c:v>
                </c:pt>
                <c:pt idx="5963">
                  <c:v>496.91666666622763</c:v>
                </c:pt>
                <c:pt idx="5964">
                  <c:v>496.999999999561</c:v>
                </c:pt>
                <c:pt idx="5965">
                  <c:v>497.08333333289369</c:v>
                </c:pt>
                <c:pt idx="5966">
                  <c:v>497.166666666227</c:v>
                </c:pt>
                <c:pt idx="5967">
                  <c:v>497.24999999955998</c:v>
                </c:pt>
                <c:pt idx="5968">
                  <c:v>497.3333333328921</c:v>
                </c:pt>
                <c:pt idx="5969">
                  <c:v>497.41666666622569</c:v>
                </c:pt>
                <c:pt idx="5970">
                  <c:v>497.49999999955895</c:v>
                </c:pt>
                <c:pt idx="5971">
                  <c:v>497.58333333289193</c:v>
                </c:pt>
                <c:pt idx="5972">
                  <c:v>497.66666666622501</c:v>
                </c:pt>
                <c:pt idx="5973">
                  <c:v>497.74999999955838</c:v>
                </c:pt>
                <c:pt idx="5974">
                  <c:v>497.83333333289022</c:v>
                </c:pt>
                <c:pt idx="5975">
                  <c:v>497.91666666622399</c:v>
                </c:pt>
                <c:pt idx="5976">
                  <c:v>497.99999999955696</c:v>
                </c:pt>
                <c:pt idx="5977">
                  <c:v>498.08333333288891</c:v>
                </c:pt>
                <c:pt idx="5978">
                  <c:v>498.16666666622302</c:v>
                </c:pt>
                <c:pt idx="5979">
                  <c:v>498.24999999955679</c:v>
                </c:pt>
                <c:pt idx="5980">
                  <c:v>498.33333333288869</c:v>
                </c:pt>
                <c:pt idx="5981">
                  <c:v>498.41666666622194</c:v>
                </c:pt>
                <c:pt idx="5982">
                  <c:v>498.49999999955469</c:v>
                </c:pt>
                <c:pt idx="5983">
                  <c:v>498.58333333288664</c:v>
                </c:pt>
                <c:pt idx="5984">
                  <c:v>498.66666666622001</c:v>
                </c:pt>
                <c:pt idx="5985">
                  <c:v>498.74999999955298</c:v>
                </c:pt>
                <c:pt idx="5986">
                  <c:v>498.83333333288522</c:v>
                </c:pt>
                <c:pt idx="5987">
                  <c:v>498.91666666621899</c:v>
                </c:pt>
                <c:pt idx="5988">
                  <c:v>498.99999999955196</c:v>
                </c:pt>
                <c:pt idx="5989">
                  <c:v>499.08333333288391</c:v>
                </c:pt>
                <c:pt idx="5990">
                  <c:v>499.16666666621802</c:v>
                </c:pt>
                <c:pt idx="5991">
                  <c:v>499.24999999955179</c:v>
                </c:pt>
                <c:pt idx="5992">
                  <c:v>499.33333333288363</c:v>
                </c:pt>
                <c:pt idx="5993">
                  <c:v>499.41666666621694</c:v>
                </c:pt>
                <c:pt idx="5994">
                  <c:v>499.49999999955003</c:v>
                </c:pt>
                <c:pt idx="5995">
                  <c:v>499.58333333288209</c:v>
                </c:pt>
                <c:pt idx="5996">
                  <c:v>499.66666666621597</c:v>
                </c:pt>
                <c:pt idx="5997">
                  <c:v>499.749999999549</c:v>
                </c:pt>
                <c:pt idx="5998">
                  <c:v>499.83333333288169</c:v>
                </c:pt>
                <c:pt idx="5999">
                  <c:v>499.9166666662141</c:v>
                </c:pt>
                <c:pt idx="6000">
                  <c:v>499.99999999954764</c:v>
                </c:pt>
                <c:pt idx="6001">
                  <c:v>500.08333333288016</c:v>
                </c:pt>
                <c:pt idx="6002">
                  <c:v>500.16666666621398</c:v>
                </c:pt>
                <c:pt idx="6003">
                  <c:v>500.24999999954701</c:v>
                </c:pt>
                <c:pt idx="6004">
                  <c:v>500.33333333287891</c:v>
                </c:pt>
                <c:pt idx="6005">
                  <c:v>500.41666666621222</c:v>
                </c:pt>
                <c:pt idx="6006">
                  <c:v>500.49999999954599</c:v>
                </c:pt>
                <c:pt idx="6007">
                  <c:v>500.58333333287823</c:v>
                </c:pt>
                <c:pt idx="6008">
                  <c:v>500.666666666212</c:v>
                </c:pt>
                <c:pt idx="6009">
                  <c:v>500.74999999954508</c:v>
                </c:pt>
                <c:pt idx="6010">
                  <c:v>500.83333333287823</c:v>
                </c:pt>
                <c:pt idx="6011">
                  <c:v>500.91666666621194</c:v>
                </c:pt>
                <c:pt idx="6012">
                  <c:v>500.99999999954503</c:v>
                </c:pt>
                <c:pt idx="6013">
                  <c:v>501.08333333287703</c:v>
                </c:pt>
                <c:pt idx="6014">
                  <c:v>501.16666666621097</c:v>
                </c:pt>
                <c:pt idx="6015">
                  <c:v>501.249999999544</c:v>
                </c:pt>
                <c:pt idx="6016">
                  <c:v>501.33333333287669</c:v>
                </c:pt>
                <c:pt idx="6017">
                  <c:v>501.4166666662091</c:v>
                </c:pt>
                <c:pt idx="6018">
                  <c:v>501.49999999954269</c:v>
                </c:pt>
                <c:pt idx="6019">
                  <c:v>501.5833333328751</c:v>
                </c:pt>
                <c:pt idx="6020">
                  <c:v>501.66666666620898</c:v>
                </c:pt>
                <c:pt idx="6021">
                  <c:v>501.74999999954201</c:v>
                </c:pt>
                <c:pt idx="6022">
                  <c:v>501.83333333287391</c:v>
                </c:pt>
                <c:pt idx="6023">
                  <c:v>501.91666666620722</c:v>
                </c:pt>
                <c:pt idx="6024">
                  <c:v>501.99999999954099</c:v>
                </c:pt>
                <c:pt idx="6025">
                  <c:v>502.08333333287317</c:v>
                </c:pt>
                <c:pt idx="6026">
                  <c:v>502.16666666620705</c:v>
                </c:pt>
                <c:pt idx="6027">
                  <c:v>502.24999999954002</c:v>
                </c:pt>
                <c:pt idx="6028">
                  <c:v>502.33333333287197</c:v>
                </c:pt>
                <c:pt idx="6029">
                  <c:v>502.41666666620603</c:v>
                </c:pt>
                <c:pt idx="6030">
                  <c:v>502.49999999953894</c:v>
                </c:pt>
                <c:pt idx="6031">
                  <c:v>502.58333333287169</c:v>
                </c:pt>
                <c:pt idx="6032">
                  <c:v>502.666666666205</c:v>
                </c:pt>
                <c:pt idx="6033">
                  <c:v>502.74999999953798</c:v>
                </c:pt>
                <c:pt idx="6034">
                  <c:v>502.8333333328701</c:v>
                </c:pt>
                <c:pt idx="6035">
                  <c:v>502.91666666620364</c:v>
                </c:pt>
                <c:pt idx="6036">
                  <c:v>502.99999999953695</c:v>
                </c:pt>
                <c:pt idx="6037">
                  <c:v>503.08333333286993</c:v>
                </c:pt>
                <c:pt idx="6038">
                  <c:v>503.16666666620301</c:v>
                </c:pt>
                <c:pt idx="6039">
                  <c:v>503.24999999953678</c:v>
                </c:pt>
                <c:pt idx="6040">
                  <c:v>503.33333333286896</c:v>
                </c:pt>
                <c:pt idx="6041">
                  <c:v>503.41666666620199</c:v>
                </c:pt>
                <c:pt idx="6042">
                  <c:v>503.49999999953423</c:v>
                </c:pt>
                <c:pt idx="6043">
                  <c:v>503.58333333286799</c:v>
                </c:pt>
                <c:pt idx="6044">
                  <c:v>503.66666666620102</c:v>
                </c:pt>
                <c:pt idx="6045">
                  <c:v>503.749999999534</c:v>
                </c:pt>
                <c:pt idx="6046">
                  <c:v>503.83333333286703</c:v>
                </c:pt>
                <c:pt idx="6047">
                  <c:v>503.91666666619909</c:v>
                </c:pt>
                <c:pt idx="6048">
                  <c:v>503.99999999953269</c:v>
                </c:pt>
                <c:pt idx="6049">
                  <c:v>504.083333332866</c:v>
                </c:pt>
                <c:pt idx="6050">
                  <c:v>504.16666666619898</c:v>
                </c:pt>
                <c:pt idx="6051">
                  <c:v>504.24999999953201</c:v>
                </c:pt>
                <c:pt idx="6052">
                  <c:v>504.33333333286464</c:v>
                </c:pt>
                <c:pt idx="6053">
                  <c:v>504.41666666619716</c:v>
                </c:pt>
                <c:pt idx="6054">
                  <c:v>504.49999999953093</c:v>
                </c:pt>
                <c:pt idx="6055">
                  <c:v>504.58333333286396</c:v>
                </c:pt>
                <c:pt idx="6056">
                  <c:v>504.66666666619705</c:v>
                </c:pt>
                <c:pt idx="6057">
                  <c:v>504.74999999953002</c:v>
                </c:pt>
                <c:pt idx="6058">
                  <c:v>504.83333333286203</c:v>
                </c:pt>
                <c:pt idx="6059">
                  <c:v>504.91666666619409</c:v>
                </c:pt>
                <c:pt idx="6060">
                  <c:v>504.99999999952769</c:v>
                </c:pt>
                <c:pt idx="6061">
                  <c:v>505.083333332861</c:v>
                </c:pt>
                <c:pt idx="6062">
                  <c:v>505.16666666619398</c:v>
                </c:pt>
                <c:pt idx="6063">
                  <c:v>505.24999999952701</c:v>
                </c:pt>
                <c:pt idx="6064">
                  <c:v>505.33333333285964</c:v>
                </c:pt>
                <c:pt idx="6065">
                  <c:v>505.4166666661921</c:v>
                </c:pt>
                <c:pt idx="6066">
                  <c:v>505.49999999952593</c:v>
                </c:pt>
                <c:pt idx="6067">
                  <c:v>505.58333333285896</c:v>
                </c:pt>
                <c:pt idx="6068">
                  <c:v>505.66666666619204</c:v>
                </c:pt>
                <c:pt idx="6069">
                  <c:v>505.74999999952502</c:v>
                </c:pt>
                <c:pt idx="6070">
                  <c:v>505.83333333285799</c:v>
                </c:pt>
                <c:pt idx="6071">
                  <c:v>505.91666666619022</c:v>
                </c:pt>
                <c:pt idx="6072">
                  <c:v>505.99999999952399</c:v>
                </c:pt>
                <c:pt idx="6073">
                  <c:v>506.08333333285697</c:v>
                </c:pt>
                <c:pt idx="6074">
                  <c:v>506.16666666619</c:v>
                </c:pt>
                <c:pt idx="6075">
                  <c:v>506.24999999952308</c:v>
                </c:pt>
                <c:pt idx="6076">
                  <c:v>506.333333332856</c:v>
                </c:pt>
                <c:pt idx="6077">
                  <c:v>506.41666666618869</c:v>
                </c:pt>
                <c:pt idx="6078">
                  <c:v>506.49999999952195</c:v>
                </c:pt>
                <c:pt idx="6079">
                  <c:v>506.58333333285469</c:v>
                </c:pt>
                <c:pt idx="6080">
                  <c:v>506.66666666618801</c:v>
                </c:pt>
                <c:pt idx="6081">
                  <c:v>506.74999999952098</c:v>
                </c:pt>
                <c:pt idx="6082">
                  <c:v>506.83333333285395</c:v>
                </c:pt>
                <c:pt idx="6083">
                  <c:v>506.91666666618693</c:v>
                </c:pt>
                <c:pt idx="6084">
                  <c:v>506.99999999951922</c:v>
                </c:pt>
                <c:pt idx="6085">
                  <c:v>507.08333333285299</c:v>
                </c:pt>
                <c:pt idx="6086">
                  <c:v>507.16666666618602</c:v>
                </c:pt>
                <c:pt idx="6087">
                  <c:v>507.24999999951905</c:v>
                </c:pt>
                <c:pt idx="6088">
                  <c:v>507.33333333285196</c:v>
                </c:pt>
                <c:pt idx="6089">
                  <c:v>507.41666666618391</c:v>
                </c:pt>
                <c:pt idx="6090">
                  <c:v>507.49999999951763</c:v>
                </c:pt>
                <c:pt idx="6091">
                  <c:v>507.583333332851</c:v>
                </c:pt>
                <c:pt idx="6092">
                  <c:v>507.66666666618403</c:v>
                </c:pt>
                <c:pt idx="6093">
                  <c:v>507.749999999517</c:v>
                </c:pt>
                <c:pt idx="6094">
                  <c:v>507.83333333284969</c:v>
                </c:pt>
                <c:pt idx="6095">
                  <c:v>507.91666666618164</c:v>
                </c:pt>
                <c:pt idx="6096">
                  <c:v>507.99999999951416</c:v>
                </c:pt>
                <c:pt idx="6097">
                  <c:v>508.08333333284799</c:v>
                </c:pt>
                <c:pt idx="6098">
                  <c:v>508.16666666618102</c:v>
                </c:pt>
                <c:pt idx="6099">
                  <c:v>508.24999999951405</c:v>
                </c:pt>
                <c:pt idx="6100">
                  <c:v>508.33333333284696</c:v>
                </c:pt>
                <c:pt idx="6101">
                  <c:v>508.41666666617891</c:v>
                </c:pt>
                <c:pt idx="6102">
                  <c:v>508.49999999951223</c:v>
                </c:pt>
                <c:pt idx="6103">
                  <c:v>508.583333332846</c:v>
                </c:pt>
                <c:pt idx="6104">
                  <c:v>508.66666666617903</c:v>
                </c:pt>
                <c:pt idx="6105">
                  <c:v>508.749999999512</c:v>
                </c:pt>
                <c:pt idx="6106">
                  <c:v>508.83333333284469</c:v>
                </c:pt>
                <c:pt idx="6107">
                  <c:v>508.91666666617709</c:v>
                </c:pt>
                <c:pt idx="6108">
                  <c:v>508.99999999951069</c:v>
                </c:pt>
                <c:pt idx="6109">
                  <c:v>509.08333333284395</c:v>
                </c:pt>
                <c:pt idx="6110">
                  <c:v>509.16666666617698</c:v>
                </c:pt>
                <c:pt idx="6111">
                  <c:v>509.24999999951001</c:v>
                </c:pt>
                <c:pt idx="6112">
                  <c:v>509.33333333284293</c:v>
                </c:pt>
                <c:pt idx="6113">
                  <c:v>509.41666666617522</c:v>
                </c:pt>
                <c:pt idx="6114">
                  <c:v>509.49999999950899</c:v>
                </c:pt>
                <c:pt idx="6115">
                  <c:v>509.58333333284196</c:v>
                </c:pt>
                <c:pt idx="6116">
                  <c:v>509.66666666617499</c:v>
                </c:pt>
                <c:pt idx="6117">
                  <c:v>509.74999999950802</c:v>
                </c:pt>
                <c:pt idx="6118">
                  <c:v>509.83333333284099</c:v>
                </c:pt>
                <c:pt idx="6119">
                  <c:v>509.91666666617363</c:v>
                </c:pt>
                <c:pt idx="6120">
                  <c:v>509.99999999950694</c:v>
                </c:pt>
                <c:pt idx="6121">
                  <c:v>510.08333333284003</c:v>
                </c:pt>
                <c:pt idx="6122">
                  <c:v>510.166666666173</c:v>
                </c:pt>
                <c:pt idx="6123">
                  <c:v>510.24999999950597</c:v>
                </c:pt>
                <c:pt idx="6124">
                  <c:v>510.33333333283895</c:v>
                </c:pt>
                <c:pt idx="6125">
                  <c:v>510.41666666617169</c:v>
                </c:pt>
                <c:pt idx="6126">
                  <c:v>510.4999999995041</c:v>
                </c:pt>
                <c:pt idx="6127">
                  <c:v>510.58333333283764</c:v>
                </c:pt>
                <c:pt idx="6128">
                  <c:v>510.66666666617101</c:v>
                </c:pt>
                <c:pt idx="6129">
                  <c:v>510.74999999950398</c:v>
                </c:pt>
                <c:pt idx="6130">
                  <c:v>510.83333333283696</c:v>
                </c:pt>
                <c:pt idx="6131">
                  <c:v>510.91666666616999</c:v>
                </c:pt>
                <c:pt idx="6132">
                  <c:v>510.99999999950222</c:v>
                </c:pt>
                <c:pt idx="6133">
                  <c:v>511.08333333283463</c:v>
                </c:pt>
                <c:pt idx="6134">
                  <c:v>511.16666666616885</c:v>
                </c:pt>
                <c:pt idx="6135">
                  <c:v>511.24999999950097</c:v>
                </c:pt>
                <c:pt idx="6136">
                  <c:v>511.33333333283394</c:v>
                </c:pt>
                <c:pt idx="6137">
                  <c:v>511.41666666616698</c:v>
                </c:pt>
                <c:pt idx="6138">
                  <c:v>511.4999999994991</c:v>
                </c:pt>
                <c:pt idx="6139">
                  <c:v>511.58333333283269</c:v>
                </c:pt>
                <c:pt idx="6140">
                  <c:v>511.66666666616692</c:v>
                </c:pt>
                <c:pt idx="6141">
                  <c:v>511.74999999949898</c:v>
                </c:pt>
                <c:pt idx="6142">
                  <c:v>511.83333333283196</c:v>
                </c:pt>
                <c:pt idx="6143">
                  <c:v>511.91666666616499</c:v>
                </c:pt>
                <c:pt idx="6144">
                  <c:v>511.99999999949722</c:v>
                </c:pt>
                <c:pt idx="6145">
                  <c:v>512.08333333283383</c:v>
                </c:pt>
                <c:pt idx="6146">
                  <c:v>512.16666666616402</c:v>
                </c:pt>
                <c:pt idx="6147">
                  <c:v>512.24999999949705</c:v>
                </c:pt>
                <c:pt idx="6148">
                  <c:v>512.33333333283053</c:v>
                </c:pt>
                <c:pt idx="6149">
                  <c:v>512.416666666163</c:v>
                </c:pt>
                <c:pt idx="6150">
                  <c:v>512.49999999949603</c:v>
                </c:pt>
                <c:pt idx="6151">
                  <c:v>512.58333333283167</c:v>
                </c:pt>
                <c:pt idx="6152">
                  <c:v>512.66666666616254</c:v>
                </c:pt>
                <c:pt idx="6153">
                  <c:v>512.749999999495</c:v>
                </c:pt>
                <c:pt idx="6154">
                  <c:v>512.83333333282803</c:v>
                </c:pt>
                <c:pt idx="6155">
                  <c:v>512.91666666616095</c:v>
                </c:pt>
                <c:pt idx="6156">
                  <c:v>512.99999999949398</c:v>
                </c:pt>
                <c:pt idx="6157">
                  <c:v>513.08333333282962</c:v>
                </c:pt>
                <c:pt idx="6158">
                  <c:v>513.16666666616004</c:v>
                </c:pt>
                <c:pt idx="6159">
                  <c:v>513.24999999949307</c:v>
                </c:pt>
                <c:pt idx="6160">
                  <c:v>513.33333333282769</c:v>
                </c:pt>
                <c:pt idx="6161">
                  <c:v>513.41666666615902</c:v>
                </c:pt>
                <c:pt idx="6162">
                  <c:v>513.49999999949205</c:v>
                </c:pt>
                <c:pt idx="6163">
                  <c:v>513.58333333282803</c:v>
                </c:pt>
                <c:pt idx="6164">
                  <c:v>513.66666666615811</c:v>
                </c:pt>
                <c:pt idx="6165">
                  <c:v>513.74999999949102</c:v>
                </c:pt>
                <c:pt idx="6166">
                  <c:v>513.83333333282405</c:v>
                </c:pt>
                <c:pt idx="6167">
                  <c:v>513.91666666615754</c:v>
                </c:pt>
                <c:pt idx="6168">
                  <c:v>513.99999999949</c:v>
                </c:pt>
                <c:pt idx="6169">
                  <c:v>514.08333333282462</c:v>
                </c:pt>
                <c:pt idx="6170">
                  <c:v>514.16666666615504</c:v>
                </c:pt>
                <c:pt idx="6171">
                  <c:v>514.24999999948898</c:v>
                </c:pt>
                <c:pt idx="6172">
                  <c:v>514.33333333282155</c:v>
                </c:pt>
                <c:pt idx="6173">
                  <c:v>514.41666666615401</c:v>
                </c:pt>
                <c:pt idx="6174">
                  <c:v>514.49999999948704</c:v>
                </c:pt>
                <c:pt idx="6175">
                  <c:v>514.58333333282303</c:v>
                </c:pt>
                <c:pt idx="6176">
                  <c:v>514.66666666615311</c:v>
                </c:pt>
                <c:pt idx="6177">
                  <c:v>514.74999999948602</c:v>
                </c:pt>
                <c:pt idx="6178">
                  <c:v>514.83333333281905</c:v>
                </c:pt>
                <c:pt idx="6179">
                  <c:v>514.91666666615254</c:v>
                </c:pt>
                <c:pt idx="6180">
                  <c:v>514.999999999485</c:v>
                </c:pt>
                <c:pt idx="6181">
                  <c:v>515.08333333282019</c:v>
                </c:pt>
                <c:pt idx="6182">
                  <c:v>515.16666666615095</c:v>
                </c:pt>
                <c:pt idx="6183">
                  <c:v>515.24999999948398</c:v>
                </c:pt>
                <c:pt idx="6184">
                  <c:v>515.33333333281803</c:v>
                </c:pt>
                <c:pt idx="6185">
                  <c:v>515.41666666615004</c:v>
                </c:pt>
                <c:pt idx="6186">
                  <c:v>515.49999999948295</c:v>
                </c:pt>
                <c:pt idx="6187">
                  <c:v>515.58333333281882</c:v>
                </c:pt>
                <c:pt idx="6188">
                  <c:v>515.66666666614901</c:v>
                </c:pt>
                <c:pt idx="6189">
                  <c:v>515.74999999948204</c:v>
                </c:pt>
                <c:pt idx="6190">
                  <c:v>515.83333333281553</c:v>
                </c:pt>
                <c:pt idx="6191">
                  <c:v>515.9166666661481</c:v>
                </c:pt>
                <c:pt idx="6192">
                  <c:v>515.99999999948102</c:v>
                </c:pt>
                <c:pt idx="6193">
                  <c:v>516.08333333281666</c:v>
                </c:pt>
                <c:pt idx="6194">
                  <c:v>516.16666666614753</c:v>
                </c:pt>
                <c:pt idx="6195">
                  <c:v>516.24999999948</c:v>
                </c:pt>
                <c:pt idx="6196">
                  <c:v>516.33333333281303</c:v>
                </c:pt>
                <c:pt idx="6197">
                  <c:v>516.41666666614651</c:v>
                </c:pt>
                <c:pt idx="6198">
                  <c:v>516.49999999947897</c:v>
                </c:pt>
                <c:pt idx="6199">
                  <c:v>516.58333333281439</c:v>
                </c:pt>
                <c:pt idx="6200">
                  <c:v>516.66666666614503</c:v>
                </c:pt>
                <c:pt idx="6201">
                  <c:v>516.74999999947795</c:v>
                </c:pt>
                <c:pt idx="6202">
                  <c:v>516.83333333281155</c:v>
                </c:pt>
                <c:pt idx="6203">
                  <c:v>516.91666666614401</c:v>
                </c:pt>
                <c:pt idx="6204">
                  <c:v>516.99999999947704</c:v>
                </c:pt>
                <c:pt idx="6205">
                  <c:v>517.0833333328128</c:v>
                </c:pt>
                <c:pt idx="6206">
                  <c:v>517.1666666661431</c:v>
                </c:pt>
                <c:pt idx="6207">
                  <c:v>517.24999999947602</c:v>
                </c:pt>
                <c:pt idx="6208">
                  <c:v>517.33333333280802</c:v>
                </c:pt>
                <c:pt idx="6209">
                  <c:v>517.41666666614105</c:v>
                </c:pt>
                <c:pt idx="6210">
                  <c:v>517.49999999947397</c:v>
                </c:pt>
                <c:pt idx="6211">
                  <c:v>517.58333333280939</c:v>
                </c:pt>
                <c:pt idx="6212">
                  <c:v>517.66666666614003</c:v>
                </c:pt>
                <c:pt idx="6213">
                  <c:v>517.74999999947295</c:v>
                </c:pt>
                <c:pt idx="6214">
                  <c:v>517.83333333280655</c:v>
                </c:pt>
                <c:pt idx="6215">
                  <c:v>517.91666666613901</c:v>
                </c:pt>
                <c:pt idx="6216">
                  <c:v>517.99999999947204</c:v>
                </c:pt>
                <c:pt idx="6217">
                  <c:v>518.08333333280757</c:v>
                </c:pt>
                <c:pt idx="6218">
                  <c:v>518.1666666661381</c:v>
                </c:pt>
                <c:pt idx="6219">
                  <c:v>518.24999999947102</c:v>
                </c:pt>
                <c:pt idx="6220">
                  <c:v>518.33333333280405</c:v>
                </c:pt>
                <c:pt idx="6221">
                  <c:v>518.41666666613753</c:v>
                </c:pt>
                <c:pt idx="6222">
                  <c:v>518.49999999946999</c:v>
                </c:pt>
                <c:pt idx="6223">
                  <c:v>518.58333333280495</c:v>
                </c:pt>
                <c:pt idx="6224">
                  <c:v>518.66666666613605</c:v>
                </c:pt>
                <c:pt idx="6225">
                  <c:v>518.74999999946897</c:v>
                </c:pt>
                <c:pt idx="6226">
                  <c:v>518.83333333280302</c:v>
                </c:pt>
                <c:pt idx="6227">
                  <c:v>518.91666666613503</c:v>
                </c:pt>
                <c:pt idx="6228">
                  <c:v>518.99999999946795</c:v>
                </c:pt>
                <c:pt idx="6229">
                  <c:v>519.0833333328037</c:v>
                </c:pt>
                <c:pt idx="6230">
                  <c:v>519.16666666613401</c:v>
                </c:pt>
                <c:pt idx="6231">
                  <c:v>519.24999999946704</c:v>
                </c:pt>
                <c:pt idx="6232">
                  <c:v>519.33333333279995</c:v>
                </c:pt>
                <c:pt idx="6233">
                  <c:v>519.4166666661331</c:v>
                </c:pt>
                <c:pt idx="6234">
                  <c:v>519.49999999946601</c:v>
                </c:pt>
                <c:pt idx="6235">
                  <c:v>519.58333333280132</c:v>
                </c:pt>
                <c:pt idx="6236">
                  <c:v>519.66666666613253</c:v>
                </c:pt>
                <c:pt idx="6237">
                  <c:v>519.74999999946499</c:v>
                </c:pt>
                <c:pt idx="6238">
                  <c:v>519.83333333279802</c:v>
                </c:pt>
                <c:pt idx="6239">
                  <c:v>519.91666666613105</c:v>
                </c:pt>
                <c:pt idx="6240">
                  <c:v>519.99999999946397</c:v>
                </c:pt>
                <c:pt idx="6241">
                  <c:v>520.08333333279938</c:v>
                </c:pt>
                <c:pt idx="6242">
                  <c:v>520.16666666613003</c:v>
                </c:pt>
                <c:pt idx="6243">
                  <c:v>520.24999999946203</c:v>
                </c:pt>
                <c:pt idx="6244">
                  <c:v>520.33333333279654</c:v>
                </c:pt>
                <c:pt idx="6245">
                  <c:v>520.416666666129</c:v>
                </c:pt>
                <c:pt idx="6246">
                  <c:v>520.49999999946101</c:v>
                </c:pt>
                <c:pt idx="6247">
                  <c:v>520.58333333279609</c:v>
                </c:pt>
                <c:pt idx="6248">
                  <c:v>520.66666666612753</c:v>
                </c:pt>
                <c:pt idx="6249">
                  <c:v>520.74999999945999</c:v>
                </c:pt>
                <c:pt idx="6250">
                  <c:v>520.83333333279302</c:v>
                </c:pt>
                <c:pt idx="6251">
                  <c:v>520.91666666612605</c:v>
                </c:pt>
                <c:pt idx="6252">
                  <c:v>520.99999999945896</c:v>
                </c:pt>
                <c:pt idx="6253">
                  <c:v>521.08333333279427</c:v>
                </c:pt>
                <c:pt idx="6254">
                  <c:v>521.16666666612502</c:v>
                </c:pt>
                <c:pt idx="6255">
                  <c:v>521.24999999945794</c:v>
                </c:pt>
                <c:pt idx="6256">
                  <c:v>521.33333333279154</c:v>
                </c:pt>
                <c:pt idx="6257">
                  <c:v>521.416666666124</c:v>
                </c:pt>
                <c:pt idx="6258">
                  <c:v>521.49999999945703</c:v>
                </c:pt>
                <c:pt idx="6259">
                  <c:v>521.58333333279245</c:v>
                </c:pt>
                <c:pt idx="6260">
                  <c:v>521.66666666612309</c:v>
                </c:pt>
                <c:pt idx="6261">
                  <c:v>521.74999999945601</c:v>
                </c:pt>
                <c:pt idx="6262">
                  <c:v>521.83333333278904</c:v>
                </c:pt>
                <c:pt idx="6263">
                  <c:v>521.91666666612252</c:v>
                </c:pt>
                <c:pt idx="6264">
                  <c:v>521.99999999945499</c:v>
                </c:pt>
                <c:pt idx="6265">
                  <c:v>522.08333333278995</c:v>
                </c:pt>
                <c:pt idx="6266">
                  <c:v>522.16666666612105</c:v>
                </c:pt>
                <c:pt idx="6267">
                  <c:v>522.24999999945396</c:v>
                </c:pt>
                <c:pt idx="6268">
                  <c:v>522.33333333278802</c:v>
                </c:pt>
                <c:pt idx="6269">
                  <c:v>522.41666666612002</c:v>
                </c:pt>
                <c:pt idx="6270">
                  <c:v>522.49999999945294</c:v>
                </c:pt>
                <c:pt idx="6271">
                  <c:v>522.5833333327887</c:v>
                </c:pt>
                <c:pt idx="6272">
                  <c:v>522.666666666119</c:v>
                </c:pt>
                <c:pt idx="6273">
                  <c:v>522.74999999945203</c:v>
                </c:pt>
                <c:pt idx="6274">
                  <c:v>522.83333333278495</c:v>
                </c:pt>
                <c:pt idx="6275">
                  <c:v>522.91666666611809</c:v>
                </c:pt>
                <c:pt idx="6276">
                  <c:v>522.99999999945101</c:v>
                </c:pt>
                <c:pt idx="6277">
                  <c:v>523.08333333278631</c:v>
                </c:pt>
                <c:pt idx="6278">
                  <c:v>523.16666666611695</c:v>
                </c:pt>
                <c:pt idx="6279">
                  <c:v>523.24999999944998</c:v>
                </c:pt>
                <c:pt idx="6280">
                  <c:v>523.33333333278301</c:v>
                </c:pt>
                <c:pt idx="6281">
                  <c:v>523.41666666611502</c:v>
                </c:pt>
                <c:pt idx="6282">
                  <c:v>523.49999999944896</c:v>
                </c:pt>
                <c:pt idx="6283">
                  <c:v>523.58333333278426</c:v>
                </c:pt>
                <c:pt idx="6284">
                  <c:v>523.666666666114</c:v>
                </c:pt>
                <c:pt idx="6285">
                  <c:v>523.74999999944703</c:v>
                </c:pt>
                <c:pt idx="6286">
                  <c:v>523.83333333277994</c:v>
                </c:pt>
                <c:pt idx="6287">
                  <c:v>523.91666666611309</c:v>
                </c:pt>
                <c:pt idx="6288">
                  <c:v>523.999999999446</c:v>
                </c:pt>
                <c:pt idx="6289">
                  <c:v>524.08333333278119</c:v>
                </c:pt>
                <c:pt idx="6290">
                  <c:v>524.16666666611195</c:v>
                </c:pt>
                <c:pt idx="6291">
                  <c:v>524.24999999944498</c:v>
                </c:pt>
                <c:pt idx="6292">
                  <c:v>524.33333333277801</c:v>
                </c:pt>
                <c:pt idx="6293">
                  <c:v>524.41666666611104</c:v>
                </c:pt>
                <c:pt idx="6294">
                  <c:v>524.49999999944396</c:v>
                </c:pt>
                <c:pt idx="6295">
                  <c:v>524.58333333277926</c:v>
                </c:pt>
                <c:pt idx="6296">
                  <c:v>524.66666666611002</c:v>
                </c:pt>
                <c:pt idx="6297">
                  <c:v>524.74999999944293</c:v>
                </c:pt>
                <c:pt idx="6298">
                  <c:v>524.83333333277653</c:v>
                </c:pt>
                <c:pt idx="6299">
                  <c:v>524.91666666610899</c:v>
                </c:pt>
                <c:pt idx="6300">
                  <c:v>524.99999999944203</c:v>
                </c:pt>
                <c:pt idx="6301">
                  <c:v>525.08333333277767</c:v>
                </c:pt>
                <c:pt idx="6302">
                  <c:v>525.16666666610809</c:v>
                </c:pt>
                <c:pt idx="6303">
                  <c:v>525.249999999441</c:v>
                </c:pt>
                <c:pt idx="6304">
                  <c:v>525.33333333277403</c:v>
                </c:pt>
                <c:pt idx="6305">
                  <c:v>525.41666666610695</c:v>
                </c:pt>
                <c:pt idx="6306">
                  <c:v>525.49999999943998</c:v>
                </c:pt>
                <c:pt idx="6307">
                  <c:v>525.58333333277494</c:v>
                </c:pt>
                <c:pt idx="6308">
                  <c:v>525.66666666610604</c:v>
                </c:pt>
                <c:pt idx="6309">
                  <c:v>525.74999999943896</c:v>
                </c:pt>
                <c:pt idx="6310">
                  <c:v>525.83333333277255</c:v>
                </c:pt>
                <c:pt idx="6311">
                  <c:v>525.91666666610502</c:v>
                </c:pt>
                <c:pt idx="6312">
                  <c:v>525.99999999943793</c:v>
                </c:pt>
                <c:pt idx="6313">
                  <c:v>526.08333333277369</c:v>
                </c:pt>
                <c:pt idx="6314">
                  <c:v>526.16666666610399</c:v>
                </c:pt>
                <c:pt idx="6315">
                  <c:v>526.24999999943702</c:v>
                </c:pt>
                <c:pt idx="6316">
                  <c:v>526.33333333277005</c:v>
                </c:pt>
                <c:pt idx="6317">
                  <c:v>526.41666666610308</c:v>
                </c:pt>
                <c:pt idx="6318">
                  <c:v>526.499999999436</c:v>
                </c:pt>
                <c:pt idx="6319">
                  <c:v>526.58333333277119</c:v>
                </c:pt>
                <c:pt idx="6320">
                  <c:v>526.66666666610195</c:v>
                </c:pt>
                <c:pt idx="6321">
                  <c:v>526.74999999943498</c:v>
                </c:pt>
                <c:pt idx="6322">
                  <c:v>526.83333333276801</c:v>
                </c:pt>
                <c:pt idx="6323">
                  <c:v>526.91666666610104</c:v>
                </c:pt>
                <c:pt idx="6324">
                  <c:v>526.99999999943338</c:v>
                </c:pt>
                <c:pt idx="6325">
                  <c:v>527.08333333276926</c:v>
                </c:pt>
                <c:pt idx="6326">
                  <c:v>527.16666666610001</c:v>
                </c:pt>
                <c:pt idx="6327">
                  <c:v>527.24999999943293</c:v>
                </c:pt>
                <c:pt idx="6328">
                  <c:v>527.33333333276755</c:v>
                </c:pt>
                <c:pt idx="6329">
                  <c:v>527.41666666610001</c:v>
                </c:pt>
                <c:pt idx="6330">
                  <c:v>527.49999999943293</c:v>
                </c:pt>
                <c:pt idx="6331">
                  <c:v>527.58333333276869</c:v>
                </c:pt>
                <c:pt idx="6332">
                  <c:v>527.66666666609899</c:v>
                </c:pt>
                <c:pt idx="6333">
                  <c:v>527.74999999943202</c:v>
                </c:pt>
                <c:pt idx="6334">
                  <c:v>527.83333333276505</c:v>
                </c:pt>
                <c:pt idx="6335">
                  <c:v>527.91666666609808</c:v>
                </c:pt>
                <c:pt idx="6336">
                  <c:v>527.999999999431</c:v>
                </c:pt>
                <c:pt idx="6337">
                  <c:v>528.08333333276596</c:v>
                </c:pt>
                <c:pt idx="6338">
                  <c:v>528.16666666609694</c:v>
                </c:pt>
                <c:pt idx="6339">
                  <c:v>528.24999999942997</c:v>
                </c:pt>
                <c:pt idx="6340">
                  <c:v>528.333333332763</c:v>
                </c:pt>
                <c:pt idx="6341">
                  <c:v>528.41666666609603</c:v>
                </c:pt>
                <c:pt idx="6342">
                  <c:v>528.49999999942838</c:v>
                </c:pt>
                <c:pt idx="6343">
                  <c:v>528.58333333276425</c:v>
                </c:pt>
                <c:pt idx="6344">
                  <c:v>528.66666666609501</c:v>
                </c:pt>
                <c:pt idx="6345">
                  <c:v>528.74999999942793</c:v>
                </c:pt>
                <c:pt idx="6346">
                  <c:v>528.83333333276153</c:v>
                </c:pt>
                <c:pt idx="6347">
                  <c:v>528.91666666609399</c:v>
                </c:pt>
                <c:pt idx="6348">
                  <c:v>528.99999999942702</c:v>
                </c:pt>
                <c:pt idx="6349">
                  <c:v>529.08333333276255</c:v>
                </c:pt>
                <c:pt idx="6350">
                  <c:v>529.16666666609308</c:v>
                </c:pt>
                <c:pt idx="6351">
                  <c:v>529.249999999426</c:v>
                </c:pt>
                <c:pt idx="6352">
                  <c:v>529.33333333275903</c:v>
                </c:pt>
                <c:pt idx="6353">
                  <c:v>529.41666666609251</c:v>
                </c:pt>
                <c:pt idx="6354">
                  <c:v>529.49999999942497</c:v>
                </c:pt>
                <c:pt idx="6355">
                  <c:v>529.58333333275982</c:v>
                </c:pt>
                <c:pt idx="6356">
                  <c:v>529.66666666609103</c:v>
                </c:pt>
                <c:pt idx="6357">
                  <c:v>529.74999999942349</c:v>
                </c:pt>
                <c:pt idx="6358">
                  <c:v>529.83333333275755</c:v>
                </c:pt>
                <c:pt idx="6359">
                  <c:v>529.91666666609001</c:v>
                </c:pt>
                <c:pt idx="6360">
                  <c:v>529.99999999942293</c:v>
                </c:pt>
                <c:pt idx="6361">
                  <c:v>530.08333333275925</c:v>
                </c:pt>
                <c:pt idx="6362">
                  <c:v>530.16666666609001</c:v>
                </c:pt>
                <c:pt idx="6363">
                  <c:v>530.24999999942293</c:v>
                </c:pt>
                <c:pt idx="6364">
                  <c:v>530.33333333275652</c:v>
                </c:pt>
                <c:pt idx="6365">
                  <c:v>530.41666666608899</c:v>
                </c:pt>
                <c:pt idx="6366">
                  <c:v>530.49999999942202</c:v>
                </c:pt>
                <c:pt idx="6367">
                  <c:v>530.58333333275755</c:v>
                </c:pt>
                <c:pt idx="6368">
                  <c:v>530.66666666608808</c:v>
                </c:pt>
                <c:pt idx="6369">
                  <c:v>530.74999999942099</c:v>
                </c:pt>
                <c:pt idx="6370">
                  <c:v>530.83333333275402</c:v>
                </c:pt>
                <c:pt idx="6371">
                  <c:v>530.91666666608705</c:v>
                </c:pt>
                <c:pt idx="6372">
                  <c:v>530.99999999941997</c:v>
                </c:pt>
                <c:pt idx="6373">
                  <c:v>531.08333333275471</c:v>
                </c:pt>
                <c:pt idx="6374">
                  <c:v>531.16666666608603</c:v>
                </c:pt>
                <c:pt idx="6375">
                  <c:v>531.24999999941849</c:v>
                </c:pt>
                <c:pt idx="6376">
                  <c:v>531.33333333275255</c:v>
                </c:pt>
                <c:pt idx="6377">
                  <c:v>531.41666666608501</c:v>
                </c:pt>
                <c:pt idx="6378">
                  <c:v>531.49999999941792</c:v>
                </c:pt>
                <c:pt idx="6379">
                  <c:v>531.58333333275334</c:v>
                </c:pt>
                <c:pt idx="6380">
                  <c:v>531.66666666608398</c:v>
                </c:pt>
                <c:pt idx="6381">
                  <c:v>531.74999999941701</c:v>
                </c:pt>
                <c:pt idx="6382">
                  <c:v>531.83333333275004</c:v>
                </c:pt>
                <c:pt idx="6383">
                  <c:v>531.91666666608307</c:v>
                </c:pt>
                <c:pt idx="6384">
                  <c:v>531.99999999941599</c:v>
                </c:pt>
                <c:pt idx="6385">
                  <c:v>532.08333333275095</c:v>
                </c:pt>
                <c:pt idx="6386">
                  <c:v>532.16666666608205</c:v>
                </c:pt>
                <c:pt idx="6387">
                  <c:v>532.24999999941497</c:v>
                </c:pt>
                <c:pt idx="6388">
                  <c:v>532.333333332748</c:v>
                </c:pt>
                <c:pt idx="6389">
                  <c:v>532.41666666608103</c:v>
                </c:pt>
                <c:pt idx="6390">
                  <c:v>532.49999999941349</c:v>
                </c:pt>
                <c:pt idx="6391">
                  <c:v>532.58333333274913</c:v>
                </c:pt>
                <c:pt idx="6392">
                  <c:v>532.66666666608</c:v>
                </c:pt>
                <c:pt idx="6393">
                  <c:v>532.74999999941292</c:v>
                </c:pt>
                <c:pt idx="6394">
                  <c:v>532.83333333274754</c:v>
                </c:pt>
                <c:pt idx="6395">
                  <c:v>532.91666666608</c:v>
                </c:pt>
                <c:pt idx="6396">
                  <c:v>532.99999999941292</c:v>
                </c:pt>
                <c:pt idx="6397">
                  <c:v>533.08333333274834</c:v>
                </c:pt>
                <c:pt idx="6398">
                  <c:v>533.16666666607898</c:v>
                </c:pt>
                <c:pt idx="6399">
                  <c:v>533.24999999941201</c:v>
                </c:pt>
                <c:pt idx="6400">
                  <c:v>533.33333333274504</c:v>
                </c:pt>
                <c:pt idx="6401">
                  <c:v>533.41666666607807</c:v>
                </c:pt>
                <c:pt idx="6402">
                  <c:v>533.49999999941099</c:v>
                </c:pt>
                <c:pt idx="6403">
                  <c:v>533.58333333274595</c:v>
                </c:pt>
                <c:pt idx="6404">
                  <c:v>533.66666666607705</c:v>
                </c:pt>
                <c:pt idx="6405">
                  <c:v>533.74999999940997</c:v>
                </c:pt>
                <c:pt idx="6406">
                  <c:v>533.833333332743</c:v>
                </c:pt>
                <c:pt idx="6407">
                  <c:v>533.91666666607603</c:v>
                </c:pt>
                <c:pt idx="6408">
                  <c:v>533.99999999940906</c:v>
                </c:pt>
                <c:pt idx="6409">
                  <c:v>534.08333333274402</c:v>
                </c:pt>
                <c:pt idx="6410">
                  <c:v>534.166666666075</c:v>
                </c:pt>
                <c:pt idx="6411">
                  <c:v>534.24999999940792</c:v>
                </c:pt>
                <c:pt idx="6412">
                  <c:v>534.33333333274095</c:v>
                </c:pt>
                <c:pt idx="6413">
                  <c:v>534.41666666607398</c:v>
                </c:pt>
                <c:pt idx="6414">
                  <c:v>534.49999999940701</c:v>
                </c:pt>
                <c:pt idx="6415">
                  <c:v>534.58333333274231</c:v>
                </c:pt>
                <c:pt idx="6416">
                  <c:v>534.66666666607307</c:v>
                </c:pt>
                <c:pt idx="6417">
                  <c:v>534.74999999940599</c:v>
                </c:pt>
                <c:pt idx="6418">
                  <c:v>534.83333333273902</c:v>
                </c:pt>
                <c:pt idx="6419">
                  <c:v>534.91666666607205</c:v>
                </c:pt>
                <c:pt idx="6420">
                  <c:v>534.99999999940496</c:v>
                </c:pt>
                <c:pt idx="6421">
                  <c:v>535.08333333273981</c:v>
                </c:pt>
                <c:pt idx="6422">
                  <c:v>535.16666666607102</c:v>
                </c:pt>
                <c:pt idx="6423">
                  <c:v>535.24999999940349</c:v>
                </c:pt>
                <c:pt idx="6424">
                  <c:v>535.33333333273754</c:v>
                </c:pt>
                <c:pt idx="6425">
                  <c:v>535.41666666607</c:v>
                </c:pt>
                <c:pt idx="6426">
                  <c:v>535.49999999940292</c:v>
                </c:pt>
                <c:pt idx="6427">
                  <c:v>535.58333333273913</c:v>
                </c:pt>
                <c:pt idx="6428">
                  <c:v>535.66666666607</c:v>
                </c:pt>
                <c:pt idx="6429">
                  <c:v>535.74999999940292</c:v>
                </c:pt>
                <c:pt idx="6430">
                  <c:v>535.83333333273595</c:v>
                </c:pt>
                <c:pt idx="6431">
                  <c:v>535.91666666606898</c:v>
                </c:pt>
                <c:pt idx="6432">
                  <c:v>535.99999999940201</c:v>
                </c:pt>
                <c:pt idx="6433">
                  <c:v>536.08333333273731</c:v>
                </c:pt>
                <c:pt idx="6434">
                  <c:v>536.16666666606795</c:v>
                </c:pt>
                <c:pt idx="6435">
                  <c:v>536.24999999940098</c:v>
                </c:pt>
                <c:pt idx="6436">
                  <c:v>536.33333333273401</c:v>
                </c:pt>
                <c:pt idx="6437">
                  <c:v>536.41666666606704</c:v>
                </c:pt>
                <c:pt idx="6438">
                  <c:v>536.49999999940007</c:v>
                </c:pt>
                <c:pt idx="6439">
                  <c:v>536.58333333273481</c:v>
                </c:pt>
                <c:pt idx="6440">
                  <c:v>536.66666666606602</c:v>
                </c:pt>
                <c:pt idx="6441">
                  <c:v>536.74999999939905</c:v>
                </c:pt>
                <c:pt idx="6442">
                  <c:v>536.83333333273254</c:v>
                </c:pt>
                <c:pt idx="6443">
                  <c:v>536.916666666065</c:v>
                </c:pt>
                <c:pt idx="6444">
                  <c:v>536.99999999939803</c:v>
                </c:pt>
                <c:pt idx="6445">
                  <c:v>537.08333333273333</c:v>
                </c:pt>
                <c:pt idx="6446">
                  <c:v>537.16666666606397</c:v>
                </c:pt>
                <c:pt idx="6447">
                  <c:v>537.24999999939803</c:v>
                </c:pt>
                <c:pt idx="6448">
                  <c:v>537.33333333273004</c:v>
                </c:pt>
                <c:pt idx="6449">
                  <c:v>537.41666666606295</c:v>
                </c:pt>
                <c:pt idx="6450">
                  <c:v>537.49999999939655</c:v>
                </c:pt>
                <c:pt idx="6451">
                  <c:v>537.58333333273094</c:v>
                </c:pt>
                <c:pt idx="6452">
                  <c:v>537.66666666606204</c:v>
                </c:pt>
                <c:pt idx="6453">
                  <c:v>537.74999999939553</c:v>
                </c:pt>
                <c:pt idx="6454">
                  <c:v>537.8333333327281</c:v>
                </c:pt>
                <c:pt idx="6455">
                  <c:v>537.91666666606102</c:v>
                </c:pt>
                <c:pt idx="6456">
                  <c:v>537.99999999939405</c:v>
                </c:pt>
                <c:pt idx="6457">
                  <c:v>538.08333333272913</c:v>
                </c:pt>
                <c:pt idx="6458">
                  <c:v>538.16666666606</c:v>
                </c:pt>
                <c:pt idx="6459">
                  <c:v>538.24999999939303</c:v>
                </c:pt>
                <c:pt idx="6460">
                  <c:v>538.33333333272753</c:v>
                </c:pt>
                <c:pt idx="6461">
                  <c:v>538.41666666606</c:v>
                </c:pt>
                <c:pt idx="6462">
                  <c:v>538.49999999939303</c:v>
                </c:pt>
                <c:pt idx="6463">
                  <c:v>538.58333333272844</c:v>
                </c:pt>
                <c:pt idx="6464">
                  <c:v>538.66666666605897</c:v>
                </c:pt>
                <c:pt idx="6465">
                  <c:v>538.74999999939303</c:v>
                </c:pt>
                <c:pt idx="6466">
                  <c:v>538.83333333272503</c:v>
                </c:pt>
                <c:pt idx="6467">
                  <c:v>538.91666666605795</c:v>
                </c:pt>
                <c:pt idx="6468">
                  <c:v>538.99999999939155</c:v>
                </c:pt>
                <c:pt idx="6469">
                  <c:v>539.08333333272594</c:v>
                </c:pt>
                <c:pt idx="6470">
                  <c:v>539.16666666605704</c:v>
                </c:pt>
                <c:pt idx="6471">
                  <c:v>539.24999999939052</c:v>
                </c:pt>
                <c:pt idx="6472">
                  <c:v>539.3333333327231</c:v>
                </c:pt>
                <c:pt idx="6473">
                  <c:v>539.41666666605602</c:v>
                </c:pt>
                <c:pt idx="6474">
                  <c:v>539.49999999938905</c:v>
                </c:pt>
                <c:pt idx="6475">
                  <c:v>539.58333333272412</c:v>
                </c:pt>
                <c:pt idx="6476">
                  <c:v>539.66666666605499</c:v>
                </c:pt>
                <c:pt idx="6477">
                  <c:v>539.74999999938802</c:v>
                </c:pt>
                <c:pt idx="6478">
                  <c:v>539.83333333272105</c:v>
                </c:pt>
                <c:pt idx="6479">
                  <c:v>539.91666666605397</c:v>
                </c:pt>
                <c:pt idx="6480">
                  <c:v>539.99999999938802</c:v>
                </c:pt>
                <c:pt idx="6481">
                  <c:v>540.08333333272219</c:v>
                </c:pt>
                <c:pt idx="6482">
                  <c:v>540.16666666605295</c:v>
                </c:pt>
                <c:pt idx="6483">
                  <c:v>540.24999999938655</c:v>
                </c:pt>
                <c:pt idx="6484">
                  <c:v>540.33333333271901</c:v>
                </c:pt>
                <c:pt idx="6485">
                  <c:v>540.41666666605204</c:v>
                </c:pt>
                <c:pt idx="6486">
                  <c:v>540.49999999938495</c:v>
                </c:pt>
                <c:pt idx="6487">
                  <c:v>540.58333333271855</c:v>
                </c:pt>
                <c:pt idx="6488">
                  <c:v>540.66666666605101</c:v>
                </c:pt>
                <c:pt idx="6489">
                  <c:v>540.74999999938404</c:v>
                </c:pt>
                <c:pt idx="6490">
                  <c:v>540.83333333271753</c:v>
                </c:pt>
                <c:pt idx="6491">
                  <c:v>540.91666666604999</c:v>
                </c:pt>
                <c:pt idx="6492">
                  <c:v>540.99999999938302</c:v>
                </c:pt>
                <c:pt idx="6493">
                  <c:v>541.08333333271855</c:v>
                </c:pt>
                <c:pt idx="6494">
                  <c:v>541.16666666604999</c:v>
                </c:pt>
                <c:pt idx="6495">
                  <c:v>541.24999999938302</c:v>
                </c:pt>
                <c:pt idx="6496">
                  <c:v>541.33333333271605</c:v>
                </c:pt>
                <c:pt idx="6497">
                  <c:v>541.41666666604897</c:v>
                </c:pt>
                <c:pt idx="6498">
                  <c:v>541.49999999938302</c:v>
                </c:pt>
                <c:pt idx="6499">
                  <c:v>541.58333333271719</c:v>
                </c:pt>
                <c:pt idx="6500">
                  <c:v>541.66666666604795</c:v>
                </c:pt>
                <c:pt idx="6501">
                  <c:v>541.74999999938154</c:v>
                </c:pt>
                <c:pt idx="6502">
                  <c:v>541.83333333271401</c:v>
                </c:pt>
                <c:pt idx="6503">
                  <c:v>541.91666666604704</c:v>
                </c:pt>
                <c:pt idx="6504">
                  <c:v>541.99999999937995</c:v>
                </c:pt>
                <c:pt idx="6505">
                  <c:v>542.08333333271355</c:v>
                </c:pt>
                <c:pt idx="6506">
                  <c:v>542.16666666604601</c:v>
                </c:pt>
                <c:pt idx="6507">
                  <c:v>542.24999999937904</c:v>
                </c:pt>
                <c:pt idx="6508">
                  <c:v>542.33333333271253</c:v>
                </c:pt>
                <c:pt idx="6509">
                  <c:v>542.41666666604499</c:v>
                </c:pt>
                <c:pt idx="6510">
                  <c:v>542.49999999937802</c:v>
                </c:pt>
                <c:pt idx="6511">
                  <c:v>542.58333333271332</c:v>
                </c:pt>
                <c:pt idx="6512">
                  <c:v>542.66666666604397</c:v>
                </c:pt>
                <c:pt idx="6513">
                  <c:v>542.74999999937802</c:v>
                </c:pt>
                <c:pt idx="6514">
                  <c:v>542.83333333271003</c:v>
                </c:pt>
                <c:pt idx="6515">
                  <c:v>542.91666666604306</c:v>
                </c:pt>
                <c:pt idx="6516">
                  <c:v>542.99999999937654</c:v>
                </c:pt>
                <c:pt idx="6517">
                  <c:v>543.08333333271082</c:v>
                </c:pt>
                <c:pt idx="6518">
                  <c:v>543.16666666604203</c:v>
                </c:pt>
                <c:pt idx="6519">
                  <c:v>543.24999999937495</c:v>
                </c:pt>
                <c:pt idx="6520">
                  <c:v>543.33333333270809</c:v>
                </c:pt>
                <c:pt idx="6521">
                  <c:v>543.41666666604101</c:v>
                </c:pt>
                <c:pt idx="6522">
                  <c:v>543.49999999937404</c:v>
                </c:pt>
                <c:pt idx="6523">
                  <c:v>543.58333333270855</c:v>
                </c:pt>
                <c:pt idx="6524">
                  <c:v>543.66666666603999</c:v>
                </c:pt>
                <c:pt idx="6525">
                  <c:v>543.74999999937302</c:v>
                </c:pt>
                <c:pt idx="6526">
                  <c:v>543.83333333270753</c:v>
                </c:pt>
                <c:pt idx="6527">
                  <c:v>543.91666666603999</c:v>
                </c:pt>
                <c:pt idx="6528">
                  <c:v>543.99999999937302</c:v>
                </c:pt>
                <c:pt idx="6529">
                  <c:v>544.08333333270832</c:v>
                </c:pt>
                <c:pt idx="6530">
                  <c:v>544.16666666603896</c:v>
                </c:pt>
                <c:pt idx="6531">
                  <c:v>544.24999999937302</c:v>
                </c:pt>
                <c:pt idx="6532">
                  <c:v>544.33333333270502</c:v>
                </c:pt>
                <c:pt idx="6533">
                  <c:v>544.41666666603794</c:v>
                </c:pt>
                <c:pt idx="6534">
                  <c:v>544.49999999937154</c:v>
                </c:pt>
                <c:pt idx="6535">
                  <c:v>544.58333333270582</c:v>
                </c:pt>
                <c:pt idx="6536">
                  <c:v>544.66666666603703</c:v>
                </c:pt>
                <c:pt idx="6537">
                  <c:v>544.74999999936995</c:v>
                </c:pt>
                <c:pt idx="6538">
                  <c:v>544.83333333270309</c:v>
                </c:pt>
                <c:pt idx="6539">
                  <c:v>544.91666666603601</c:v>
                </c:pt>
                <c:pt idx="6540">
                  <c:v>544.99999999936904</c:v>
                </c:pt>
                <c:pt idx="6541">
                  <c:v>545.08333333270355</c:v>
                </c:pt>
                <c:pt idx="6542">
                  <c:v>545.16666666603498</c:v>
                </c:pt>
                <c:pt idx="6543">
                  <c:v>545.24999999936801</c:v>
                </c:pt>
                <c:pt idx="6544">
                  <c:v>545.33333333270105</c:v>
                </c:pt>
                <c:pt idx="6545">
                  <c:v>545.41666666603396</c:v>
                </c:pt>
                <c:pt idx="6546">
                  <c:v>545.49999999936801</c:v>
                </c:pt>
                <c:pt idx="6547">
                  <c:v>545.58333333270195</c:v>
                </c:pt>
                <c:pt idx="6548">
                  <c:v>545.66666666603294</c:v>
                </c:pt>
                <c:pt idx="6549">
                  <c:v>545.74999999936654</c:v>
                </c:pt>
                <c:pt idx="6550">
                  <c:v>545.83333333270002</c:v>
                </c:pt>
                <c:pt idx="6551">
                  <c:v>545.91666666603203</c:v>
                </c:pt>
                <c:pt idx="6552">
                  <c:v>545.99999999936495</c:v>
                </c:pt>
                <c:pt idx="6553">
                  <c:v>546.0833333327007</c:v>
                </c:pt>
                <c:pt idx="6554">
                  <c:v>546.16666666603101</c:v>
                </c:pt>
                <c:pt idx="6555">
                  <c:v>546.24999999936404</c:v>
                </c:pt>
                <c:pt idx="6556">
                  <c:v>546.33333333269854</c:v>
                </c:pt>
                <c:pt idx="6557">
                  <c:v>546.41666666602998</c:v>
                </c:pt>
                <c:pt idx="6558">
                  <c:v>546.49999999936301</c:v>
                </c:pt>
                <c:pt idx="6559">
                  <c:v>546.58333333269957</c:v>
                </c:pt>
                <c:pt idx="6560">
                  <c:v>546.66666666602998</c:v>
                </c:pt>
                <c:pt idx="6561">
                  <c:v>546.74999999936301</c:v>
                </c:pt>
                <c:pt idx="6562">
                  <c:v>546.8333333326982</c:v>
                </c:pt>
                <c:pt idx="6563">
                  <c:v>546.91666666602896</c:v>
                </c:pt>
                <c:pt idx="6564">
                  <c:v>546.99999999936301</c:v>
                </c:pt>
                <c:pt idx="6565">
                  <c:v>547.08333333269866</c:v>
                </c:pt>
                <c:pt idx="6566">
                  <c:v>547.16666666602794</c:v>
                </c:pt>
                <c:pt idx="6567">
                  <c:v>547.24999999936153</c:v>
                </c:pt>
                <c:pt idx="6568">
                  <c:v>547.3333333326957</c:v>
                </c:pt>
                <c:pt idx="6569">
                  <c:v>547.41666666602703</c:v>
                </c:pt>
                <c:pt idx="6570">
                  <c:v>547.49999999936051</c:v>
                </c:pt>
                <c:pt idx="6571">
                  <c:v>547.58333333269627</c:v>
                </c:pt>
                <c:pt idx="6572">
                  <c:v>547.666666666026</c:v>
                </c:pt>
                <c:pt idx="6573">
                  <c:v>547.74999999935903</c:v>
                </c:pt>
                <c:pt idx="6574">
                  <c:v>547.83333333269354</c:v>
                </c:pt>
                <c:pt idx="6575">
                  <c:v>547.91666666602498</c:v>
                </c:pt>
                <c:pt idx="6576">
                  <c:v>547.99999999935801</c:v>
                </c:pt>
                <c:pt idx="6577">
                  <c:v>548.08333333269456</c:v>
                </c:pt>
                <c:pt idx="6578">
                  <c:v>548.16666666602396</c:v>
                </c:pt>
                <c:pt idx="6579">
                  <c:v>548.24999999935801</c:v>
                </c:pt>
                <c:pt idx="6580">
                  <c:v>548.33333333269184</c:v>
                </c:pt>
                <c:pt idx="6581">
                  <c:v>548.41666666602293</c:v>
                </c:pt>
                <c:pt idx="6582">
                  <c:v>548.49999999935653</c:v>
                </c:pt>
                <c:pt idx="6583">
                  <c:v>548.58333333269252</c:v>
                </c:pt>
                <c:pt idx="6584">
                  <c:v>548.66666666602202</c:v>
                </c:pt>
                <c:pt idx="6585">
                  <c:v>548.74999999935505</c:v>
                </c:pt>
                <c:pt idx="6586">
                  <c:v>548.83333333268854</c:v>
                </c:pt>
                <c:pt idx="6587">
                  <c:v>548.916666666021</c:v>
                </c:pt>
                <c:pt idx="6588">
                  <c:v>548.99999999935403</c:v>
                </c:pt>
                <c:pt idx="6589">
                  <c:v>549.08333333269013</c:v>
                </c:pt>
                <c:pt idx="6590">
                  <c:v>549.16666666601998</c:v>
                </c:pt>
                <c:pt idx="6591">
                  <c:v>549.24999999935301</c:v>
                </c:pt>
                <c:pt idx="6592">
                  <c:v>549.3333333326882</c:v>
                </c:pt>
                <c:pt idx="6593">
                  <c:v>549.41666666601998</c:v>
                </c:pt>
                <c:pt idx="6594">
                  <c:v>549.49999999935301</c:v>
                </c:pt>
                <c:pt idx="6595">
                  <c:v>549.58333333268945</c:v>
                </c:pt>
                <c:pt idx="6596">
                  <c:v>549.66666666601839</c:v>
                </c:pt>
                <c:pt idx="6597">
                  <c:v>549.74999999935255</c:v>
                </c:pt>
                <c:pt idx="6598">
                  <c:v>549.83333333268695</c:v>
                </c:pt>
                <c:pt idx="6599">
                  <c:v>549.91666666601793</c:v>
                </c:pt>
                <c:pt idx="6600">
                  <c:v>549.99999999935153</c:v>
                </c:pt>
                <c:pt idx="6601">
                  <c:v>550.08333333268752</c:v>
                </c:pt>
                <c:pt idx="6602">
                  <c:v>550.16666666601702</c:v>
                </c:pt>
                <c:pt idx="6603">
                  <c:v>550.24999999935005</c:v>
                </c:pt>
                <c:pt idx="6604">
                  <c:v>550.33333333268354</c:v>
                </c:pt>
                <c:pt idx="6605">
                  <c:v>550.416666666016</c:v>
                </c:pt>
                <c:pt idx="6606">
                  <c:v>550.49999999934903</c:v>
                </c:pt>
                <c:pt idx="6607">
                  <c:v>550.58333333268513</c:v>
                </c:pt>
                <c:pt idx="6608">
                  <c:v>550.66666666601498</c:v>
                </c:pt>
                <c:pt idx="6609">
                  <c:v>550.74999999934801</c:v>
                </c:pt>
                <c:pt idx="6610">
                  <c:v>550.8333333326832</c:v>
                </c:pt>
                <c:pt idx="6611">
                  <c:v>550.91666666601338</c:v>
                </c:pt>
                <c:pt idx="6612">
                  <c:v>550.99999999934755</c:v>
                </c:pt>
                <c:pt idx="6613">
                  <c:v>551.08333333268365</c:v>
                </c:pt>
                <c:pt idx="6614">
                  <c:v>551.16666666601293</c:v>
                </c:pt>
                <c:pt idx="6615">
                  <c:v>551.24999999934653</c:v>
                </c:pt>
                <c:pt idx="6616">
                  <c:v>551.3333333326807</c:v>
                </c:pt>
                <c:pt idx="6617">
                  <c:v>551.41666666601202</c:v>
                </c:pt>
                <c:pt idx="6618">
                  <c:v>551.49999999934505</c:v>
                </c:pt>
                <c:pt idx="6619">
                  <c:v>551.58333333268104</c:v>
                </c:pt>
                <c:pt idx="6620">
                  <c:v>551.666666666011</c:v>
                </c:pt>
                <c:pt idx="6621">
                  <c:v>551.74999999934403</c:v>
                </c:pt>
                <c:pt idx="6622">
                  <c:v>551.83333333267854</c:v>
                </c:pt>
                <c:pt idx="6623">
                  <c:v>551.91666666600997</c:v>
                </c:pt>
                <c:pt idx="6624">
                  <c:v>551.999999999343</c:v>
                </c:pt>
                <c:pt idx="6625">
                  <c:v>552.08333333267944</c:v>
                </c:pt>
                <c:pt idx="6626">
                  <c:v>552.16666666600997</c:v>
                </c:pt>
                <c:pt idx="6627">
                  <c:v>552.249999999343</c:v>
                </c:pt>
                <c:pt idx="6628">
                  <c:v>552.33333333267819</c:v>
                </c:pt>
                <c:pt idx="6629">
                  <c:v>552.41666666600838</c:v>
                </c:pt>
                <c:pt idx="6630">
                  <c:v>552.49999999934255</c:v>
                </c:pt>
                <c:pt idx="6631">
                  <c:v>552.58333333267865</c:v>
                </c:pt>
                <c:pt idx="6632">
                  <c:v>552.66666666600793</c:v>
                </c:pt>
                <c:pt idx="6633">
                  <c:v>552.74999999934153</c:v>
                </c:pt>
                <c:pt idx="6634">
                  <c:v>552.83333333267569</c:v>
                </c:pt>
                <c:pt idx="6635">
                  <c:v>552.91666666600702</c:v>
                </c:pt>
                <c:pt idx="6636">
                  <c:v>552.99999999934005</c:v>
                </c:pt>
                <c:pt idx="6637">
                  <c:v>553.08333333267603</c:v>
                </c:pt>
                <c:pt idx="6638">
                  <c:v>553.16666666600599</c:v>
                </c:pt>
                <c:pt idx="6639">
                  <c:v>553.24999999933902</c:v>
                </c:pt>
                <c:pt idx="6640">
                  <c:v>553.33333333267353</c:v>
                </c:pt>
                <c:pt idx="6641">
                  <c:v>553.41666666600497</c:v>
                </c:pt>
                <c:pt idx="6642">
                  <c:v>553.499999999338</c:v>
                </c:pt>
                <c:pt idx="6643">
                  <c:v>553.58333333267421</c:v>
                </c:pt>
                <c:pt idx="6644">
                  <c:v>553.66666666600349</c:v>
                </c:pt>
                <c:pt idx="6645">
                  <c:v>553.74999999933755</c:v>
                </c:pt>
                <c:pt idx="6646">
                  <c:v>553.83333333267194</c:v>
                </c:pt>
                <c:pt idx="6647">
                  <c:v>553.91666666600202</c:v>
                </c:pt>
                <c:pt idx="6648">
                  <c:v>553.99999999933505</c:v>
                </c:pt>
                <c:pt idx="6649">
                  <c:v>554.08333333267103</c:v>
                </c:pt>
                <c:pt idx="6650">
                  <c:v>554.16666666600099</c:v>
                </c:pt>
                <c:pt idx="6651">
                  <c:v>554.24999999933402</c:v>
                </c:pt>
                <c:pt idx="6652">
                  <c:v>554.33333333266853</c:v>
                </c:pt>
                <c:pt idx="6653">
                  <c:v>554.41666666599781</c:v>
                </c:pt>
                <c:pt idx="6654">
                  <c:v>554.499999999333</c:v>
                </c:pt>
                <c:pt idx="6655">
                  <c:v>554.58333333266921</c:v>
                </c:pt>
                <c:pt idx="6656">
                  <c:v>554.66666666599747</c:v>
                </c:pt>
                <c:pt idx="6657">
                  <c:v>554.74999999933254</c:v>
                </c:pt>
                <c:pt idx="6658">
                  <c:v>554.83333333266694</c:v>
                </c:pt>
                <c:pt idx="6659">
                  <c:v>554.91666666599531</c:v>
                </c:pt>
                <c:pt idx="6660">
                  <c:v>554.99999999933004</c:v>
                </c:pt>
                <c:pt idx="6661">
                  <c:v>555.08333333266603</c:v>
                </c:pt>
                <c:pt idx="6662">
                  <c:v>555.16666666599406</c:v>
                </c:pt>
                <c:pt idx="6663">
                  <c:v>555.24999999932902</c:v>
                </c:pt>
                <c:pt idx="6664">
                  <c:v>555.33333333266353</c:v>
                </c:pt>
                <c:pt idx="6665">
                  <c:v>555.41666666599281</c:v>
                </c:pt>
                <c:pt idx="6666">
                  <c:v>555.499999999328</c:v>
                </c:pt>
                <c:pt idx="6667">
                  <c:v>555.58333333266421</c:v>
                </c:pt>
                <c:pt idx="6668">
                  <c:v>555.66666666599247</c:v>
                </c:pt>
                <c:pt idx="6669">
                  <c:v>555.74999999932754</c:v>
                </c:pt>
                <c:pt idx="6670">
                  <c:v>555.83333333266182</c:v>
                </c:pt>
                <c:pt idx="6671">
                  <c:v>555.91666666599031</c:v>
                </c:pt>
                <c:pt idx="6672">
                  <c:v>555.99999999932504</c:v>
                </c:pt>
                <c:pt idx="6673">
                  <c:v>556.0833333326608</c:v>
                </c:pt>
                <c:pt idx="6674">
                  <c:v>556.16666666598906</c:v>
                </c:pt>
                <c:pt idx="6675">
                  <c:v>556.24999999932402</c:v>
                </c:pt>
                <c:pt idx="6676">
                  <c:v>556.33333333265853</c:v>
                </c:pt>
                <c:pt idx="6677">
                  <c:v>556.4166666659878</c:v>
                </c:pt>
                <c:pt idx="6678">
                  <c:v>556.49999999932311</c:v>
                </c:pt>
                <c:pt idx="6679">
                  <c:v>556.58333333265909</c:v>
                </c:pt>
                <c:pt idx="6680">
                  <c:v>556.66666666598746</c:v>
                </c:pt>
                <c:pt idx="6681">
                  <c:v>556.74999999932254</c:v>
                </c:pt>
                <c:pt idx="6682">
                  <c:v>556.83333333265682</c:v>
                </c:pt>
                <c:pt idx="6683">
                  <c:v>556.91666666598519</c:v>
                </c:pt>
                <c:pt idx="6684">
                  <c:v>556.99999999932004</c:v>
                </c:pt>
                <c:pt idx="6685">
                  <c:v>557.0833333326558</c:v>
                </c:pt>
                <c:pt idx="6686">
                  <c:v>557.16666666598405</c:v>
                </c:pt>
                <c:pt idx="6687">
                  <c:v>557.24999999931902</c:v>
                </c:pt>
                <c:pt idx="6688">
                  <c:v>557.33333333265352</c:v>
                </c:pt>
                <c:pt idx="6689">
                  <c:v>557.41666666598269</c:v>
                </c:pt>
                <c:pt idx="6690">
                  <c:v>557.49999999931811</c:v>
                </c:pt>
                <c:pt idx="6691">
                  <c:v>557.58333333265409</c:v>
                </c:pt>
                <c:pt idx="6692">
                  <c:v>557.66666666598246</c:v>
                </c:pt>
                <c:pt idx="6693">
                  <c:v>557.74999999931754</c:v>
                </c:pt>
                <c:pt idx="6694">
                  <c:v>557.8333333326517</c:v>
                </c:pt>
                <c:pt idx="6695">
                  <c:v>557.91666666598019</c:v>
                </c:pt>
                <c:pt idx="6696">
                  <c:v>557.99999999931504</c:v>
                </c:pt>
                <c:pt idx="6697">
                  <c:v>558.0833333326508</c:v>
                </c:pt>
                <c:pt idx="6698">
                  <c:v>558.16666666597905</c:v>
                </c:pt>
                <c:pt idx="6699">
                  <c:v>558.24999999931401</c:v>
                </c:pt>
                <c:pt idx="6700">
                  <c:v>558.33333333264852</c:v>
                </c:pt>
                <c:pt idx="6701">
                  <c:v>558.41666666597757</c:v>
                </c:pt>
                <c:pt idx="6702">
                  <c:v>558.4999999993131</c:v>
                </c:pt>
                <c:pt idx="6703">
                  <c:v>558.58333333264909</c:v>
                </c:pt>
                <c:pt idx="6704">
                  <c:v>558.66666666597746</c:v>
                </c:pt>
                <c:pt idx="6705">
                  <c:v>558.74999999931254</c:v>
                </c:pt>
                <c:pt idx="6706">
                  <c:v>558.8333333326467</c:v>
                </c:pt>
                <c:pt idx="6707">
                  <c:v>558.91666666597507</c:v>
                </c:pt>
                <c:pt idx="6708">
                  <c:v>558.99999999931003</c:v>
                </c:pt>
                <c:pt idx="6709">
                  <c:v>559.08333333264579</c:v>
                </c:pt>
                <c:pt idx="6710">
                  <c:v>559.16666666597382</c:v>
                </c:pt>
                <c:pt idx="6711">
                  <c:v>559.24999999930901</c:v>
                </c:pt>
                <c:pt idx="6712">
                  <c:v>559.33333333264352</c:v>
                </c:pt>
                <c:pt idx="6713">
                  <c:v>559.41666666597257</c:v>
                </c:pt>
                <c:pt idx="6714">
                  <c:v>559.4999999993081</c:v>
                </c:pt>
                <c:pt idx="6715">
                  <c:v>559.58333333264409</c:v>
                </c:pt>
                <c:pt idx="6716">
                  <c:v>559.66666666597246</c:v>
                </c:pt>
                <c:pt idx="6717">
                  <c:v>559.74999999930753</c:v>
                </c:pt>
                <c:pt idx="6718">
                  <c:v>559.8333333326417</c:v>
                </c:pt>
                <c:pt idx="6719">
                  <c:v>559.91666666597007</c:v>
                </c:pt>
                <c:pt idx="6720">
                  <c:v>559.99999999930503</c:v>
                </c:pt>
                <c:pt idx="6721">
                  <c:v>560.08333333264068</c:v>
                </c:pt>
                <c:pt idx="6722">
                  <c:v>560.16666666596882</c:v>
                </c:pt>
                <c:pt idx="6723">
                  <c:v>560.24999999930401</c:v>
                </c:pt>
                <c:pt idx="6724">
                  <c:v>560.33333333263852</c:v>
                </c:pt>
                <c:pt idx="6725">
                  <c:v>560.41666666596757</c:v>
                </c:pt>
                <c:pt idx="6726">
                  <c:v>560.4999999993031</c:v>
                </c:pt>
                <c:pt idx="6727">
                  <c:v>560.58333333263909</c:v>
                </c:pt>
                <c:pt idx="6728">
                  <c:v>560.66666666596689</c:v>
                </c:pt>
                <c:pt idx="6729">
                  <c:v>560.74999999930253</c:v>
                </c:pt>
                <c:pt idx="6730">
                  <c:v>560.8333333326367</c:v>
                </c:pt>
                <c:pt idx="6731">
                  <c:v>560.91666666596507</c:v>
                </c:pt>
                <c:pt idx="6732">
                  <c:v>560.99999999930003</c:v>
                </c:pt>
                <c:pt idx="6733">
                  <c:v>561.08333333263568</c:v>
                </c:pt>
                <c:pt idx="6734">
                  <c:v>561.16666666596359</c:v>
                </c:pt>
                <c:pt idx="6735">
                  <c:v>561.24999999929901</c:v>
                </c:pt>
                <c:pt idx="6736">
                  <c:v>561.33333333263352</c:v>
                </c:pt>
                <c:pt idx="6737">
                  <c:v>561.41666666596245</c:v>
                </c:pt>
                <c:pt idx="6738">
                  <c:v>561.4999999992981</c:v>
                </c:pt>
                <c:pt idx="6739">
                  <c:v>561.58333333263408</c:v>
                </c:pt>
                <c:pt idx="6740">
                  <c:v>561.66666666596188</c:v>
                </c:pt>
                <c:pt idx="6741">
                  <c:v>561.74999999929753</c:v>
                </c:pt>
                <c:pt idx="6742">
                  <c:v>561.8333333326317</c:v>
                </c:pt>
                <c:pt idx="6743">
                  <c:v>561.91666666596007</c:v>
                </c:pt>
                <c:pt idx="6744">
                  <c:v>561.99999999929503</c:v>
                </c:pt>
                <c:pt idx="6745">
                  <c:v>562.08333333263067</c:v>
                </c:pt>
                <c:pt idx="6746">
                  <c:v>562.16666666595859</c:v>
                </c:pt>
                <c:pt idx="6747">
                  <c:v>562.249999999294</c:v>
                </c:pt>
                <c:pt idx="6748">
                  <c:v>562.33333333262851</c:v>
                </c:pt>
                <c:pt idx="6749">
                  <c:v>562.41666666595745</c:v>
                </c:pt>
                <c:pt idx="6750">
                  <c:v>562.4999999992931</c:v>
                </c:pt>
                <c:pt idx="6751">
                  <c:v>562.58333333262897</c:v>
                </c:pt>
                <c:pt idx="6752">
                  <c:v>562.66666666595688</c:v>
                </c:pt>
                <c:pt idx="6753">
                  <c:v>562.74999999929253</c:v>
                </c:pt>
                <c:pt idx="6754">
                  <c:v>562.83333333262669</c:v>
                </c:pt>
                <c:pt idx="6755">
                  <c:v>562.91666666595506</c:v>
                </c:pt>
                <c:pt idx="6756">
                  <c:v>562.99999999929003</c:v>
                </c:pt>
                <c:pt idx="6757">
                  <c:v>563.08333333262567</c:v>
                </c:pt>
                <c:pt idx="6758">
                  <c:v>563.1666666659537</c:v>
                </c:pt>
                <c:pt idx="6759">
                  <c:v>563.249999999289</c:v>
                </c:pt>
                <c:pt idx="6760">
                  <c:v>563.33333333262351</c:v>
                </c:pt>
                <c:pt idx="6761">
                  <c:v>563.41666666595256</c:v>
                </c:pt>
                <c:pt idx="6762">
                  <c:v>563.49999999928809</c:v>
                </c:pt>
                <c:pt idx="6763">
                  <c:v>563.58333333262397</c:v>
                </c:pt>
                <c:pt idx="6764">
                  <c:v>563.66666666595188</c:v>
                </c:pt>
                <c:pt idx="6765">
                  <c:v>563.74999999928752</c:v>
                </c:pt>
                <c:pt idx="6766">
                  <c:v>563.83333333262055</c:v>
                </c:pt>
                <c:pt idx="6767">
                  <c:v>563.91666666595006</c:v>
                </c:pt>
                <c:pt idx="6768">
                  <c:v>563.99999999928502</c:v>
                </c:pt>
                <c:pt idx="6769">
                  <c:v>564.08333333262067</c:v>
                </c:pt>
                <c:pt idx="6770">
                  <c:v>564.1666666659487</c:v>
                </c:pt>
                <c:pt idx="6771">
                  <c:v>564.249999999284</c:v>
                </c:pt>
                <c:pt idx="6772">
                  <c:v>564.33333333261805</c:v>
                </c:pt>
                <c:pt idx="6773">
                  <c:v>564.41666666594756</c:v>
                </c:pt>
                <c:pt idx="6774">
                  <c:v>564.49999999928309</c:v>
                </c:pt>
                <c:pt idx="6775">
                  <c:v>564.58333333261896</c:v>
                </c:pt>
                <c:pt idx="6776">
                  <c:v>564.66666666594688</c:v>
                </c:pt>
                <c:pt idx="6777">
                  <c:v>564.74999999928195</c:v>
                </c:pt>
                <c:pt idx="6778">
                  <c:v>564.83333333261555</c:v>
                </c:pt>
                <c:pt idx="6779">
                  <c:v>564.91666666594506</c:v>
                </c:pt>
                <c:pt idx="6780">
                  <c:v>564.99999999928002</c:v>
                </c:pt>
                <c:pt idx="6781">
                  <c:v>565.08333333261567</c:v>
                </c:pt>
                <c:pt idx="6782">
                  <c:v>565.16666666594369</c:v>
                </c:pt>
                <c:pt idx="6783">
                  <c:v>565.249999999279</c:v>
                </c:pt>
                <c:pt idx="6784">
                  <c:v>565.33333333261305</c:v>
                </c:pt>
                <c:pt idx="6785">
                  <c:v>565.41666666594256</c:v>
                </c:pt>
                <c:pt idx="6786">
                  <c:v>565.49999999927809</c:v>
                </c:pt>
                <c:pt idx="6787">
                  <c:v>565.58333333261396</c:v>
                </c:pt>
                <c:pt idx="6788">
                  <c:v>565.66666666594188</c:v>
                </c:pt>
                <c:pt idx="6789">
                  <c:v>565.74999999927695</c:v>
                </c:pt>
                <c:pt idx="6790">
                  <c:v>565.83333333261055</c:v>
                </c:pt>
                <c:pt idx="6791">
                  <c:v>565.91666666594006</c:v>
                </c:pt>
                <c:pt idx="6792">
                  <c:v>565.99999999927502</c:v>
                </c:pt>
                <c:pt idx="6793">
                  <c:v>566.08333333261055</c:v>
                </c:pt>
                <c:pt idx="6794">
                  <c:v>566.16666666593869</c:v>
                </c:pt>
                <c:pt idx="6795">
                  <c:v>566.249999999274</c:v>
                </c:pt>
                <c:pt idx="6796">
                  <c:v>566.33333333260805</c:v>
                </c:pt>
                <c:pt idx="6797">
                  <c:v>566.41666666593767</c:v>
                </c:pt>
                <c:pt idx="6798">
                  <c:v>566.49999999927309</c:v>
                </c:pt>
                <c:pt idx="6799">
                  <c:v>566.58333333260896</c:v>
                </c:pt>
                <c:pt idx="6800">
                  <c:v>566.66666666593687</c:v>
                </c:pt>
                <c:pt idx="6801">
                  <c:v>566.74999999927195</c:v>
                </c:pt>
                <c:pt idx="6802">
                  <c:v>566.83333333260555</c:v>
                </c:pt>
                <c:pt idx="6803">
                  <c:v>566.91666666593505</c:v>
                </c:pt>
                <c:pt idx="6804">
                  <c:v>566.99999999927002</c:v>
                </c:pt>
                <c:pt idx="6805">
                  <c:v>567.08333333260555</c:v>
                </c:pt>
                <c:pt idx="6806">
                  <c:v>567.16666666593346</c:v>
                </c:pt>
                <c:pt idx="6807">
                  <c:v>567.24999999926899</c:v>
                </c:pt>
                <c:pt idx="6808">
                  <c:v>567.33333333260305</c:v>
                </c:pt>
                <c:pt idx="6809">
                  <c:v>567.41666666593255</c:v>
                </c:pt>
                <c:pt idx="6810">
                  <c:v>567.49999999926808</c:v>
                </c:pt>
                <c:pt idx="6811">
                  <c:v>567.58333333260396</c:v>
                </c:pt>
                <c:pt idx="6812">
                  <c:v>567.66666666593176</c:v>
                </c:pt>
                <c:pt idx="6813">
                  <c:v>567.74999999926695</c:v>
                </c:pt>
                <c:pt idx="6814">
                  <c:v>567.83333333260055</c:v>
                </c:pt>
                <c:pt idx="6815">
                  <c:v>567.91666666593005</c:v>
                </c:pt>
                <c:pt idx="6816">
                  <c:v>567.99999999926501</c:v>
                </c:pt>
                <c:pt idx="6817">
                  <c:v>568.08333333260032</c:v>
                </c:pt>
                <c:pt idx="6818">
                  <c:v>568.16666666592846</c:v>
                </c:pt>
                <c:pt idx="6819">
                  <c:v>568.24999999926399</c:v>
                </c:pt>
                <c:pt idx="6820">
                  <c:v>568.33333333259804</c:v>
                </c:pt>
                <c:pt idx="6821">
                  <c:v>568.41666666592755</c:v>
                </c:pt>
                <c:pt idx="6822">
                  <c:v>568.49999999926308</c:v>
                </c:pt>
                <c:pt idx="6823">
                  <c:v>568.58333333259895</c:v>
                </c:pt>
                <c:pt idx="6824">
                  <c:v>568.66666666592675</c:v>
                </c:pt>
                <c:pt idx="6825">
                  <c:v>568.74999999926195</c:v>
                </c:pt>
                <c:pt idx="6826">
                  <c:v>568.83333333259554</c:v>
                </c:pt>
                <c:pt idx="6827">
                  <c:v>568.91666666592482</c:v>
                </c:pt>
                <c:pt idx="6828">
                  <c:v>568.99999999926001</c:v>
                </c:pt>
                <c:pt idx="6829">
                  <c:v>569.08333333259532</c:v>
                </c:pt>
                <c:pt idx="6830">
                  <c:v>569.16666666592334</c:v>
                </c:pt>
                <c:pt idx="6831">
                  <c:v>569.24999999925899</c:v>
                </c:pt>
                <c:pt idx="6832">
                  <c:v>569.33333333259304</c:v>
                </c:pt>
                <c:pt idx="6833">
                  <c:v>569.41666666592232</c:v>
                </c:pt>
                <c:pt idx="6834">
                  <c:v>569.49999999925808</c:v>
                </c:pt>
                <c:pt idx="6835">
                  <c:v>569.58333333259395</c:v>
                </c:pt>
                <c:pt idx="6836">
                  <c:v>569.66666666592175</c:v>
                </c:pt>
                <c:pt idx="6837">
                  <c:v>569.74999999925751</c:v>
                </c:pt>
                <c:pt idx="6838">
                  <c:v>569.83333333259054</c:v>
                </c:pt>
                <c:pt idx="6839">
                  <c:v>569.91666666591982</c:v>
                </c:pt>
                <c:pt idx="6840">
                  <c:v>569.99999999925501</c:v>
                </c:pt>
                <c:pt idx="6841">
                  <c:v>570.08333333259009</c:v>
                </c:pt>
                <c:pt idx="6842">
                  <c:v>570.16666666591834</c:v>
                </c:pt>
                <c:pt idx="6843">
                  <c:v>570.24999999925399</c:v>
                </c:pt>
                <c:pt idx="6844">
                  <c:v>570.33333333258804</c:v>
                </c:pt>
                <c:pt idx="6845">
                  <c:v>570.41666666591732</c:v>
                </c:pt>
                <c:pt idx="6846">
                  <c:v>570.49999999925308</c:v>
                </c:pt>
                <c:pt idx="6847">
                  <c:v>570.58333333258884</c:v>
                </c:pt>
                <c:pt idx="6848">
                  <c:v>570.66666666591675</c:v>
                </c:pt>
                <c:pt idx="6849">
                  <c:v>570.74999999925205</c:v>
                </c:pt>
                <c:pt idx="6850">
                  <c:v>570.83333333258554</c:v>
                </c:pt>
                <c:pt idx="6851">
                  <c:v>570.91666666591459</c:v>
                </c:pt>
                <c:pt idx="6852">
                  <c:v>570.99999999925001</c:v>
                </c:pt>
                <c:pt idx="6853">
                  <c:v>571.08333333258531</c:v>
                </c:pt>
                <c:pt idx="6854">
                  <c:v>571.16666666591311</c:v>
                </c:pt>
                <c:pt idx="6855">
                  <c:v>571.24999999924898</c:v>
                </c:pt>
                <c:pt idx="6856">
                  <c:v>571.33333333258304</c:v>
                </c:pt>
                <c:pt idx="6857">
                  <c:v>571.41666666591232</c:v>
                </c:pt>
                <c:pt idx="6858">
                  <c:v>571.49999999924808</c:v>
                </c:pt>
                <c:pt idx="6859">
                  <c:v>571.58333333258395</c:v>
                </c:pt>
                <c:pt idx="6860">
                  <c:v>571.66666666591175</c:v>
                </c:pt>
                <c:pt idx="6861">
                  <c:v>571.74999999924705</c:v>
                </c:pt>
                <c:pt idx="6862">
                  <c:v>571.83333333258054</c:v>
                </c:pt>
                <c:pt idx="6863">
                  <c:v>571.91666666590959</c:v>
                </c:pt>
                <c:pt idx="6864">
                  <c:v>571.99999999924501</c:v>
                </c:pt>
                <c:pt idx="6865">
                  <c:v>572.0833333325802</c:v>
                </c:pt>
                <c:pt idx="6866">
                  <c:v>572.16666666590811</c:v>
                </c:pt>
                <c:pt idx="6867">
                  <c:v>572.24999999924398</c:v>
                </c:pt>
                <c:pt idx="6868">
                  <c:v>572.33333333257804</c:v>
                </c:pt>
                <c:pt idx="6869">
                  <c:v>572.41666666590731</c:v>
                </c:pt>
                <c:pt idx="6870">
                  <c:v>572.49999999924307</c:v>
                </c:pt>
                <c:pt idx="6871">
                  <c:v>572.58333333257883</c:v>
                </c:pt>
                <c:pt idx="6872">
                  <c:v>572.66666666590675</c:v>
                </c:pt>
                <c:pt idx="6873">
                  <c:v>572.74999999924205</c:v>
                </c:pt>
                <c:pt idx="6874">
                  <c:v>572.83333333257553</c:v>
                </c:pt>
                <c:pt idx="6875">
                  <c:v>572.91666666590447</c:v>
                </c:pt>
                <c:pt idx="6876">
                  <c:v>572.99999999924</c:v>
                </c:pt>
                <c:pt idx="6877">
                  <c:v>573.08333333257519</c:v>
                </c:pt>
                <c:pt idx="6878">
                  <c:v>573.16666666590311</c:v>
                </c:pt>
                <c:pt idx="6879">
                  <c:v>573.24999999923898</c:v>
                </c:pt>
                <c:pt idx="6880">
                  <c:v>573.33333333257303</c:v>
                </c:pt>
                <c:pt idx="6881">
                  <c:v>573.41666666590231</c:v>
                </c:pt>
                <c:pt idx="6882">
                  <c:v>573.49999999923807</c:v>
                </c:pt>
              </c:numCache>
            </c:numRef>
          </c:xVal>
          <c:yVal>
            <c:numRef>
              <c:f>'Effect of Activated Carbon'!$B$4:$B$6886</c:f>
              <c:numCache>
                <c:formatCode>0.0</c:formatCode>
                <c:ptCount val="6883"/>
                <c:pt idx="0">
                  <c:v>4.3551493400000005</c:v>
                </c:pt>
                <c:pt idx="1">
                  <c:v>8.5283731999999919</c:v>
                </c:pt>
                <c:pt idx="2">
                  <c:v>23.438310299999934</c:v>
                </c:pt>
                <c:pt idx="3">
                  <c:v>36.370541899999999</c:v>
                </c:pt>
                <c:pt idx="4">
                  <c:v>47.103621099999998</c:v>
                </c:pt>
                <c:pt idx="5">
                  <c:v>56.012120100000011</c:v>
                </c:pt>
                <c:pt idx="6">
                  <c:v>63.779071000000009</c:v>
                </c:pt>
                <c:pt idx="7">
                  <c:v>70.480503099999993</c:v>
                </c:pt>
                <c:pt idx="8">
                  <c:v>76.288327600000002</c:v>
                </c:pt>
                <c:pt idx="9">
                  <c:v>81.555143000000001</c:v>
                </c:pt>
                <c:pt idx="10">
                  <c:v>86.152806899999675</c:v>
                </c:pt>
                <c:pt idx="11">
                  <c:v>90.230129700000219</c:v>
                </c:pt>
                <c:pt idx="12">
                  <c:v>93.666970699999979</c:v>
                </c:pt>
                <c:pt idx="13">
                  <c:v>97.200714099999999</c:v>
                </c:pt>
                <c:pt idx="14">
                  <c:v>100.61769199999999</c:v>
                </c:pt>
                <c:pt idx="15">
                  <c:v>103.75475100000001</c:v>
                </c:pt>
                <c:pt idx="16">
                  <c:v>106.73733799999998</c:v>
                </c:pt>
                <c:pt idx="17">
                  <c:v>109.39089200000001</c:v>
                </c:pt>
                <c:pt idx="18">
                  <c:v>111.906148</c:v>
                </c:pt>
                <c:pt idx="19">
                  <c:v>114.62850900000001</c:v>
                </c:pt>
                <c:pt idx="20">
                  <c:v>116.83093799999995</c:v>
                </c:pt>
                <c:pt idx="21">
                  <c:v>119.0577</c:v>
                </c:pt>
                <c:pt idx="22">
                  <c:v>121.46841000000002</c:v>
                </c:pt>
                <c:pt idx="23">
                  <c:v>123.69693799999995</c:v>
                </c:pt>
                <c:pt idx="24">
                  <c:v>126.06580600000001</c:v>
                </c:pt>
                <c:pt idx="25">
                  <c:v>128.55461200000002</c:v>
                </c:pt>
                <c:pt idx="26">
                  <c:v>130.76613800000001</c:v>
                </c:pt>
                <c:pt idx="27">
                  <c:v>132.810205</c:v>
                </c:pt>
                <c:pt idx="28">
                  <c:v>134.67463899999998</c:v>
                </c:pt>
                <c:pt idx="29">
                  <c:v>134</c:v>
                </c:pt>
                <c:pt idx="30">
                  <c:v>134</c:v>
                </c:pt>
                <c:pt idx="31">
                  <c:v>139.3186</c:v>
                </c:pt>
                <c:pt idx="32">
                  <c:v>141.86283900000052</c:v>
                </c:pt>
                <c:pt idx="33">
                  <c:v>143.59548700000039</c:v>
                </c:pt>
                <c:pt idx="34">
                  <c:v>145.34431700000007</c:v>
                </c:pt>
                <c:pt idx="35">
                  <c:v>147.21409999999995</c:v>
                </c:pt>
                <c:pt idx="36">
                  <c:v>148.786858</c:v>
                </c:pt>
                <c:pt idx="37">
                  <c:v>150.50065499999963</c:v>
                </c:pt>
                <c:pt idx="38">
                  <c:v>152.12175299999998</c:v>
                </c:pt>
                <c:pt idx="39">
                  <c:v>153.648898</c:v>
                </c:pt>
                <c:pt idx="40">
                  <c:v>155.25358899999998</c:v>
                </c:pt>
                <c:pt idx="41">
                  <c:v>156.71004399999998</c:v>
                </c:pt>
                <c:pt idx="42">
                  <c:v>158.02153900000027</c:v>
                </c:pt>
                <c:pt idx="43">
                  <c:v>159.62719900000027</c:v>
                </c:pt>
                <c:pt idx="44">
                  <c:v>161.08344500000001</c:v>
                </c:pt>
                <c:pt idx="45">
                  <c:v>162.67482899999999</c:v>
                </c:pt>
                <c:pt idx="46">
                  <c:v>164.26871700000001</c:v>
                </c:pt>
                <c:pt idx="47">
                  <c:v>165.75427399999998</c:v>
                </c:pt>
                <c:pt idx="48">
                  <c:v>167.3292960000004</c:v>
                </c:pt>
                <c:pt idx="49">
                  <c:v>168.758556</c:v>
                </c:pt>
                <c:pt idx="50">
                  <c:v>169.85252500000001</c:v>
                </c:pt>
                <c:pt idx="51">
                  <c:v>171.0882340000004</c:v>
                </c:pt>
                <c:pt idx="52">
                  <c:v>172.371522</c:v>
                </c:pt>
                <c:pt idx="53">
                  <c:v>173.69164499999999</c:v>
                </c:pt>
                <c:pt idx="54">
                  <c:v>174.991682</c:v>
                </c:pt>
                <c:pt idx="55">
                  <c:v>176.250383</c:v>
                </c:pt>
                <c:pt idx="56">
                  <c:v>177.650183</c:v>
                </c:pt>
                <c:pt idx="57">
                  <c:v>179.03617</c:v>
                </c:pt>
                <c:pt idx="58">
                  <c:v>180.43212600000052</c:v>
                </c:pt>
                <c:pt idx="59">
                  <c:v>181.99619700000039</c:v>
                </c:pt>
                <c:pt idx="60">
                  <c:v>183.04167700000002</c:v>
                </c:pt>
                <c:pt idx="61">
                  <c:v>184.30440100000001</c:v>
                </c:pt>
                <c:pt idx="62">
                  <c:v>185.71344000000002</c:v>
                </c:pt>
                <c:pt idx="63">
                  <c:v>187.16391900000002</c:v>
                </c:pt>
                <c:pt idx="64">
                  <c:v>188.79145399999999</c:v>
                </c:pt>
                <c:pt idx="65">
                  <c:v>190.3511580000004</c:v>
                </c:pt>
                <c:pt idx="66">
                  <c:v>191.831604</c:v>
                </c:pt>
                <c:pt idx="67">
                  <c:v>193.335474</c:v>
                </c:pt>
                <c:pt idx="68">
                  <c:v>194.44382199999998</c:v>
                </c:pt>
                <c:pt idx="69">
                  <c:v>195.68078199999999</c:v>
                </c:pt>
                <c:pt idx="70">
                  <c:v>196.79214100000004</c:v>
                </c:pt>
                <c:pt idx="71">
                  <c:v>197.77123599999999</c:v>
                </c:pt>
                <c:pt idx="72">
                  <c:v>199.11564900000002</c:v>
                </c:pt>
                <c:pt idx="73">
                  <c:v>200.15598800000001</c:v>
                </c:pt>
                <c:pt idx="74">
                  <c:v>200.954914</c:v>
                </c:pt>
                <c:pt idx="75">
                  <c:v>201.84095199999999</c:v>
                </c:pt>
                <c:pt idx="76">
                  <c:v>202.680767</c:v>
                </c:pt>
                <c:pt idx="77">
                  <c:v>203.847185</c:v>
                </c:pt>
                <c:pt idx="78">
                  <c:v>204.83087</c:v>
                </c:pt>
                <c:pt idx="79">
                  <c:v>206.17414999999997</c:v>
                </c:pt>
                <c:pt idx="80">
                  <c:v>207.47260700000001</c:v>
                </c:pt>
                <c:pt idx="81">
                  <c:v>208.72996699999999</c:v>
                </c:pt>
                <c:pt idx="82">
                  <c:v>210.12149800000046</c:v>
                </c:pt>
                <c:pt idx="83">
                  <c:v>211.42067</c:v>
                </c:pt>
                <c:pt idx="84">
                  <c:v>212.72283800000039</c:v>
                </c:pt>
                <c:pt idx="85">
                  <c:v>214.15841600000061</c:v>
                </c:pt>
                <c:pt idx="86">
                  <c:v>215.32505800000001</c:v>
                </c:pt>
                <c:pt idx="87">
                  <c:v>216.38971600000042</c:v>
                </c:pt>
                <c:pt idx="88">
                  <c:v>217.79818800000001</c:v>
                </c:pt>
                <c:pt idx="89">
                  <c:v>219.18045000000001</c:v>
                </c:pt>
                <c:pt idx="90">
                  <c:v>220.61111</c:v>
                </c:pt>
                <c:pt idx="91">
                  <c:v>221.76161399999998</c:v>
                </c:pt>
                <c:pt idx="92">
                  <c:v>223.19953099999998</c:v>
                </c:pt>
                <c:pt idx="93">
                  <c:v>224.75510800000001</c:v>
                </c:pt>
                <c:pt idx="94">
                  <c:v>226.09262200000001</c:v>
                </c:pt>
                <c:pt idx="95">
                  <c:v>227.32584200000039</c:v>
                </c:pt>
                <c:pt idx="96">
                  <c:v>228.53173299999997</c:v>
                </c:pt>
                <c:pt idx="97">
                  <c:v>229.72857999999999</c:v>
                </c:pt>
                <c:pt idx="98">
                  <c:v>231.01317899999998</c:v>
                </c:pt>
                <c:pt idx="99">
                  <c:v>232.09726800000001</c:v>
                </c:pt>
                <c:pt idx="100">
                  <c:v>233.22334900000001</c:v>
                </c:pt>
                <c:pt idx="101">
                  <c:v>234.39320900000001</c:v>
                </c:pt>
                <c:pt idx="102">
                  <c:v>235.579431</c:v>
                </c:pt>
                <c:pt idx="103">
                  <c:v>236.698657</c:v>
                </c:pt>
                <c:pt idx="104">
                  <c:v>237.75376399999962</c:v>
                </c:pt>
                <c:pt idx="105">
                  <c:v>238.86337900000001</c:v>
                </c:pt>
                <c:pt idx="106">
                  <c:v>239.91136299999999</c:v>
                </c:pt>
                <c:pt idx="107">
                  <c:v>240.86907499999998</c:v>
                </c:pt>
                <c:pt idx="108">
                  <c:v>241.97672299999999</c:v>
                </c:pt>
                <c:pt idx="109">
                  <c:v>243.00624400000001</c:v>
                </c:pt>
                <c:pt idx="110">
                  <c:v>244.160101</c:v>
                </c:pt>
                <c:pt idx="111">
                  <c:v>245.21969299999944</c:v>
                </c:pt>
                <c:pt idx="112">
                  <c:v>246.15411500000002</c:v>
                </c:pt>
                <c:pt idx="113">
                  <c:v>247.16439800000001</c:v>
                </c:pt>
                <c:pt idx="114">
                  <c:v>247.98807500000001</c:v>
                </c:pt>
                <c:pt idx="115">
                  <c:v>248.91942700000001</c:v>
                </c:pt>
                <c:pt idx="116">
                  <c:v>249.9796599999996</c:v>
                </c:pt>
                <c:pt idx="117">
                  <c:v>250.88518900000039</c:v>
                </c:pt>
                <c:pt idx="118">
                  <c:v>251.81302399999998</c:v>
                </c:pt>
                <c:pt idx="119">
                  <c:v>252.72217400000002</c:v>
                </c:pt>
                <c:pt idx="120">
                  <c:v>253.69784200000001</c:v>
                </c:pt>
                <c:pt idx="121">
                  <c:v>254.65241100000043</c:v>
                </c:pt>
                <c:pt idx="122">
                  <c:v>255.65397699999997</c:v>
                </c:pt>
                <c:pt idx="123">
                  <c:v>256.55773299999993</c:v>
                </c:pt>
                <c:pt idx="124">
                  <c:v>257.44772</c:v>
                </c:pt>
                <c:pt idx="125">
                  <c:v>258.32703699999917</c:v>
                </c:pt>
                <c:pt idx="126">
                  <c:v>259.167373</c:v>
                </c:pt>
                <c:pt idx="127">
                  <c:v>260.01668000000001</c:v>
                </c:pt>
                <c:pt idx="128">
                  <c:v>260.90118299999909</c:v>
                </c:pt>
                <c:pt idx="129">
                  <c:v>261.77480800000001</c:v>
                </c:pt>
                <c:pt idx="130">
                  <c:v>262.63853899999873</c:v>
                </c:pt>
                <c:pt idx="131">
                  <c:v>263.49949799999922</c:v>
                </c:pt>
                <c:pt idx="132">
                  <c:v>264.21877699999891</c:v>
                </c:pt>
                <c:pt idx="133">
                  <c:v>265.00758500000001</c:v>
                </c:pt>
                <c:pt idx="134">
                  <c:v>265.87632299999922</c:v>
                </c:pt>
                <c:pt idx="135">
                  <c:v>266.63762299999996</c:v>
                </c:pt>
                <c:pt idx="136">
                  <c:v>267.38280100000031</c:v>
                </c:pt>
                <c:pt idx="137">
                  <c:v>268.08649299999917</c:v>
                </c:pt>
                <c:pt idx="138">
                  <c:v>268.85440900000032</c:v>
                </c:pt>
                <c:pt idx="139">
                  <c:v>269.57923199999999</c:v>
                </c:pt>
                <c:pt idx="140">
                  <c:v>270.29818299999903</c:v>
                </c:pt>
                <c:pt idx="141">
                  <c:v>271.04485000000079</c:v>
                </c:pt>
                <c:pt idx="142">
                  <c:v>271.78543799999909</c:v>
                </c:pt>
                <c:pt idx="143">
                  <c:v>272.50650499999909</c:v>
                </c:pt>
                <c:pt idx="144">
                  <c:v>273.22465199999999</c:v>
                </c:pt>
                <c:pt idx="145">
                  <c:v>273.88796199999996</c:v>
                </c:pt>
                <c:pt idx="146">
                  <c:v>274.57669400000003</c:v>
                </c:pt>
                <c:pt idx="147">
                  <c:v>275.2941249999991</c:v>
                </c:pt>
                <c:pt idx="148">
                  <c:v>275.98631399999834</c:v>
                </c:pt>
                <c:pt idx="149">
                  <c:v>276.65856500000001</c:v>
                </c:pt>
                <c:pt idx="150">
                  <c:v>277.34226000000092</c:v>
                </c:pt>
                <c:pt idx="151">
                  <c:v>278.03140899999897</c:v>
                </c:pt>
                <c:pt idx="152">
                  <c:v>278.66885100000002</c:v>
                </c:pt>
                <c:pt idx="153">
                  <c:v>279.2859079999991</c:v>
                </c:pt>
                <c:pt idx="154">
                  <c:v>279.90421699999922</c:v>
                </c:pt>
                <c:pt idx="155">
                  <c:v>280.53286700000001</c:v>
                </c:pt>
                <c:pt idx="156">
                  <c:v>281.17635799999891</c:v>
                </c:pt>
                <c:pt idx="157">
                  <c:v>281.77449100000001</c:v>
                </c:pt>
                <c:pt idx="158">
                  <c:v>282.42996299999999</c:v>
                </c:pt>
                <c:pt idx="159">
                  <c:v>283.05962699999998</c:v>
                </c:pt>
                <c:pt idx="160">
                  <c:v>283.68940900000001</c:v>
                </c:pt>
                <c:pt idx="161">
                  <c:v>284.40907599999969</c:v>
                </c:pt>
                <c:pt idx="162">
                  <c:v>285.0669319999991</c:v>
                </c:pt>
                <c:pt idx="163">
                  <c:v>285.70273499999917</c:v>
                </c:pt>
                <c:pt idx="164">
                  <c:v>286.35343899999964</c:v>
                </c:pt>
                <c:pt idx="165">
                  <c:v>287.03361699999891</c:v>
                </c:pt>
                <c:pt idx="166">
                  <c:v>287.673563</c:v>
                </c:pt>
                <c:pt idx="167">
                  <c:v>288.35123799999963</c:v>
                </c:pt>
                <c:pt idx="168">
                  <c:v>288.93303899999847</c:v>
                </c:pt>
                <c:pt idx="169">
                  <c:v>289.55545999999993</c:v>
                </c:pt>
                <c:pt idx="170">
                  <c:v>290.16760000000085</c:v>
                </c:pt>
                <c:pt idx="171">
                  <c:v>290.78981299999964</c:v>
                </c:pt>
                <c:pt idx="172">
                  <c:v>291.37650099999922</c:v>
                </c:pt>
                <c:pt idx="173">
                  <c:v>291.97940199999999</c:v>
                </c:pt>
                <c:pt idx="174">
                  <c:v>292.59395599999891</c:v>
                </c:pt>
                <c:pt idx="175">
                  <c:v>293.214381</c:v>
                </c:pt>
                <c:pt idx="176">
                  <c:v>293.78756899999922</c:v>
                </c:pt>
                <c:pt idx="177">
                  <c:v>294.41794799999963</c:v>
                </c:pt>
                <c:pt idx="178">
                  <c:v>295.05929400000002</c:v>
                </c:pt>
                <c:pt idx="179">
                  <c:v>295.684934</c:v>
                </c:pt>
                <c:pt idx="180">
                  <c:v>296.28509299999922</c:v>
                </c:pt>
                <c:pt idx="181">
                  <c:v>296.89565299999964</c:v>
                </c:pt>
                <c:pt idx="182">
                  <c:v>297.48484500000001</c:v>
                </c:pt>
                <c:pt idx="183">
                  <c:v>298.09418299999999</c:v>
                </c:pt>
                <c:pt idx="184">
                  <c:v>298.70486300000078</c:v>
                </c:pt>
                <c:pt idx="185">
                  <c:v>299.38715699999909</c:v>
                </c:pt>
                <c:pt idx="186">
                  <c:v>300.01622399999923</c:v>
                </c:pt>
                <c:pt idx="187">
                  <c:v>300.66907399999997</c:v>
                </c:pt>
                <c:pt idx="188">
                  <c:v>301.35148800000002</c:v>
                </c:pt>
                <c:pt idx="189">
                  <c:v>301.96467000000001</c:v>
                </c:pt>
                <c:pt idx="190">
                  <c:v>302.62532799999963</c:v>
                </c:pt>
                <c:pt idx="191">
                  <c:v>303.22605399999878</c:v>
                </c:pt>
                <c:pt idx="192">
                  <c:v>303.85762500000038</c:v>
                </c:pt>
                <c:pt idx="193">
                  <c:v>304.4993879999991</c:v>
                </c:pt>
                <c:pt idx="194">
                  <c:v>305.14243200000038</c:v>
                </c:pt>
                <c:pt idx="195">
                  <c:v>305.75817799999891</c:v>
                </c:pt>
                <c:pt idx="196">
                  <c:v>306.39028500000001</c:v>
                </c:pt>
                <c:pt idx="197">
                  <c:v>307.04513199999963</c:v>
                </c:pt>
                <c:pt idx="198">
                  <c:v>307.65855299999993</c:v>
                </c:pt>
                <c:pt idx="199">
                  <c:v>308.28511699999859</c:v>
                </c:pt>
                <c:pt idx="200">
                  <c:v>308.90521399999909</c:v>
                </c:pt>
                <c:pt idx="201">
                  <c:v>309.53204599999964</c:v>
                </c:pt>
                <c:pt idx="202">
                  <c:v>310.15551099999999</c:v>
                </c:pt>
                <c:pt idx="203">
                  <c:v>310.79268500000001</c:v>
                </c:pt>
                <c:pt idx="204">
                  <c:v>311.4091749999991</c:v>
                </c:pt>
                <c:pt idx="205">
                  <c:v>312.04098499999998</c:v>
                </c:pt>
                <c:pt idx="206">
                  <c:v>312.67878400000001</c:v>
                </c:pt>
                <c:pt idx="207">
                  <c:v>313.32820699999922</c:v>
                </c:pt>
                <c:pt idx="208">
                  <c:v>313.96600599999891</c:v>
                </c:pt>
                <c:pt idx="209">
                  <c:v>314.61891499999922</c:v>
                </c:pt>
                <c:pt idx="210">
                  <c:v>315.25489699999997</c:v>
                </c:pt>
                <c:pt idx="211">
                  <c:v>315.894991</c:v>
                </c:pt>
                <c:pt idx="212">
                  <c:v>316.55597699999993</c:v>
                </c:pt>
                <c:pt idx="213">
                  <c:v>317.20831999999859</c:v>
                </c:pt>
                <c:pt idx="214">
                  <c:v>317.83542</c:v>
                </c:pt>
                <c:pt idx="215">
                  <c:v>318.49762799999917</c:v>
                </c:pt>
                <c:pt idx="216">
                  <c:v>319.18534599999964</c:v>
                </c:pt>
                <c:pt idx="217">
                  <c:v>319.87282599999998</c:v>
                </c:pt>
                <c:pt idx="218">
                  <c:v>320.54209700000001</c:v>
                </c:pt>
                <c:pt idx="219">
                  <c:v>321.23181199999891</c:v>
                </c:pt>
                <c:pt idx="220">
                  <c:v>321.89524200000005</c:v>
                </c:pt>
                <c:pt idx="221">
                  <c:v>322.58686399999999</c:v>
                </c:pt>
                <c:pt idx="222">
                  <c:v>323.23244199999999</c:v>
                </c:pt>
                <c:pt idx="223">
                  <c:v>323.86153899999891</c:v>
                </c:pt>
                <c:pt idx="224">
                  <c:v>324.52365799999916</c:v>
                </c:pt>
                <c:pt idx="225">
                  <c:v>325.2011839999991</c:v>
                </c:pt>
                <c:pt idx="226">
                  <c:v>325.86958999999996</c:v>
                </c:pt>
                <c:pt idx="227">
                  <c:v>326.52148600000004</c:v>
                </c:pt>
                <c:pt idx="228">
                  <c:v>327.17928300000085</c:v>
                </c:pt>
                <c:pt idx="229">
                  <c:v>327.84411299999999</c:v>
                </c:pt>
                <c:pt idx="230">
                  <c:v>328.4707959999991</c:v>
                </c:pt>
                <c:pt idx="231">
                  <c:v>329.11884800000001</c:v>
                </c:pt>
                <c:pt idx="232">
                  <c:v>329.77896899999917</c:v>
                </c:pt>
                <c:pt idx="233">
                  <c:v>330.42147799999873</c:v>
                </c:pt>
                <c:pt idx="234">
                  <c:v>331.06431399999963</c:v>
                </c:pt>
                <c:pt idx="235">
                  <c:v>331.71740199999999</c:v>
                </c:pt>
                <c:pt idx="236">
                  <c:v>332.38035399999916</c:v>
                </c:pt>
                <c:pt idx="237">
                  <c:v>333.0515329999991</c:v>
                </c:pt>
                <c:pt idx="238">
                  <c:v>333.71606499999922</c:v>
                </c:pt>
                <c:pt idx="239">
                  <c:v>334.40950499999963</c:v>
                </c:pt>
                <c:pt idx="240">
                  <c:v>335.11435999999969</c:v>
                </c:pt>
                <c:pt idx="241">
                  <c:v>335.819006</c:v>
                </c:pt>
                <c:pt idx="242">
                  <c:v>336.51238700000005</c:v>
                </c:pt>
                <c:pt idx="243">
                  <c:v>337.22335099999873</c:v>
                </c:pt>
                <c:pt idx="244">
                  <c:v>337.88266800000002</c:v>
                </c:pt>
                <c:pt idx="245">
                  <c:v>338.57768799999997</c:v>
                </c:pt>
                <c:pt idx="246">
                  <c:v>339.26024999999993</c:v>
                </c:pt>
                <c:pt idx="247">
                  <c:v>339.97192999999891</c:v>
                </c:pt>
                <c:pt idx="248">
                  <c:v>340.67609899999923</c:v>
                </c:pt>
                <c:pt idx="249">
                  <c:v>341.36077799999993</c:v>
                </c:pt>
                <c:pt idx="250">
                  <c:v>342.10500100000002</c:v>
                </c:pt>
                <c:pt idx="251">
                  <c:v>342.81903499999999</c:v>
                </c:pt>
                <c:pt idx="252">
                  <c:v>343.53238299999964</c:v>
                </c:pt>
                <c:pt idx="253">
                  <c:v>344.2982439999991</c:v>
                </c:pt>
                <c:pt idx="254">
                  <c:v>345.01188999999999</c:v>
                </c:pt>
                <c:pt idx="255">
                  <c:v>345.77998500000001</c:v>
                </c:pt>
                <c:pt idx="256">
                  <c:v>346.49634399999866</c:v>
                </c:pt>
                <c:pt idx="257">
                  <c:v>347.26604799999916</c:v>
                </c:pt>
                <c:pt idx="258">
                  <c:v>348.00758999999999</c:v>
                </c:pt>
                <c:pt idx="259">
                  <c:v>348.74838600000004</c:v>
                </c:pt>
                <c:pt idx="260">
                  <c:v>349.50164000000001</c:v>
                </c:pt>
                <c:pt idx="261">
                  <c:v>350.25936400000001</c:v>
                </c:pt>
                <c:pt idx="262">
                  <c:v>351.03178000000003</c:v>
                </c:pt>
                <c:pt idx="263">
                  <c:v>351.768643</c:v>
                </c:pt>
                <c:pt idx="264">
                  <c:v>352.53009199999963</c:v>
                </c:pt>
                <c:pt idx="265">
                  <c:v>353.33028400000001</c:v>
                </c:pt>
                <c:pt idx="266">
                  <c:v>354.11816800000003</c:v>
                </c:pt>
                <c:pt idx="267">
                  <c:v>354.89937699999922</c:v>
                </c:pt>
                <c:pt idx="268">
                  <c:v>355.70740699999999</c:v>
                </c:pt>
                <c:pt idx="269">
                  <c:v>356.4921619999991</c:v>
                </c:pt>
                <c:pt idx="270">
                  <c:v>357.34006800000031</c:v>
                </c:pt>
                <c:pt idx="271">
                  <c:v>358.173609</c:v>
                </c:pt>
                <c:pt idx="272">
                  <c:v>358.97362199999969</c:v>
                </c:pt>
                <c:pt idx="273">
                  <c:v>359.79664299999922</c:v>
                </c:pt>
                <c:pt idx="274">
                  <c:v>360.65867499999996</c:v>
                </c:pt>
                <c:pt idx="275">
                  <c:v>361.49039899999866</c:v>
                </c:pt>
                <c:pt idx="276">
                  <c:v>362.33598000000001</c:v>
                </c:pt>
                <c:pt idx="277">
                  <c:v>363.21115499999854</c:v>
                </c:pt>
                <c:pt idx="278">
                  <c:v>364.0891309999991</c:v>
                </c:pt>
                <c:pt idx="279">
                  <c:v>364.97148899999917</c:v>
                </c:pt>
                <c:pt idx="280">
                  <c:v>365.87798599999996</c:v>
                </c:pt>
                <c:pt idx="281">
                  <c:v>366.77679399999897</c:v>
                </c:pt>
                <c:pt idx="282">
                  <c:v>367.66469500000079</c:v>
                </c:pt>
                <c:pt idx="283">
                  <c:v>368.60346799999996</c:v>
                </c:pt>
                <c:pt idx="284">
                  <c:v>369.51062099999996</c:v>
                </c:pt>
                <c:pt idx="285">
                  <c:v>370.45189699999969</c:v>
                </c:pt>
                <c:pt idx="286">
                  <c:v>371.42211199999878</c:v>
                </c:pt>
                <c:pt idx="287">
                  <c:v>372.37629300000003</c:v>
                </c:pt>
                <c:pt idx="288">
                  <c:v>373.39270099999999</c:v>
                </c:pt>
                <c:pt idx="289">
                  <c:v>374.37102199999993</c:v>
                </c:pt>
                <c:pt idx="290">
                  <c:v>375.35762799999998</c:v>
                </c:pt>
                <c:pt idx="291">
                  <c:v>376.36035699999923</c:v>
                </c:pt>
                <c:pt idx="292">
                  <c:v>377.36466500000091</c:v>
                </c:pt>
                <c:pt idx="293">
                  <c:v>378.41406499999999</c:v>
                </c:pt>
                <c:pt idx="294">
                  <c:v>379.50703499999969</c:v>
                </c:pt>
                <c:pt idx="295">
                  <c:v>380.54460300000079</c:v>
                </c:pt>
                <c:pt idx="296">
                  <c:v>381.5909329999991</c:v>
                </c:pt>
                <c:pt idx="297">
                  <c:v>382.67841899999922</c:v>
                </c:pt>
                <c:pt idx="298">
                  <c:v>383.78271499999897</c:v>
                </c:pt>
                <c:pt idx="299">
                  <c:v>384.81381499999969</c:v>
                </c:pt>
                <c:pt idx="300">
                  <c:v>385.90446099999997</c:v>
                </c:pt>
                <c:pt idx="301">
                  <c:v>386.95952300000005</c:v>
                </c:pt>
                <c:pt idx="302">
                  <c:v>388.048023</c:v>
                </c:pt>
                <c:pt idx="303">
                  <c:v>389.115274</c:v>
                </c:pt>
                <c:pt idx="304">
                  <c:v>390.2169469999991</c:v>
                </c:pt>
                <c:pt idx="305">
                  <c:v>391.23845099999903</c:v>
                </c:pt>
                <c:pt idx="306">
                  <c:v>392.30650699999916</c:v>
                </c:pt>
                <c:pt idx="307">
                  <c:v>393.38824199999999</c:v>
                </c:pt>
                <c:pt idx="308">
                  <c:v>394.47468499999997</c:v>
                </c:pt>
                <c:pt idx="309">
                  <c:v>395.58213899999885</c:v>
                </c:pt>
                <c:pt idx="310">
                  <c:v>396.68920600000001</c:v>
                </c:pt>
                <c:pt idx="311">
                  <c:v>397.80375400000003</c:v>
                </c:pt>
                <c:pt idx="312">
                  <c:v>398.96520999999922</c:v>
                </c:pt>
                <c:pt idx="313">
                  <c:v>400.10151299999916</c:v>
                </c:pt>
                <c:pt idx="314">
                  <c:v>401.22845799999891</c:v>
                </c:pt>
                <c:pt idx="315">
                  <c:v>402.38612899999879</c:v>
                </c:pt>
                <c:pt idx="316">
                  <c:v>403.54991000000001</c:v>
                </c:pt>
                <c:pt idx="317">
                  <c:v>404.780686</c:v>
                </c:pt>
                <c:pt idx="318">
                  <c:v>405.91657199999867</c:v>
                </c:pt>
                <c:pt idx="319">
                  <c:v>407.06500399999999</c:v>
                </c:pt>
                <c:pt idx="320">
                  <c:v>408.2789719999991</c:v>
                </c:pt>
                <c:pt idx="321">
                  <c:v>409.50015199999922</c:v>
                </c:pt>
                <c:pt idx="322">
                  <c:v>410.74428000000091</c:v>
                </c:pt>
                <c:pt idx="323">
                  <c:v>412.08115199999878</c:v>
                </c:pt>
                <c:pt idx="324">
                  <c:v>413.30343499999969</c:v>
                </c:pt>
                <c:pt idx="325">
                  <c:v>414.50911799999909</c:v>
                </c:pt>
                <c:pt idx="326">
                  <c:v>415.70252200000004</c:v>
                </c:pt>
                <c:pt idx="327">
                  <c:v>416.71332699999897</c:v>
                </c:pt>
                <c:pt idx="328">
                  <c:v>417.67528700000008</c:v>
                </c:pt>
                <c:pt idx="329">
                  <c:v>418.50188400000002</c:v>
                </c:pt>
                <c:pt idx="330">
                  <c:v>419.24762700000002</c:v>
                </c:pt>
                <c:pt idx="331">
                  <c:v>419.85470099999998</c:v>
                </c:pt>
                <c:pt idx="332">
                  <c:v>420.33481599999999</c:v>
                </c:pt>
                <c:pt idx="333">
                  <c:v>420.724243</c:v>
                </c:pt>
                <c:pt idx="334">
                  <c:v>421.04256200000032</c:v>
                </c:pt>
                <c:pt idx="335">
                  <c:v>421.27650999999867</c:v>
                </c:pt>
                <c:pt idx="336">
                  <c:v>421.45809499999916</c:v>
                </c:pt>
                <c:pt idx="337">
                  <c:v>421.58705000000003</c:v>
                </c:pt>
                <c:pt idx="338">
                  <c:v>421.65234699999996</c:v>
                </c:pt>
                <c:pt idx="339">
                  <c:v>421.68062899999995</c:v>
                </c:pt>
                <c:pt idx="340">
                  <c:v>421.60150400000003</c:v>
                </c:pt>
                <c:pt idx="341">
                  <c:v>421.51975600000003</c:v>
                </c:pt>
                <c:pt idx="342">
                  <c:v>421.43556499999903</c:v>
                </c:pt>
                <c:pt idx="343">
                  <c:v>421.29933799999878</c:v>
                </c:pt>
                <c:pt idx="344">
                  <c:v>421.16197900000003</c:v>
                </c:pt>
                <c:pt idx="345">
                  <c:v>421.01153699999867</c:v>
                </c:pt>
                <c:pt idx="346">
                  <c:v>420.85418099999998</c:v>
                </c:pt>
                <c:pt idx="347">
                  <c:v>420.64574399999998</c:v>
                </c:pt>
                <c:pt idx="348">
                  <c:v>420.42693499999859</c:v>
                </c:pt>
                <c:pt idx="349">
                  <c:v>420.19590699999969</c:v>
                </c:pt>
                <c:pt idx="350">
                  <c:v>419.93200799999897</c:v>
                </c:pt>
                <c:pt idx="351">
                  <c:v>419.66557499999999</c:v>
                </c:pt>
                <c:pt idx="352">
                  <c:v>419.39640000000003</c:v>
                </c:pt>
                <c:pt idx="353">
                  <c:v>419.12007299999999</c:v>
                </c:pt>
                <c:pt idx="354">
                  <c:v>418.83605699999879</c:v>
                </c:pt>
                <c:pt idx="355">
                  <c:v>418.57629999999909</c:v>
                </c:pt>
                <c:pt idx="356">
                  <c:v>418.27842599999963</c:v>
                </c:pt>
                <c:pt idx="357">
                  <c:v>417.96287899999999</c:v>
                </c:pt>
                <c:pt idx="358">
                  <c:v>417.67871399999922</c:v>
                </c:pt>
                <c:pt idx="359">
                  <c:v>417.38081</c:v>
                </c:pt>
                <c:pt idx="360">
                  <c:v>417.04860300000001</c:v>
                </c:pt>
                <c:pt idx="361">
                  <c:v>416.73588799999999</c:v>
                </c:pt>
                <c:pt idx="362">
                  <c:v>416.43398999999891</c:v>
                </c:pt>
                <c:pt idx="363">
                  <c:v>416.14833499999969</c:v>
                </c:pt>
                <c:pt idx="364">
                  <c:v>415.84670499999999</c:v>
                </c:pt>
                <c:pt idx="365">
                  <c:v>415.55485100000038</c:v>
                </c:pt>
                <c:pt idx="366">
                  <c:v>415.26648399999999</c:v>
                </c:pt>
                <c:pt idx="367">
                  <c:v>414.950669</c:v>
                </c:pt>
                <c:pt idx="368">
                  <c:v>414.62597299999999</c:v>
                </c:pt>
                <c:pt idx="369">
                  <c:v>414.30139499999922</c:v>
                </c:pt>
                <c:pt idx="370">
                  <c:v>413.97345099999916</c:v>
                </c:pt>
                <c:pt idx="371">
                  <c:v>413.67808000000002</c:v>
                </c:pt>
                <c:pt idx="372">
                  <c:v>413.36080400000031</c:v>
                </c:pt>
                <c:pt idx="373">
                  <c:v>413.05032400000005</c:v>
                </c:pt>
                <c:pt idx="374">
                  <c:v>412.72970999999916</c:v>
                </c:pt>
                <c:pt idx="375">
                  <c:v>412.40429899999964</c:v>
                </c:pt>
                <c:pt idx="376">
                  <c:v>412.05787700000002</c:v>
                </c:pt>
                <c:pt idx="377">
                  <c:v>411.697924</c:v>
                </c:pt>
                <c:pt idx="378">
                  <c:v>411.35123400000003</c:v>
                </c:pt>
                <c:pt idx="379">
                  <c:v>411.0167919999991</c:v>
                </c:pt>
                <c:pt idx="380">
                  <c:v>410.663724</c:v>
                </c:pt>
                <c:pt idx="381">
                  <c:v>410.26771099999917</c:v>
                </c:pt>
                <c:pt idx="382">
                  <c:v>409.95481599999999</c:v>
                </c:pt>
                <c:pt idx="383">
                  <c:v>409.62180499999999</c:v>
                </c:pt>
                <c:pt idx="384">
                  <c:v>409.30596000000008</c:v>
                </c:pt>
                <c:pt idx="385">
                  <c:v>408.95929899999999</c:v>
                </c:pt>
                <c:pt idx="386">
                  <c:v>408.57496900000001</c:v>
                </c:pt>
                <c:pt idx="387">
                  <c:v>408.16807700000004</c:v>
                </c:pt>
                <c:pt idx="388">
                  <c:v>407.74244100000038</c:v>
                </c:pt>
                <c:pt idx="389">
                  <c:v>407.27597499999922</c:v>
                </c:pt>
                <c:pt idx="390">
                  <c:v>406.82527400000004</c:v>
                </c:pt>
                <c:pt idx="391">
                  <c:v>406.35299700000002</c:v>
                </c:pt>
                <c:pt idx="392">
                  <c:v>405.87153999999879</c:v>
                </c:pt>
                <c:pt idx="393">
                  <c:v>405.34093999999999</c:v>
                </c:pt>
                <c:pt idx="394">
                  <c:v>404.80458699999997</c:v>
                </c:pt>
                <c:pt idx="395">
                  <c:v>404.26602999999909</c:v>
                </c:pt>
                <c:pt idx="396">
                  <c:v>403.71328599999993</c:v>
                </c:pt>
                <c:pt idx="397">
                  <c:v>403.16218100000032</c:v>
                </c:pt>
                <c:pt idx="398">
                  <c:v>402.59349299999963</c:v>
                </c:pt>
                <c:pt idx="399">
                  <c:v>402.00376499999999</c:v>
                </c:pt>
                <c:pt idx="400">
                  <c:v>401.43170999999853</c:v>
                </c:pt>
                <c:pt idx="401">
                  <c:v>400.85771699999964</c:v>
                </c:pt>
                <c:pt idx="402">
                  <c:v>400.26828599999999</c:v>
                </c:pt>
                <c:pt idx="403">
                  <c:v>399.65766700000091</c:v>
                </c:pt>
                <c:pt idx="404">
                  <c:v>399.046898</c:v>
                </c:pt>
                <c:pt idx="405">
                  <c:v>398.45150699999891</c:v>
                </c:pt>
                <c:pt idx="406">
                  <c:v>397.86240499999997</c:v>
                </c:pt>
                <c:pt idx="407">
                  <c:v>397.30712800000003</c:v>
                </c:pt>
                <c:pt idx="408">
                  <c:v>396.72231699999867</c:v>
                </c:pt>
                <c:pt idx="409">
                  <c:v>396.12397599999969</c:v>
                </c:pt>
                <c:pt idx="410">
                  <c:v>395.5235479999991</c:v>
                </c:pt>
                <c:pt idx="411">
                  <c:v>394.9013349999986</c:v>
                </c:pt>
                <c:pt idx="412">
                  <c:v>394.27557599999909</c:v>
                </c:pt>
                <c:pt idx="413">
                  <c:v>393.68960299999998</c:v>
                </c:pt>
                <c:pt idx="414">
                  <c:v>393.120497</c:v>
                </c:pt>
                <c:pt idx="415">
                  <c:v>392.564029</c:v>
                </c:pt>
                <c:pt idx="416">
                  <c:v>391.99635399999835</c:v>
                </c:pt>
                <c:pt idx="417">
                  <c:v>391.449839</c:v>
                </c:pt>
                <c:pt idx="418">
                  <c:v>390.92385799999897</c:v>
                </c:pt>
                <c:pt idx="419">
                  <c:v>390.38583599999993</c:v>
                </c:pt>
                <c:pt idx="420">
                  <c:v>389.84265899999997</c:v>
                </c:pt>
                <c:pt idx="421">
                  <c:v>389.29301499999877</c:v>
                </c:pt>
                <c:pt idx="422">
                  <c:v>388.72551899999854</c:v>
                </c:pt>
                <c:pt idx="423">
                  <c:v>388.20979</c:v>
                </c:pt>
                <c:pt idx="424">
                  <c:v>387.72121099999879</c:v>
                </c:pt>
                <c:pt idx="425">
                  <c:v>387.22935299999909</c:v>
                </c:pt>
                <c:pt idx="426">
                  <c:v>386.77155999999866</c:v>
                </c:pt>
                <c:pt idx="427">
                  <c:v>386.3232139999991</c:v>
                </c:pt>
                <c:pt idx="428">
                  <c:v>385.88860600000004</c:v>
                </c:pt>
                <c:pt idx="429">
                  <c:v>385.4601679999991</c:v>
                </c:pt>
                <c:pt idx="430">
                  <c:v>385.03187899999909</c:v>
                </c:pt>
                <c:pt idx="431">
                  <c:v>384.65812799999969</c:v>
                </c:pt>
                <c:pt idx="432">
                  <c:v>384.30729500000001</c:v>
                </c:pt>
                <c:pt idx="433">
                  <c:v>383.97076699999963</c:v>
                </c:pt>
                <c:pt idx="434">
                  <c:v>383.61939799999999</c:v>
                </c:pt>
                <c:pt idx="435">
                  <c:v>383.2812909999991</c:v>
                </c:pt>
                <c:pt idx="436">
                  <c:v>383.03264999999999</c:v>
                </c:pt>
                <c:pt idx="437">
                  <c:v>382.80427500000002</c:v>
                </c:pt>
                <c:pt idx="438">
                  <c:v>382.61267500000002</c:v>
                </c:pt>
                <c:pt idx="439">
                  <c:v>382.43353399999853</c:v>
                </c:pt>
                <c:pt idx="440">
                  <c:v>382.31104599999969</c:v>
                </c:pt>
                <c:pt idx="441">
                  <c:v>382.1823</c:v>
                </c:pt>
                <c:pt idx="442">
                  <c:v>382.07897499999922</c:v>
                </c:pt>
                <c:pt idx="443">
                  <c:v>382.01728499999996</c:v>
                </c:pt>
                <c:pt idx="444">
                  <c:v>381.97773699999891</c:v>
                </c:pt>
                <c:pt idx="445">
                  <c:v>381.92796699999963</c:v>
                </c:pt>
                <c:pt idx="446">
                  <c:v>381.86851099999916</c:v>
                </c:pt>
                <c:pt idx="447">
                  <c:v>381.77242900000005</c:v>
                </c:pt>
                <c:pt idx="448">
                  <c:v>381.67494499999998</c:v>
                </c:pt>
                <c:pt idx="449">
                  <c:v>381.61593700000003</c:v>
                </c:pt>
                <c:pt idx="450">
                  <c:v>381.55436500000002</c:v>
                </c:pt>
                <c:pt idx="451">
                  <c:v>381.49380699999909</c:v>
                </c:pt>
                <c:pt idx="452">
                  <c:v>381.45098100000001</c:v>
                </c:pt>
                <c:pt idx="453">
                  <c:v>381.36807099999999</c:v>
                </c:pt>
                <c:pt idx="454">
                  <c:v>381.27505799999909</c:v>
                </c:pt>
                <c:pt idx="455">
                  <c:v>381.17232899999999</c:v>
                </c:pt>
                <c:pt idx="456">
                  <c:v>381.08876299999969</c:v>
                </c:pt>
                <c:pt idx="457">
                  <c:v>380.9968229999991</c:v>
                </c:pt>
                <c:pt idx="458">
                  <c:v>380.89874399999923</c:v>
                </c:pt>
                <c:pt idx="459">
                  <c:v>380.82784400000008</c:v>
                </c:pt>
                <c:pt idx="460">
                  <c:v>380.76487199999997</c:v>
                </c:pt>
                <c:pt idx="461">
                  <c:v>380.76433499999922</c:v>
                </c:pt>
                <c:pt idx="462">
                  <c:v>380.78188899999969</c:v>
                </c:pt>
                <c:pt idx="463">
                  <c:v>380.77265</c:v>
                </c:pt>
                <c:pt idx="464">
                  <c:v>380.73217899999878</c:v>
                </c:pt>
                <c:pt idx="465">
                  <c:v>380.71507199999917</c:v>
                </c:pt>
                <c:pt idx="466">
                  <c:v>380.68461399999995</c:v>
                </c:pt>
                <c:pt idx="467">
                  <c:v>380.70785999999993</c:v>
                </c:pt>
                <c:pt idx="468">
                  <c:v>380.72591999999867</c:v>
                </c:pt>
                <c:pt idx="469">
                  <c:v>380.70306199999999</c:v>
                </c:pt>
                <c:pt idx="470">
                  <c:v>380.66896800000001</c:v>
                </c:pt>
                <c:pt idx="471">
                  <c:v>380.61440000000078</c:v>
                </c:pt>
                <c:pt idx="472">
                  <c:v>380.55640499999993</c:v>
                </c:pt>
                <c:pt idx="473">
                  <c:v>380.47367299999922</c:v>
                </c:pt>
                <c:pt idx="474">
                  <c:v>380.44974199999996</c:v>
                </c:pt>
                <c:pt idx="475">
                  <c:v>380.44503299999963</c:v>
                </c:pt>
                <c:pt idx="476">
                  <c:v>380.4297749999991</c:v>
                </c:pt>
                <c:pt idx="477">
                  <c:v>380.39824399999969</c:v>
                </c:pt>
                <c:pt idx="478">
                  <c:v>380.38766400000031</c:v>
                </c:pt>
                <c:pt idx="479">
                  <c:v>380.40494899999999</c:v>
                </c:pt>
                <c:pt idx="480">
                  <c:v>380.41880699999922</c:v>
                </c:pt>
                <c:pt idx="481">
                  <c:v>380.41078999999922</c:v>
                </c:pt>
                <c:pt idx="482">
                  <c:v>380.42917799999873</c:v>
                </c:pt>
                <c:pt idx="483">
                  <c:v>380.42208599999969</c:v>
                </c:pt>
                <c:pt idx="484">
                  <c:v>380.40199899999891</c:v>
                </c:pt>
                <c:pt idx="485">
                  <c:v>380.40098500000005</c:v>
                </c:pt>
                <c:pt idx="486">
                  <c:v>380.37616000000003</c:v>
                </c:pt>
                <c:pt idx="487">
                  <c:v>380.373627</c:v>
                </c:pt>
                <c:pt idx="488">
                  <c:v>380.35628199999996</c:v>
                </c:pt>
                <c:pt idx="489">
                  <c:v>380.32668800000005</c:v>
                </c:pt>
                <c:pt idx="490">
                  <c:v>380.29438300000004</c:v>
                </c:pt>
                <c:pt idx="491">
                  <c:v>380.28079299999922</c:v>
                </c:pt>
                <c:pt idx="492">
                  <c:v>380.25203299999993</c:v>
                </c:pt>
                <c:pt idx="493">
                  <c:v>380.25012599999963</c:v>
                </c:pt>
                <c:pt idx="494">
                  <c:v>380.23742999999916</c:v>
                </c:pt>
                <c:pt idx="495">
                  <c:v>380.21656899999891</c:v>
                </c:pt>
                <c:pt idx="496">
                  <c:v>380.22425799999917</c:v>
                </c:pt>
                <c:pt idx="497">
                  <c:v>380.26335799999879</c:v>
                </c:pt>
                <c:pt idx="498">
                  <c:v>380.28687199999922</c:v>
                </c:pt>
                <c:pt idx="499">
                  <c:v>380.33723799999922</c:v>
                </c:pt>
                <c:pt idx="500">
                  <c:v>380.40834699999891</c:v>
                </c:pt>
                <c:pt idx="501">
                  <c:v>380.45805699999903</c:v>
                </c:pt>
                <c:pt idx="502">
                  <c:v>380.52210199999917</c:v>
                </c:pt>
                <c:pt idx="503">
                  <c:v>380.61928700000038</c:v>
                </c:pt>
                <c:pt idx="504">
                  <c:v>380.77554099999969</c:v>
                </c:pt>
                <c:pt idx="505">
                  <c:v>380.95700700000003</c:v>
                </c:pt>
                <c:pt idx="506">
                  <c:v>381.18174700000003</c:v>
                </c:pt>
                <c:pt idx="507">
                  <c:v>381.462872</c:v>
                </c:pt>
                <c:pt idx="508">
                  <c:v>381.81868200000002</c:v>
                </c:pt>
                <c:pt idx="509">
                  <c:v>382.20849600000003</c:v>
                </c:pt>
                <c:pt idx="510">
                  <c:v>382.63726199999996</c:v>
                </c:pt>
                <c:pt idx="511">
                  <c:v>383.11204300000031</c:v>
                </c:pt>
                <c:pt idx="512">
                  <c:v>383.620203</c:v>
                </c:pt>
                <c:pt idx="513">
                  <c:v>384.204566</c:v>
                </c:pt>
                <c:pt idx="514">
                  <c:v>384.86307899999969</c:v>
                </c:pt>
                <c:pt idx="515">
                  <c:v>385.64452500000078</c:v>
                </c:pt>
                <c:pt idx="516">
                  <c:v>386.52509499999923</c:v>
                </c:pt>
                <c:pt idx="517">
                  <c:v>387.52826999999922</c:v>
                </c:pt>
                <c:pt idx="518">
                  <c:v>388.67321599999963</c:v>
                </c:pt>
                <c:pt idx="519">
                  <c:v>389.95945499999999</c:v>
                </c:pt>
                <c:pt idx="520">
                  <c:v>391.34767700000032</c:v>
                </c:pt>
                <c:pt idx="521">
                  <c:v>392.86044199999998</c:v>
                </c:pt>
                <c:pt idx="522">
                  <c:v>394.482642</c:v>
                </c:pt>
                <c:pt idx="523">
                  <c:v>396.13392899999963</c:v>
                </c:pt>
                <c:pt idx="524">
                  <c:v>397.7212009999991</c:v>
                </c:pt>
                <c:pt idx="525">
                  <c:v>399.21274800000003</c:v>
                </c:pt>
                <c:pt idx="526">
                  <c:v>400.56347799999969</c:v>
                </c:pt>
                <c:pt idx="527">
                  <c:v>401.79097699999903</c:v>
                </c:pt>
                <c:pt idx="528">
                  <c:v>402.94805199999922</c:v>
                </c:pt>
                <c:pt idx="529">
                  <c:v>404.02364699999993</c:v>
                </c:pt>
                <c:pt idx="530">
                  <c:v>405.00652799999909</c:v>
                </c:pt>
                <c:pt idx="531">
                  <c:v>405.90864399999964</c:v>
                </c:pt>
                <c:pt idx="532">
                  <c:v>406.750292</c:v>
                </c:pt>
                <c:pt idx="533">
                  <c:v>407.51314199999922</c:v>
                </c:pt>
                <c:pt idx="534">
                  <c:v>408.21412200000003</c:v>
                </c:pt>
                <c:pt idx="535">
                  <c:v>408.87367699999999</c:v>
                </c:pt>
                <c:pt idx="536">
                  <c:v>409.49311899999816</c:v>
                </c:pt>
                <c:pt idx="537">
                  <c:v>410.11166600000001</c:v>
                </c:pt>
                <c:pt idx="538">
                  <c:v>410.72231499999873</c:v>
                </c:pt>
                <c:pt idx="539">
                  <c:v>411.30465300000031</c:v>
                </c:pt>
                <c:pt idx="540">
                  <c:v>411.86443000000008</c:v>
                </c:pt>
                <c:pt idx="541">
                  <c:v>412.41222599999969</c:v>
                </c:pt>
                <c:pt idx="542">
                  <c:v>412.94816099999969</c:v>
                </c:pt>
                <c:pt idx="543">
                  <c:v>413.4852589999989</c:v>
                </c:pt>
                <c:pt idx="544">
                  <c:v>414.03207199999969</c:v>
                </c:pt>
                <c:pt idx="545">
                  <c:v>414.57480200000032</c:v>
                </c:pt>
                <c:pt idx="546">
                  <c:v>415.06466300000079</c:v>
                </c:pt>
                <c:pt idx="547">
                  <c:v>415.56736799999999</c:v>
                </c:pt>
                <c:pt idx="548">
                  <c:v>416.04113599999897</c:v>
                </c:pt>
                <c:pt idx="549">
                  <c:v>416.54390100000001</c:v>
                </c:pt>
                <c:pt idx="550">
                  <c:v>417.015851</c:v>
                </c:pt>
                <c:pt idx="551">
                  <c:v>417.48964799999999</c:v>
                </c:pt>
                <c:pt idx="552">
                  <c:v>417.92756299999922</c:v>
                </c:pt>
                <c:pt idx="553">
                  <c:v>418.36553799999916</c:v>
                </c:pt>
                <c:pt idx="554">
                  <c:v>418.77534999999909</c:v>
                </c:pt>
                <c:pt idx="555">
                  <c:v>419.21180499999969</c:v>
                </c:pt>
                <c:pt idx="556">
                  <c:v>419.64906500000092</c:v>
                </c:pt>
                <c:pt idx="557">
                  <c:v>420.08268799999996</c:v>
                </c:pt>
                <c:pt idx="558">
                  <c:v>420.49848999999909</c:v>
                </c:pt>
                <c:pt idx="559">
                  <c:v>420.903683</c:v>
                </c:pt>
                <c:pt idx="560">
                  <c:v>421.28637399999866</c:v>
                </c:pt>
                <c:pt idx="561">
                  <c:v>421.684235</c:v>
                </c:pt>
                <c:pt idx="562">
                  <c:v>422.08269200000001</c:v>
                </c:pt>
                <c:pt idx="563">
                  <c:v>422.45820200000003</c:v>
                </c:pt>
                <c:pt idx="564">
                  <c:v>422.81329599999964</c:v>
                </c:pt>
                <c:pt idx="565">
                  <c:v>423.16088100000104</c:v>
                </c:pt>
                <c:pt idx="566">
                  <c:v>423.46417899999909</c:v>
                </c:pt>
                <c:pt idx="567">
                  <c:v>423.76485500000001</c:v>
                </c:pt>
                <c:pt idx="568">
                  <c:v>424.08919299999963</c:v>
                </c:pt>
                <c:pt idx="569">
                  <c:v>424.44786399999998</c:v>
                </c:pt>
                <c:pt idx="570">
                  <c:v>424.77515299999891</c:v>
                </c:pt>
                <c:pt idx="571">
                  <c:v>425.11987699999997</c:v>
                </c:pt>
                <c:pt idx="572">
                  <c:v>425.40875099999897</c:v>
                </c:pt>
                <c:pt idx="573">
                  <c:v>425.71634099999909</c:v>
                </c:pt>
                <c:pt idx="574">
                  <c:v>426.02610599999878</c:v>
                </c:pt>
                <c:pt idx="575">
                  <c:v>426.35020600000001</c:v>
                </c:pt>
                <c:pt idx="576">
                  <c:v>426.69027999999969</c:v>
                </c:pt>
                <c:pt idx="577">
                  <c:v>427.019656</c:v>
                </c:pt>
                <c:pt idx="578">
                  <c:v>427.34068600000091</c:v>
                </c:pt>
                <c:pt idx="579">
                  <c:v>427.67590300000001</c:v>
                </c:pt>
                <c:pt idx="580">
                  <c:v>427.98245000000003</c:v>
                </c:pt>
                <c:pt idx="581">
                  <c:v>428.28106899999909</c:v>
                </c:pt>
                <c:pt idx="582">
                  <c:v>428.57703599999923</c:v>
                </c:pt>
                <c:pt idx="583">
                  <c:v>428.88638399999923</c:v>
                </c:pt>
                <c:pt idx="584">
                  <c:v>429.16533400000003</c:v>
                </c:pt>
                <c:pt idx="585">
                  <c:v>429.45504199999999</c:v>
                </c:pt>
                <c:pt idx="586">
                  <c:v>429.72901499999909</c:v>
                </c:pt>
                <c:pt idx="587">
                  <c:v>430.00552099999999</c:v>
                </c:pt>
                <c:pt idx="588">
                  <c:v>430.27695999999867</c:v>
                </c:pt>
                <c:pt idx="589">
                  <c:v>430.53707499999922</c:v>
                </c:pt>
                <c:pt idx="590">
                  <c:v>430.80145099999999</c:v>
                </c:pt>
                <c:pt idx="591">
                  <c:v>431.10334900000004</c:v>
                </c:pt>
                <c:pt idx="592">
                  <c:v>431.36256899999995</c:v>
                </c:pt>
                <c:pt idx="593">
                  <c:v>431.59142099999963</c:v>
                </c:pt>
                <c:pt idx="594">
                  <c:v>431.82307499999922</c:v>
                </c:pt>
                <c:pt idx="595">
                  <c:v>432.02424000000002</c:v>
                </c:pt>
                <c:pt idx="596">
                  <c:v>432.20487200000002</c:v>
                </c:pt>
                <c:pt idx="597">
                  <c:v>432.35367500000001</c:v>
                </c:pt>
                <c:pt idx="598">
                  <c:v>432.54947700000002</c:v>
                </c:pt>
                <c:pt idx="599">
                  <c:v>432.77198099999993</c:v>
                </c:pt>
                <c:pt idx="600">
                  <c:v>433.00142899999969</c:v>
                </c:pt>
                <c:pt idx="601">
                  <c:v>433.2309959999991</c:v>
                </c:pt>
                <c:pt idx="602">
                  <c:v>433.43365199999897</c:v>
                </c:pt>
                <c:pt idx="603">
                  <c:v>433.62250899999964</c:v>
                </c:pt>
                <c:pt idx="604">
                  <c:v>433.81604600000003</c:v>
                </c:pt>
                <c:pt idx="605">
                  <c:v>434.00922400000002</c:v>
                </c:pt>
                <c:pt idx="606">
                  <c:v>434.22669199999922</c:v>
                </c:pt>
                <c:pt idx="607">
                  <c:v>434.43664899999891</c:v>
                </c:pt>
                <c:pt idx="608">
                  <c:v>434.58944600000001</c:v>
                </c:pt>
                <c:pt idx="609">
                  <c:v>434.70990699999999</c:v>
                </c:pt>
                <c:pt idx="610">
                  <c:v>434.84300399999995</c:v>
                </c:pt>
                <c:pt idx="611">
                  <c:v>434.95628200000004</c:v>
                </c:pt>
                <c:pt idx="612">
                  <c:v>435.100347</c:v>
                </c:pt>
                <c:pt idx="613">
                  <c:v>435.24923899999999</c:v>
                </c:pt>
                <c:pt idx="614">
                  <c:v>435.38573399999922</c:v>
                </c:pt>
                <c:pt idx="615">
                  <c:v>435.57554500000003</c:v>
                </c:pt>
                <c:pt idx="616">
                  <c:v>435.7263739999986</c:v>
                </c:pt>
                <c:pt idx="617">
                  <c:v>435.86930599999999</c:v>
                </c:pt>
                <c:pt idx="618">
                  <c:v>436.01176099999969</c:v>
                </c:pt>
                <c:pt idx="619">
                  <c:v>436.15376900000001</c:v>
                </c:pt>
                <c:pt idx="620">
                  <c:v>436.354399</c:v>
                </c:pt>
                <c:pt idx="621">
                  <c:v>436.52251399999909</c:v>
                </c:pt>
                <c:pt idx="622">
                  <c:v>436.699927</c:v>
                </c:pt>
                <c:pt idx="623">
                  <c:v>436.90001999999885</c:v>
                </c:pt>
                <c:pt idx="624">
                  <c:v>437.0900089999991</c:v>
                </c:pt>
                <c:pt idx="625">
                  <c:v>437.28837399999867</c:v>
                </c:pt>
                <c:pt idx="626">
                  <c:v>437.48542699999916</c:v>
                </c:pt>
                <c:pt idx="627">
                  <c:v>437.68119799999897</c:v>
                </c:pt>
                <c:pt idx="628">
                  <c:v>437.92134499999878</c:v>
                </c:pt>
                <c:pt idx="629">
                  <c:v>438.15609799999999</c:v>
                </c:pt>
                <c:pt idx="630">
                  <c:v>438.37618799999922</c:v>
                </c:pt>
                <c:pt idx="631">
                  <c:v>438.60533799999922</c:v>
                </c:pt>
                <c:pt idx="632">
                  <c:v>438.78290099999964</c:v>
                </c:pt>
                <c:pt idx="633">
                  <c:v>438.93814099999878</c:v>
                </c:pt>
                <c:pt idx="634">
                  <c:v>439.08229499999999</c:v>
                </c:pt>
                <c:pt idx="635">
                  <c:v>439.22990600000003</c:v>
                </c:pt>
                <c:pt idx="636">
                  <c:v>439.40365299999922</c:v>
                </c:pt>
                <c:pt idx="637">
                  <c:v>439.57528500000001</c:v>
                </c:pt>
                <c:pt idx="638">
                  <c:v>439.77290400000004</c:v>
                </c:pt>
                <c:pt idx="639">
                  <c:v>439.95839399999903</c:v>
                </c:pt>
                <c:pt idx="640">
                  <c:v>440.13950199999999</c:v>
                </c:pt>
                <c:pt idx="641">
                  <c:v>440.32928300000032</c:v>
                </c:pt>
                <c:pt idx="642">
                  <c:v>440.472692</c:v>
                </c:pt>
                <c:pt idx="643">
                  <c:v>440.64760200000092</c:v>
                </c:pt>
                <c:pt idx="644">
                  <c:v>440.81601499999891</c:v>
                </c:pt>
                <c:pt idx="645">
                  <c:v>441.01145899999909</c:v>
                </c:pt>
                <c:pt idx="646">
                  <c:v>441.18595100000005</c:v>
                </c:pt>
                <c:pt idx="647">
                  <c:v>441.34899999999999</c:v>
                </c:pt>
                <c:pt idx="648">
                  <c:v>441.47166599999969</c:v>
                </c:pt>
                <c:pt idx="649">
                  <c:v>441.62708499999997</c:v>
                </c:pt>
                <c:pt idx="650">
                  <c:v>441.82249899999999</c:v>
                </c:pt>
                <c:pt idx="651">
                  <c:v>441.93321499999854</c:v>
                </c:pt>
                <c:pt idx="652">
                  <c:v>442.04735799999969</c:v>
                </c:pt>
                <c:pt idx="653">
                  <c:v>442.15550999999999</c:v>
                </c:pt>
                <c:pt idx="654">
                  <c:v>442.25868600000001</c:v>
                </c:pt>
                <c:pt idx="655">
                  <c:v>442.34976200000085</c:v>
                </c:pt>
                <c:pt idx="656">
                  <c:v>442.44852699999916</c:v>
                </c:pt>
                <c:pt idx="657">
                  <c:v>442.54845399999999</c:v>
                </c:pt>
                <c:pt idx="658">
                  <c:v>442.70461799999993</c:v>
                </c:pt>
                <c:pt idx="659">
                  <c:v>442.82966899999997</c:v>
                </c:pt>
                <c:pt idx="660">
                  <c:v>442.96893499999891</c:v>
                </c:pt>
                <c:pt idx="661">
                  <c:v>443.07789199999996</c:v>
                </c:pt>
                <c:pt idx="662">
                  <c:v>443.22001899999879</c:v>
                </c:pt>
                <c:pt idx="663">
                  <c:v>443.32426800000002</c:v>
                </c:pt>
                <c:pt idx="664">
                  <c:v>443.445742</c:v>
                </c:pt>
                <c:pt idx="665">
                  <c:v>443.567902</c:v>
                </c:pt>
                <c:pt idx="666">
                  <c:v>443.6919089999991</c:v>
                </c:pt>
                <c:pt idx="667">
                  <c:v>443.80846600000001</c:v>
                </c:pt>
                <c:pt idx="668">
                  <c:v>443.94040100000001</c:v>
                </c:pt>
                <c:pt idx="669">
                  <c:v>444.08080000000001</c:v>
                </c:pt>
                <c:pt idx="670">
                  <c:v>444.26050799999922</c:v>
                </c:pt>
                <c:pt idx="671">
                  <c:v>444.38138599999917</c:v>
                </c:pt>
                <c:pt idx="672">
                  <c:v>444.49236999999897</c:v>
                </c:pt>
                <c:pt idx="673">
                  <c:v>444.5783199999986</c:v>
                </c:pt>
                <c:pt idx="674">
                  <c:v>444.69723100000004</c:v>
                </c:pt>
                <c:pt idx="675">
                  <c:v>444.7915549999986</c:v>
                </c:pt>
                <c:pt idx="676">
                  <c:v>444.9056389999991</c:v>
                </c:pt>
                <c:pt idx="677">
                  <c:v>445.03888499999999</c:v>
                </c:pt>
                <c:pt idx="678">
                  <c:v>445.13824600000004</c:v>
                </c:pt>
                <c:pt idx="679">
                  <c:v>445.23891799999853</c:v>
                </c:pt>
                <c:pt idx="680">
                  <c:v>445.374191</c:v>
                </c:pt>
                <c:pt idx="681">
                  <c:v>445.485681</c:v>
                </c:pt>
                <c:pt idx="682">
                  <c:v>445.63466300000078</c:v>
                </c:pt>
                <c:pt idx="683">
                  <c:v>445.75917699999923</c:v>
                </c:pt>
                <c:pt idx="684">
                  <c:v>445.879728</c:v>
                </c:pt>
                <c:pt idx="685">
                  <c:v>445.97485699999999</c:v>
                </c:pt>
                <c:pt idx="686">
                  <c:v>446.09275499999916</c:v>
                </c:pt>
                <c:pt idx="687">
                  <c:v>446.20376800000003</c:v>
                </c:pt>
                <c:pt idx="688">
                  <c:v>446.31513999999891</c:v>
                </c:pt>
                <c:pt idx="689">
                  <c:v>446.41396399999923</c:v>
                </c:pt>
                <c:pt idx="690">
                  <c:v>446.54321699999969</c:v>
                </c:pt>
                <c:pt idx="691">
                  <c:v>446.66609199999999</c:v>
                </c:pt>
                <c:pt idx="692">
                  <c:v>446.80509000000001</c:v>
                </c:pt>
                <c:pt idx="693">
                  <c:v>446.89810299999891</c:v>
                </c:pt>
                <c:pt idx="694">
                  <c:v>447.02243799999923</c:v>
                </c:pt>
                <c:pt idx="695">
                  <c:v>447.15482000000151</c:v>
                </c:pt>
                <c:pt idx="696">
                  <c:v>447.31393499999922</c:v>
                </c:pt>
                <c:pt idx="697">
                  <c:v>447.47349599999916</c:v>
                </c:pt>
                <c:pt idx="698">
                  <c:v>447.59792099999999</c:v>
                </c:pt>
                <c:pt idx="699">
                  <c:v>447.70175199999909</c:v>
                </c:pt>
                <c:pt idx="700">
                  <c:v>447.79744700000003</c:v>
                </c:pt>
                <c:pt idx="701">
                  <c:v>447.90083200000004</c:v>
                </c:pt>
                <c:pt idx="702">
                  <c:v>447.99441099999916</c:v>
                </c:pt>
                <c:pt idx="703">
                  <c:v>448.09150699999867</c:v>
                </c:pt>
                <c:pt idx="704">
                  <c:v>448.19948100000079</c:v>
                </c:pt>
                <c:pt idx="705">
                  <c:v>448.30372899999969</c:v>
                </c:pt>
                <c:pt idx="706">
                  <c:v>448.41822999999891</c:v>
                </c:pt>
                <c:pt idx="707">
                  <c:v>448.53949499999999</c:v>
                </c:pt>
                <c:pt idx="708">
                  <c:v>448.66216199999997</c:v>
                </c:pt>
                <c:pt idx="709">
                  <c:v>448.75669499999964</c:v>
                </c:pt>
                <c:pt idx="710">
                  <c:v>448.85933399999999</c:v>
                </c:pt>
                <c:pt idx="711">
                  <c:v>448.951483</c:v>
                </c:pt>
                <c:pt idx="712">
                  <c:v>449.04580700000002</c:v>
                </c:pt>
                <c:pt idx="713">
                  <c:v>449.14808899999997</c:v>
                </c:pt>
                <c:pt idx="714">
                  <c:v>449.23618399999873</c:v>
                </c:pt>
                <c:pt idx="715">
                  <c:v>449.36615199999909</c:v>
                </c:pt>
                <c:pt idx="716">
                  <c:v>449.46092399999969</c:v>
                </c:pt>
                <c:pt idx="717">
                  <c:v>449.56019499999923</c:v>
                </c:pt>
                <c:pt idx="718">
                  <c:v>449.65454900000032</c:v>
                </c:pt>
                <c:pt idx="719">
                  <c:v>449.75468500000079</c:v>
                </c:pt>
                <c:pt idx="720">
                  <c:v>449.84835400000003</c:v>
                </c:pt>
                <c:pt idx="721">
                  <c:v>449.95152999999891</c:v>
                </c:pt>
                <c:pt idx="722">
                  <c:v>450.05589699999996</c:v>
                </c:pt>
                <c:pt idx="723">
                  <c:v>450.13412800000003</c:v>
                </c:pt>
                <c:pt idx="724">
                  <c:v>450.23429399999969</c:v>
                </c:pt>
                <c:pt idx="725">
                  <c:v>450.34194000000002</c:v>
                </c:pt>
                <c:pt idx="726">
                  <c:v>450.42759199999909</c:v>
                </c:pt>
                <c:pt idx="727">
                  <c:v>450.49101099999859</c:v>
                </c:pt>
                <c:pt idx="728">
                  <c:v>450.56861599999917</c:v>
                </c:pt>
                <c:pt idx="729">
                  <c:v>450.62625399999922</c:v>
                </c:pt>
                <c:pt idx="730">
                  <c:v>450.68338499999999</c:v>
                </c:pt>
                <c:pt idx="731">
                  <c:v>450.75482100000085</c:v>
                </c:pt>
                <c:pt idx="732">
                  <c:v>450.82813499999878</c:v>
                </c:pt>
                <c:pt idx="733">
                  <c:v>450.91727399999917</c:v>
                </c:pt>
                <c:pt idx="734">
                  <c:v>450.99773999999854</c:v>
                </c:pt>
                <c:pt idx="735">
                  <c:v>451.08416699999964</c:v>
                </c:pt>
                <c:pt idx="736">
                  <c:v>451.16609299999999</c:v>
                </c:pt>
                <c:pt idx="737">
                  <c:v>451.24587400000001</c:v>
                </c:pt>
                <c:pt idx="738">
                  <c:v>451.31167799999969</c:v>
                </c:pt>
                <c:pt idx="739">
                  <c:v>451.40126299999969</c:v>
                </c:pt>
                <c:pt idx="740">
                  <c:v>451.49332299999867</c:v>
                </c:pt>
                <c:pt idx="741">
                  <c:v>451.59429299999999</c:v>
                </c:pt>
                <c:pt idx="742">
                  <c:v>451.70059799999922</c:v>
                </c:pt>
                <c:pt idx="743">
                  <c:v>451.78082600000005</c:v>
                </c:pt>
                <c:pt idx="744">
                  <c:v>451.865047</c:v>
                </c:pt>
                <c:pt idx="745">
                  <c:v>451.91198599999922</c:v>
                </c:pt>
                <c:pt idx="746">
                  <c:v>451.95937200000003</c:v>
                </c:pt>
                <c:pt idx="747">
                  <c:v>452.01706899999999</c:v>
                </c:pt>
                <c:pt idx="748">
                  <c:v>452.09559799999897</c:v>
                </c:pt>
                <c:pt idx="749">
                  <c:v>452.179372</c:v>
                </c:pt>
                <c:pt idx="750">
                  <c:v>452.25050999999922</c:v>
                </c:pt>
                <c:pt idx="751">
                  <c:v>452.33181099999916</c:v>
                </c:pt>
                <c:pt idx="752">
                  <c:v>452.4221419999991</c:v>
                </c:pt>
                <c:pt idx="753">
                  <c:v>452.49983699999922</c:v>
                </c:pt>
                <c:pt idx="754">
                  <c:v>452.60563500000001</c:v>
                </c:pt>
                <c:pt idx="755">
                  <c:v>452.7115519999989</c:v>
                </c:pt>
                <c:pt idx="756">
                  <c:v>452.80152599999963</c:v>
                </c:pt>
                <c:pt idx="757">
                  <c:v>452.87722300000001</c:v>
                </c:pt>
                <c:pt idx="758">
                  <c:v>452.97384299999999</c:v>
                </c:pt>
                <c:pt idx="759">
                  <c:v>453.07010399999916</c:v>
                </c:pt>
                <c:pt idx="760">
                  <c:v>453.15697799999964</c:v>
                </c:pt>
                <c:pt idx="761">
                  <c:v>453.21556899999916</c:v>
                </c:pt>
                <c:pt idx="762">
                  <c:v>453.301221</c:v>
                </c:pt>
                <c:pt idx="763">
                  <c:v>453.36872299999999</c:v>
                </c:pt>
                <c:pt idx="764">
                  <c:v>453.48864799999916</c:v>
                </c:pt>
                <c:pt idx="765">
                  <c:v>453.56514999999916</c:v>
                </c:pt>
                <c:pt idx="766">
                  <c:v>453.63897100000003</c:v>
                </c:pt>
                <c:pt idx="767">
                  <c:v>453.71749999999969</c:v>
                </c:pt>
                <c:pt idx="768">
                  <c:v>453.83843799999897</c:v>
                </c:pt>
                <c:pt idx="769">
                  <c:v>453.90400299999999</c:v>
                </c:pt>
                <c:pt idx="770">
                  <c:v>453.9844389999991</c:v>
                </c:pt>
                <c:pt idx="771">
                  <c:v>454.062432</c:v>
                </c:pt>
                <c:pt idx="772">
                  <c:v>454.15726300000091</c:v>
                </c:pt>
                <c:pt idx="773">
                  <c:v>454.23671599999835</c:v>
                </c:pt>
                <c:pt idx="774">
                  <c:v>454.33005699999916</c:v>
                </c:pt>
                <c:pt idx="775">
                  <c:v>454.39323799999903</c:v>
                </c:pt>
                <c:pt idx="776">
                  <c:v>454.457402</c:v>
                </c:pt>
                <c:pt idx="777">
                  <c:v>454.53050699999909</c:v>
                </c:pt>
                <c:pt idx="778">
                  <c:v>454.59544699999969</c:v>
                </c:pt>
                <c:pt idx="779">
                  <c:v>454.65689900000001</c:v>
                </c:pt>
                <c:pt idx="780">
                  <c:v>454.71432799999963</c:v>
                </c:pt>
                <c:pt idx="781">
                  <c:v>454.76752499999969</c:v>
                </c:pt>
                <c:pt idx="782">
                  <c:v>454.83353699999878</c:v>
                </c:pt>
                <c:pt idx="783">
                  <c:v>454.91650699999866</c:v>
                </c:pt>
                <c:pt idx="784">
                  <c:v>454.99363499999885</c:v>
                </c:pt>
                <c:pt idx="785">
                  <c:v>455.04978300000079</c:v>
                </c:pt>
                <c:pt idx="786">
                  <c:v>455.10068500000085</c:v>
                </c:pt>
                <c:pt idx="787">
                  <c:v>455.13710399999923</c:v>
                </c:pt>
                <c:pt idx="788">
                  <c:v>455.16708500000038</c:v>
                </c:pt>
                <c:pt idx="789">
                  <c:v>455.20177499999903</c:v>
                </c:pt>
                <c:pt idx="790">
                  <c:v>455.24123299999923</c:v>
                </c:pt>
                <c:pt idx="791">
                  <c:v>455.37951599999963</c:v>
                </c:pt>
                <c:pt idx="792">
                  <c:v>455.50879799999922</c:v>
                </c:pt>
                <c:pt idx="793">
                  <c:v>455.62404400000008</c:v>
                </c:pt>
                <c:pt idx="794">
                  <c:v>455.72763699999922</c:v>
                </c:pt>
                <c:pt idx="795">
                  <c:v>455.82741500000003</c:v>
                </c:pt>
                <c:pt idx="796">
                  <c:v>455.91416999999922</c:v>
                </c:pt>
                <c:pt idx="797">
                  <c:v>455.98885399999909</c:v>
                </c:pt>
                <c:pt idx="798">
                  <c:v>456.06717499999917</c:v>
                </c:pt>
                <c:pt idx="799">
                  <c:v>456.13050500000003</c:v>
                </c:pt>
                <c:pt idx="800">
                  <c:v>456.17625099999964</c:v>
                </c:pt>
                <c:pt idx="801">
                  <c:v>456.26816199999917</c:v>
                </c:pt>
                <c:pt idx="802">
                  <c:v>456.31599399999999</c:v>
                </c:pt>
                <c:pt idx="803">
                  <c:v>456.37607599999916</c:v>
                </c:pt>
                <c:pt idx="804">
                  <c:v>456.43892899999867</c:v>
                </c:pt>
                <c:pt idx="805">
                  <c:v>456.509411</c:v>
                </c:pt>
                <c:pt idx="806">
                  <c:v>456.55676699999964</c:v>
                </c:pt>
                <c:pt idx="807">
                  <c:v>456.60728200000085</c:v>
                </c:pt>
                <c:pt idx="808">
                  <c:v>456.69990799999999</c:v>
                </c:pt>
                <c:pt idx="809">
                  <c:v>456.78549999999922</c:v>
                </c:pt>
                <c:pt idx="810">
                  <c:v>456.86840999999993</c:v>
                </c:pt>
                <c:pt idx="811">
                  <c:v>456.95877099999922</c:v>
                </c:pt>
                <c:pt idx="812">
                  <c:v>456.99799099999922</c:v>
                </c:pt>
                <c:pt idx="813">
                  <c:v>457.03989299999995</c:v>
                </c:pt>
                <c:pt idx="814">
                  <c:v>457.08554999999916</c:v>
                </c:pt>
                <c:pt idx="815">
                  <c:v>457.12360699999999</c:v>
                </c:pt>
                <c:pt idx="816">
                  <c:v>457.14089300000091</c:v>
                </c:pt>
                <c:pt idx="817">
                  <c:v>457.18842699999999</c:v>
                </c:pt>
                <c:pt idx="818">
                  <c:v>457.23250499999909</c:v>
                </c:pt>
                <c:pt idx="819">
                  <c:v>457.27071199999909</c:v>
                </c:pt>
                <c:pt idx="820">
                  <c:v>457.28802699999909</c:v>
                </c:pt>
                <c:pt idx="821">
                  <c:v>454.13061999999923</c:v>
                </c:pt>
                <c:pt idx="822">
                  <c:v>450.9853119999986</c:v>
                </c:pt>
                <c:pt idx="823">
                  <c:v>447.68091999999916</c:v>
                </c:pt>
                <c:pt idx="824">
                  <c:v>444.61828500000001</c:v>
                </c:pt>
                <c:pt idx="825">
                  <c:v>442.12466500000079</c:v>
                </c:pt>
                <c:pt idx="826">
                  <c:v>439.88439399999999</c:v>
                </c:pt>
                <c:pt idx="827">
                  <c:v>437.82171599999879</c:v>
                </c:pt>
                <c:pt idx="828">
                  <c:v>435.965687</c:v>
                </c:pt>
                <c:pt idx="829">
                  <c:v>434.21205899999916</c:v>
                </c:pt>
                <c:pt idx="830">
                  <c:v>432.23833999999835</c:v>
                </c:pt>
                <c:pt idx="831">
                  <c:v>430.58350699999903</c:v>
                </c:pt>
                <c:pt idx="832">
                  <c:v>429.12471299999999</c:v>
                </c:pt>
                <c:pt idx="833">
                  <c:v>427.80411200000003</c:v>
                </c:pt>
                <c:pt idx="834">
                  <c:v>426.64027199999998</c:v>
                </c:pt>
                <c:pt idx="835">
                  <c:v>425.56089200000002</c:v>
                </c:pt>
                <c:pt idx="836">
                  <c:v>424.51488999999998</c:v>
                </c:pt>
                <c:pt idx="837">
                  <c:v>423.51916399999999</c:v>
                </c:pt>
                <c:pt idx="838">
                  <c:v>422.55413499999969</c:v>
                </c:pt>
                <c:pt idx="839">
                  <c:v>421.71594499999969</c:v>
                </c:pt>
                <c:pt idx="840">
                  <c:v>420.83901200000003</c:v>
                </c:pt>
                <c:pt idx="841">
                  <c:v>420.01309999999904</c:v>
                </c:pt>
                <c:pt idx="842">
                  <c:v>419.21111899999835</c:v>
                </c:pt>
                <c:pt idx="843">
                  <c:v>418.47902499999969</c:v>
                </c:pt>
                <c:pt idx="844">
                  <c:v>417.84760400000079</c:v>
                </c:pt>
                <c:pt idx="845">
                  <c:v>417.19815099999897</c:v>
                </c:pt>
                <c:pt idx="846">
                  <c:v>416.59528</c:v>
                </c:pt>
                <c:pt idx="847">
                  <c:v>416.01917100000003</c:v>
                </c:pt>
                <c:pt idx="848">
                  <c:v>415.52874399999922</c:v>
                </c:pt>
                <c:pt idx="849">
                  <c:v>410.01161899999897</c:v>
                </c:pt>
                <c:pt idx="850">
                  <c:v>404.59528599999999</c:v>
                </c:pt>
                <c:pt idx="851">
                  <c:v>399.844199</c:v>
                </c:pt>
                <c:pt idx="852">
                  <c:v>396.32496200000008</c:v>
                </c:pt>
                <c:pt idx="853">
                  <c:v>393.91249399999964</c:v>
                </c:pt>
                <c:pt idx="854">
                  <c:v>392.17576399999996</c:v>
                </c:pt>
                <c:pt idx="855">
                  <c:v>390.65292499999998</c:v>
                </c:pt>
                <c:pt idx="856">
                  <c:v>389.36853399999916</c:v>
                </c:pt>
                <c:pt idx="857">
                  <c:v>388.25577500000003</c:v>
                </c:pt>
                <c:pt idx="858">
                  <c:v>387.28973299999922</c:v>
                </c:pt>
                <c:pt idx="859">
                  <c:v>386.39143099999916</c:v>
                </c:pt>
                <c:pt idx="860">
                  <c:v>385.62408100000079</c:v>
                </c:pt>
                <c:pt idx="861">
                  <c:v>385.02436899999969</c:v>
                </c:pt>
                <c:pt idx="862">
                  <c:v>384.52297400000003</c:v>
                </c:pt>
                <c:pt idx="863">
                  <c:v>384.00468200000091</c:v>
                </c:pt>
                <c:pt idx="864">
                  <c:v>383.54006400000031</c:v>
                </c:pt>
                <c:pt idx="865">
                  <c:v>383.07255499999923</c:v>
                </c:pt>
                <c:pt idx="866">
                  <c:v>382.6715349999991</c:v>
                </c:pt>
                <c:pt idx="867">
                  <c:v>382.277489</c:v>
                </c:pt>
                <c:pt idx="868">
                  <c:v>381.91548</c:v>
                </c:pt>
                <c:pt idx="869">
                  <c:v>381.57236599999999</c:v>
                </c:pt>
                <c:pt idx="870">
                  <c:v>381.16821600000003</c:v>
                </c:pt>
                <c:pt idx="871">
                  <c:v>380.784899</c:v>
                </c:pt>
                <c:pt idx="872">
                  <c:v>380.48356799999891</c:v>
                </c:pt>
                <c:pt idx="873">
                  <c:v>380.22017499999885</c:v>
                </c:pt>
                <c:pt idx="874">
                  <c:v>380.01871099999897</c:v>
                </c:pt>
                <c:pt idx="875">
                  <c:v>379.75963999999999</c:v>
                </c:pt>
                <c:pt idx="876">
                  <c:v>379.53782100000001</c:v>
                </c:pt>
                <c:pt idx="877">
                  <c:v>379.33069499999999</c:v>
                </c:pt>
                <c:pt idx="878">
                  <c:v>379.13176399999969</c:v>
                </c:pt>
                <c:pt idx="879">
                  <c:v>378.95563199999964</c:v>
                </c:pt>
                <c:pt idx="880">
                  <c:v>378.851652</c:v>
                </c:pt>
                <c:pt idx="881">
                  <c:v>378.77693799999878</c:v>
                </c:pt>
                <c:pt idx="882">
                  <c:v>378.61639299999922</c:v>
                </c:pt>
                <c:pt idx="883">
                  <c:v>378.44982700000008</c:v>
                </c:pt>
                <c:pt idx="884">
                  <c:v>378.35517499999969</c:v>
                </c:pt>
                <c:pt idx="885">
                  <c:v>378.21945499999993</c:v>
                </c:pt>
                <c:pt idx="886">
                  <c:v>378.13574100000005</c:v>
                </c:pt>
                <c:pt idx="887">
                  <c:v>378.121644</c:v>
                </c:pt>
                <c:pt idx="888">
                  <c:v>378.065944</c:v>
                </c:pt>
                <c:pt idx="889">
                  <c:v>378.0367369999986</c:v>
                </c:pt>
                <c:pt idx="890">
                  <c:v>378.03515799999866</c:v>
                </c:pt>
                <c:pt idx="891">
                  <c:v>378.069073</c:v>
                </c:pt>
                <c:pt idx="892">
                  <c:v>378.14471100000031</c:v>
                </c:pt>
                <c:pt idx="893">
                  <c:v>378.22455199999922</c:v>
                </c:pt>
                <c:pt idx="894">
                  <c:v>378.32671399999879</c:v>
                </c:pt>
                <c:pt idx="895">
                  <c:v>378.50975999999969</c:v>
                </c:pt>
                <c:pt idx="896">
                  <c:v>374.62466999999998</c:v>
                </c:pt>
                <c:pt idx="897">
                  <c:v>374</c:v>
                </c:pt>
                <c:pt idx="898">
                  <c:v>374</c:v>
                </c:pt>
                <c:pt idx="899">
                  <c:v>374</c:v>
                </c:pt>
                <c:pt idx="900">
                  <c:v>374</c:v>
                </c:pt>
                <c:pt idx="901">
                  <c:v>374</c:v>
                </c:pt>
                <c:pt idx="902">
                  <c:v>374</c:v>
                </c:pt>
                <c:pt idx="903">
                  <c:v>374</c:v>
                </c:pt>
                <c:pt idx="904">
                  <c:v>374</c:v>
                </c:pt>
                <c:pt idx="905">
                  <c:v>374</c:v>
                </c:pt>
                <c:pt idx="906">
                  <c:v>374</c:v>
                </c:pt>
                <c:pt idx="907">
                  <c:v>374</c:v>
                </c:pt>
                <c:pt idx="908">
                  <c:v>374</c:v>
                </c:pt>
                <c:pt idx="909">
                  <c:v>374</c:v>
                </c:pt>
                <c:pt idx="910">
                  <c:v>374</c:v>
                </c:pt>
                <c:pt idx="911">
                  <c:v>374</c:v>
                </c:pt>
                <c:pt idx="912">
                  <c:v>374</c:v>
                </c:pt>
                <c:pt idx="913">
                  <c:v>374</c:v>
                </c:pt>
                <c:pt idx="914">
                  <c:v>374</c:v>
                </c:pt>
                <c:pt idx="915">
                  <c:v>374</c:v>
                </c:pt>
                <c:pt idx="916">
                  <c:v>374</c:v>
                </c:pt>
                <c:pt idx="917">
                  <c:v>374</c:v>
                </c:pt>
                <c:pt idx="918">
                  <c:v>374</c:v>
                </c:pt>
                <c:pt idx="919">
                  <c:v>374</c:v>
                </c:pt>
                <c:pt idx="920">
                  <c:v>372</c:v>
                </c:pt>
                <c:pt idx="921">
                  <c:v>372</c:v>
                </c:pt>
                <c:pt idx="922">
                  <c:v>372</c:v>
                </c:pt>
                <c:pt idx="923">
                  <c:v>372</c:v>
                </c:pt>
                <c:pt idx="924">
                  <c:v>372</c:v>
                </c:pt>
                <c:pt idx="925">
                  <c:v>372</c:v>
                </c:pt>
                <c:pt idx="926">
                  <c:v>372</c:v>
                </c:pt>
                <c:pt idx="927">
                  <c:v>372</c:v>
                </c:pt>
                <c:pt idx="928">
                  <c:v>372</c:v>
                </c:pt>
                <c:pt idx="929">
                  <c:v>372</c:v>
                </c:pt>
                <c:pt idx="930">
                  <c:v>372</c:v>
                </c:pt>
                <c:pt idx="931">
                  <c:v>372</c:v>
                </c:pt>
                <c:pt idx="932">
                  <c:v>372</c:v>
                </c:pt>
                <c:pt idx="933">
                  <c:v>372</c:v>
                </c:pt>
                <c:pt idx="934">
                  <c:v>372</c:v>
                </c:pt>
                <c:pt idx="935">
                  <c:v>372</c:v>
                </c:pt>
                <c:pt idx="936">
                  <c:v>370.02286299999997</c:v>
                </c:pt>
                <c:pt idx="937">
                  <c:v>370.84597300000001</c:v>
                </c:pt>
                <c:pt idx="938">
                  <c:v>371.07005699999922</c:v>
                </c:pt>
                <c:pt idx="939">
                  <c:v>370.35769200000038</c:v>
                </c:pt>
                <c:pt idx="940">
                  <c:v>370.09799500000003</c:v>
                </c:pt>
                <c:pt idx="941">
                  <c:v>371.08415399999916</c:v>
                </c:pt>
                <c:pt idx="942">
                  <c:v>372.374415</c:v>
                </c:pt>
                <c:pt idx="943">
                  <c:v>373.67626999999999</c:v>
                </c:pt>
                <c:pt idx="944">
                  <c:v>375.09581399999922</c:v>
                </c:pt>
                <c:pt idx="945">
                  <c:v>375.80716600000005</c:v>
                </c:pt>
                <c:pt idx="946">
                  <c:v>376.12745199999995</c:v>
                </c:pt>
                <c:pt idx="947">
                  <c:v>375.81157699999909</c:v>
                </c:pt>
                <c:pt idx="948">
                  <c:v>375.38132099999922</c:v>
                </c:pt>
                <c:pt idx="949">
                  <c:v>375.68420200000008</c:v>
                </c:pt>
                <c:pt idx="950">
                  <c:v>376.87155599999903</c:v>
                </c:pt>
                <c:pt idx="951">
                  <c:v>378.04639299999963</c:v>
                </c:pt>
                <c:pt idx="952">
                  <c:v>379.21619399999878</c:v>
                </c:pt>
                <c:pt idx="953">
                  <c:v>380.01227399999999</c:v>
                </c:pt>
                <c:pt idx="954">
                  <c:v>380.34498700000091</c:v>
                </c:pt>
                <c:pt idx="955">
                  <c:v>379.877388</c:v>
                </c:pt>
                <c:pt idx="956">
                  <c:v>379.28667699999903</c:v>
                </c:pt>
                <c:pt idx="957">
                  <c:v>379.56467300000008</c:v>
                </c:pt>
                <c:pt idx="958">
                  <c:v>380.26025899999917</c:v>
                </c:pt>
                <c:pt idx="959">
                  <c:v>381.32575199999923</c:v>
                </c:pt>
                <c:pt idx="960">
                  <c:v>382.56627299999963</c:v>
                </c:pt>
                <c:pt idx="961">
                  <c:v>383.24096800000001</c:v>
                </c:pt>
                <c:pt idx="962">
                  <c:v>383.40297299999969</c:v>
                </c:pt>
                <c:pt idx="963">
                  <c:v>382.82045699999969</c:v>
                </c:pt>
                <c:pt idx="964">
                  <c:v>382.03588100000002</c:v>
                </c:pt>
                <c:pt idx="965">
                  <c:v>381.77120699999909</c:v>
                </c:pt>
                <c:pt idx="966">
                  <c:v>382.44915000000003</c:v>
                </c:pt>
                <c:pt idx="967">
                  <c:v>383.37093599999969</c:v>
                </c:pt>
                <c:pt idx="968">
                  <c:v>384.55143599999963</c:v>
                </c:pt>
                <c:pt idx="969">
                  <c:v>385.31842799999993</c:v>
                </c:pt>
                <c:pt idx="970">
                  <c:v>385.50540799999999</c:v>
                </c:pt>
                <c:pt idx="971">
                  <c:v>385.02398099999999</c:v>
                </c:pt>
                <c:pt idx="972">
                  <c:v>384.28258900000003</c:v>
                </c:pt>
                <c:pt idx="973">
                  <c:v>383.9013579999986</c:v>
                </c:pt>
                <c:pt idx="974">
                  <c:v>384.399563</c:v>
                </c:pt>
                <c:pt idx="975">
                  <c:v>385.21847099999923</c:v>
                </c:pt>
                <c:pt idx="976">
                  <c:v>386.17718200000002</c:v>
                </c:pt>
                <c:pt idx="977">
                  <c:v>386.84251899999964</c:v>
                </c:pt>
                <c:pt idx="978">
                  <c:v>387.04448900000085</c:v>
                </c:pt>
                <c:pt idx="979">
                  <c:v>386.57155599999891</c:v>
                </c:pt>
                <c:pt idx="980">
                  <c:v>385.71131199999854</c:v>
                </c:pt>
                <c:pt idx="981">
                  <c:v>385.15427699999998</c:v>
                </c:pt>
                <c:pt idx="982">
                  <c:v>385.31664000000001</c:v>
                </c:pt>
                <c:pt idx="983">
                  <c:v>385.98844399999916</c:v>
                </c:pt>
                <c:pt idx="984">
                  <c:v>386.865228</c:v>
                </c:pt>
                <c:pt idx="985">
                  <c:v>387.67024900000001</c:v>
                </c:pt>
                <c:pt idx="986">
                  <c:v>387.96511299999867</c:v>
                </c:pt>
                <c:pt idx="987">
                  <c:v>387.86035799999922</c:v>
                </c:pt>
                <c:pt idx="988">
                  <c:v>387.22670099999891</c:v>
                </c:pt>
                <c:pt idx="989">
                  <c:v>386.79799399999916</c:v>
                </c:pt>
                <c:pt idx="990">
                  <c:v>387.19510999999909</c:v>
                </c:pt>
                <c:pt idx="991">
                  <c:v>387.683988</c:v>
                </c:pt>
                <c:pt idx="992">
                  <c:v>387.50866099999996</c:v>
                </c:pt>
                <c:pt idx="993">
                  <c:v>387.07360600000004</c:v>
                </c:pt>
                <c:pt idx="994">
                  <c:v>386.45696599999923</c:v>
                </c:pt>
                <c:pt idx="995">
                  <c:v>385.68293999999969</c:v>
                </c:pt>
                <c:pt idx="996">
                  <c:v>384.75519399999922</c:v>
                </c:pt>
                <c:pt idx="997">
                  <c:v>383.93118999999854</c:v>
                </c:pt>
                <c:pt idx="998">
                  <c:v>383.42449099999999</c:v>
                </c:pt>
                <c:pt idx="999">
                  <c:v>383.34140200000002</c:v>
                </c:pt>
                <c:pt idx="1000">
                  <c:v>383.67178999999999</c:v>
                </c:pt>
                <c:pt idx="1001">
                  <c:v>384.24187899999993</c:v>
                </c:pt>
                <c:pt idx="1002">
                  <c:v>384.71400700000004</c:v>
                </c:pt>
                <c:pt idx="1003">
                  <c:v>384.91117999999847</c:v>
                </c:pt>
                <c:pt idx="1004">
                  <c:v>384.67195599999923</c:v>
                </c:pt>
                <c:pt idx="1005">
                  <c:v>384.37187699999993</c:v>
                </c:pt>
                <c:pt idx="1006">
                  <c:v>384.31736799999999</c:v>
                </c:pt>
                <c:pt idx="1007">
                  <c:v>384.58955299999963</c:v>
                </c:pt>
                <c:pt idx="1008">
                  <c:v>385.258287</c:v>
                </c:pt>
                <c:pt idx="1009">
                  <c:v>386.2386049999991</c:v>
                </c:pt>
                <c:pt idx="1010">
                  <c:v>387.03480400000001</c:v>
                </c:pt>
                <c:pt idx="1011">
                  <c:v>387.45352599999916</c:v>
                </c:pt>
                <c:pt idx="1012">
                  <c:v>387.27876499999923</c:v>
                </c:pt>
                <c:pt idx="1013">
                  <c:v>387.13058799999999</c:v>
                </c:pt>
                <c:pt idx="1014">
                  <c:v>387.21528599999999</c:v>
                </c:pt>
                <c:pt idx="1015">
                  <c:v>387.58742799999999</c:v>
                </c:pt>
                <c:pt idx="1016">
                  <c:v>388.16103299999969</c:v>
                </c:pt>
                <c:pt idx="1017">
                  <c:v>388.65262300000086</c:v>
                </c:pt>
                <c:pt idx="1018">
                  <c:v>388.82318100000003</c:v>
                </c:pt>
                <c:pt idx="1019">
                  <c:v>388.67124899999999</c:v>
                </c:pt>
                <c:pt idx="1020">
                  <c:v>388.17602399999993</c:v>
                </c:pt>
                <c:pt idx="1021">
                  <c:v>387.61153799999897</c:v>
                </c:pt>
                <c:pt idx="1022">
                  <c:v>387.24768200000079</c:v>
                </c:pt>
                <c:pt idx="1023">
                  <c:v>387.08242799999999</c:v>
                </c:pt>
                <c:pt idx="1024">
                  <c:v>387.20765699999993</c:v>
                </c:pt>
                <c:pt idx="1025">
                  <c:v>387.63481400000001</c:v>
                </c:pt>
                <c:pt idx="1026">
                  <c:v>388.43280099999993</c:v>
                </c:pt>
                <c:pt idx="1027">
                  <c:v>388.9999389999989</c:v>
                </c:pt>
                <c:pt idx="1028">
                  <c:v>389.068872</c:v>
                </c:pt>
                <c:pt idx="1029">
                  <c:v>388.99645199999867</c:v>
                </c:pt>
                <c:pt idx="1030">
                  <c:v>389.470845</c:v>
                </c:pt>
                <c:pt idx="1031">
                  <c:v>390.1831509999991</c:v>
                </c:pt>
                <c:pt idx="1032">
                  <c:v>390.87998899999997</c:v>
                </c:pt>
                <c:pt idx="1033">
                  <c:v>391.41499999999922</c:v>
                </c:pt>
                <c:pt idx="1034">
                  <c:v>391.4090389999991</c:v>
                </c:pt>
                <c:pt idx="1035">
                  <c:v>391.275823</c:v>
                </c:pt>
                <c:pt idx="1036">
                  <c:v>390.6211559999989</c:v>
                </c:pt>
                <c:pt idx="1037">
                  <c:v>389.98833299999853</c:v>
                </c:pt>
                <c:pt idx="1038">
                  <c:v>389.97578599999969</c:v>
                </c:pt>
                <c:pt idx="1039">
                  <c:v>390.355527</c:v>
                </c:pt>
                <c:pt idx="1040">
                  <c:v>391.171604</c:v>
                </c:pt>
                <c:pt idx="1041">
                  <c:v>391.84764000000098</c:v>
                </c:pt>
                <c:pt idx="1042">
                  <c:v>392.05512399999969</c:v>
                </c:pt>
                <c:pt idx="1043">
                  <c:v>391.71087700000004</c:v>
                </c:pt>
                <c:pt idx="1044">
                  <c:v>391.12007599999993</c:v>
                </c:pt>
                <c:pt idx="1045">
                  <c:v>390.78110499999877</c:v>
                </c:pt>
                <c:pt idx="1046">
                  <c:v>391.09462499999995</c:v>
                </c:pt>
                <c:pt idx="1047">
                  <c:v>392.00860299999999</c:v>
                </c:pt>
                <c:pt idx="1048">
                  <c:v>393.57897599999916</c:v>
                </c:pt>
                <c:pt idx="1049">
                  <c:v>394.80242100000032</c:v>
                </c:pt>
                <c:pt idx="1050">
                  <c:v>395.38255300000003</c:v>
                </c:pt>
                <c:pt idx="1051">
                  <c:v>394.845009</c:v>
                </c:pt>
                <c:pt idx="1052">
                  <c:v>393.87211199999922</c:v>
                </c:pt>
                <c:pt idx="1053">
                  <c:v>392.79350599999879</c:v>
                </c:pt>
                <c:pt idx="1054">
                  <c:v>392.20097699999963</c:v>
                </c:pt>
                <c:pt idx="1055">
                  <c:v>392.153502</c:v>
                </c:pt>
                <c:pt idx="1056">
                  <c:v>392.28051899999866</c:v>
                </c:pt>
                <c:pt idx="1057">
                  <c:v>392.4725059999991</c:v>
                </c:pt>
                <c:pt idx="1058">
                  <c:v>392.52519599999891</c:v>
                </c:pt>
                <c:pt idx="1059">
                  <c:v>392.26475399999993</c:v>
                </c:pt>
                <c:pt idx="1060">
                  <c:v>391.82531799999879</c:v>
                </c:pt>
                <c:pt idx="1061">
                  <c:v>391.36528999999996</c:v>
                </c:pt>
                <c:pt idx="1062">
                  <c:v>391.12159599999916</c:v>
                </c:pt>
                <c:pt idx="1063">
                  <c:v>391.14260700000085</c:v>
                </c:pt>
                <c:pt idx="1064">
                  <c:v>391.40281100000004</c:v>
                </c:pt>
                <c:pt idx="1065">
                  <c:v>392.10501299999999</c:v>
                </c:pt>
                <c:pt idx="1066">
                  <c:v>393.06586999999996</c:v>
                </c:pt>
                <c:pt idx="1067">
                  <c:v>393.59742399999999</c:v>
                </c:pt>
                <c:pt idx="1068">
                  <c:v>393.64713399999999</c:v>
                </c:pt>
                <c:pt idx="1069">
                  <c:v>393.43589499999916</c:v>
                </c:pt>
                <c:pt idx="1070">
                  <c:v>393.54783300000008</c:v>
                </c:pt>
                <c:pt idx="1071">
                  <c:v>394.35034999999999</c:v>
                </c:pt>
                <c:pt idx="1072">
                  <c:v>395.14386700000091</c:v>
                </c:pt>
                <c:pt idx="1073">
                  <c:v>395.606875</c:v>
                </c:pt>
                <c:pt idx="1074">
                  <c:v>395.8731289999991</c:v>
                </c:pt>
                <c:pt idx="1075">
                  <c:v>396.10615399999909</c:v>
                </c:pt>
                <c:pt idx="1076">
                  <c:v>396.04452299999997</c:v>
                </c:pt>
                <c:pt idx="1077">
                  <c:v>395.92221399999903</c:v>
                </c:pt>
                <c:pt idx="1078">
                  <c:v>396.13828100000001</c:v>
                </c:pt>
                <c:pt idx="1079">
                  <c:v>397.32420400000001</c:v>
                </c:pt>
                <c:pt idx="1080">
                  <c:v>398.44810999999896</c:v>
                </c:pt>
                <c:pt idx="1081">
                  <c:v>398.76541499999922</c:v>
                </c:pt>
                <c:pt idx="1082">
                  <c:v>398.77027300000003</c:v>
                </c:pt>
                <c:pt idx="1083">
                  <c:v>398.608923</c:v>
                </c:pt>
                <c:pt idx="1084">
                  <c:v>398.22796</c:v>
                </c:pt>
                <c:pt idx="1085">
                  <c:v>397.74179499999963</c:v>
                </c:pt>
                <c:pt idx="1086">
                  <c:v>397.47002699999922</c:v>
                </c:pt>
                <c:pt idx="1087">
                  <c:v>397.46204</c:v>
                </c:pt>
                <c:pt idx="1088">
                  <c:v>397.85358300000001</c:v>
                </c:pt>
                <c:pt idx="1089">
                  <c:v>398.47654099999903</c:v>
                </c:pt>
                <c:pt idx="1090">
                  <c:v>399.04034100000001</c:v>
                </c:pt>
                <c:pt idx="1091">
                  <c:v>399.28135299999866</c:v>
                </c:pt>
                <c:pt idx="1092">
                  <c:v>399.22839399999873</c:v>
                </c:pt>
                <c:pt idx="1093">
                  <c:v>398.82782100000031</c:v>
                </c:pt>
                <c:pt idx="1094">
                  <c:v>398.4676</c:v>
                </c:pt>
                <c:pt idx="1095">
                  <c:v>399</c:v>
                </c:pt>
                <c:pt idx="1096">
                  <c:v>399</c:v>
                </c:pt>
                <c:pt idx="1097">
                  <c:v>399</c:v>
                </c:pt>
                <c:pt idx="1098">
                  <c:v>399</c:v>
                </c:pt>
                <c:pt idx="1099">
                  <c:v>399</c:v>
                </c:pt>
                <c:pt idx="1100">
                  <c:v>395</c:v>
                </c:pt>
                <c:pt idx="1101">
                  <c:v>390</c:v>
                </c:pt>
                <c:pt idx="1102">
                  <c:v>388</c:v>
                </c:pt>
                <c:pt idx="1103">
                  <c:v>388</c:v>
                </c:pt>
                <c:pt idx="1104">
                  <c:v>388</c:v>
                </c:pt>
                <c:pt idx="1105">
                  <c:v>388</c:v>
                </c:pt>
                <c:pt idx="1106">
                  <c:v>388</c:v>
                </c:pt>
                <c:pt idx="1107">
                  <c:v>388</c:v>
                </c:pt>
                <c:pt idx="1108">
                  <c:v>388</c:v>
                </c:pt>
                <c:pt idx="1109">
                  <c:v>388</c:v>
                </c:pt>
                <c:pt idx="1110">
                  <c:v>388</c:v>
                </c:pt>
                <c:pt idx="1111">
                  <c:v>388</c:v>
                </c:pt>
                <c:pt idx="1112">
                  <c:v>388</c:v>
                </c:pt>
                <c:pt idx="1113">
                  <c:v>388</c:v>
                </c:pt>
                <c:pt idx="1114">
                  <c:v>388</c:v>
                </c:pt>
                <c:pt idx="1115">
                  <c:v>388</c:v>
                </c:pt>
                <c:pt idx="1116">
                  <c:v>388</c:v>
                </c:pt>
                <c:pt idx="1117">
                  <c:v>388</c:v>
                </c:pt>
                <c:pt idx="1118">
                  <c:v>388</c:v>
                </c:pt>
                <c:pt idx="1119">
                  <c:v>388</c:v>
                </c:pt>
                <c:pt idx="1120">
                  <c:v>388</c:v>
                </c:pt>
                <c:pt idx="1121">
                  <c:v>388</c:v>
                </c:pt>
                <c:pt idx="1122">
                  <c:v>388</c:v>
                </c:pt>
                <c:pt idx="1123">
                  <c:v>388</c:v>
                </c:pt>
                <c:pt idx="1124">
                  <c:v>388</c:v>
                </c:pt>
                <c:pt idx="1125">
                  <c:v>388</c:v>
                </c:pt>
                <c:pt idx="1126">
                  <c:v>388</c:v>
                </c:pt>
                <c:pt idx="1127">
                  <c:v>388</c:v>
                </c:pt>
                <c:pt idx="1128">
                  <c:v>388</c:v>
                </c:pt>
                <c:pt idx="1129">
                  <c:v>388</c:v>
                </c:pt>
                <c:pt idx="1130">
                  <c:v>388</c:v>
                </c:pt>
                <c:pt idx="1131">
                  <c:v>388</c:v>
                </c:pt>
                <c:pt idx="1132">
                  <c:v>388</c:v>
                </c:pt>
                <c:pt idx="1133">
                  <c:v>388</c:v>
                </c:pt>
                <c:pt idx="1134">
                  <c:v>388</c:v>
                </c:pt>
                <c:pt idx="1135">
                  <c:v>388</c:v>
                </c:pt>
                <c:pt idx="1136">
                  <c:v>375.9</c:v>
                </c:pt>
                <c:pt idx="1137">
                  <c:v>375.8</c:v>
                </c:pt>
                <c:pt idx="1138">
                  <c:v>375.7</c:v>
                </c:pt>
                <c:pt idx="1139">
                  <c:v>375.6</c:v>
                </c:pt>
                <c:pt idx="1140">
                  <c:v>375.5</c:v>
                </c:pt>
                <c:pt idx="1141">
                  <c:v>375.4</c:v>
                </c:pt>
                <c:pt idx="1142">
                  <c:v>375.3</c:v>
                </c:pt>
                <c:pt idx="1143">
                  <c:v>375.2</c:v>
                </c:pt>
                <c:pt idx="1144">
                  <c:v>375.1</c:v>
                </c:pt>
                <c:pt idx="1145">
                  <c:v>375</c:v>
                </c:pt>
                <c:pt idx="1146">
                  <c:v>374.9</c:v>
                </c:pt>
                <c:pt idx="1147">
                  <c:v>374.8</c:v>
                </c:pt>
                <c:pt idx="1148">
                  <c:v>374.7</c:v>
                </c:pt>
                <c:pt idx="1149">
                  <c:v>374.6</c:v>
                </c:pt>
                <c:pt idx="1150">
                  <c:v>374.5</c:v>
                </c:pt>
                <c:pt idx="1151">
                  <c:v>374.4</c:v>
                </c:pt>
                <c:pt idx="1152">
                  <c:v>374.3</c:v>
                </c:pt>
                <c:pt idx="1153">
                  <c:v>374.2</c:v>
                </c:pt>
                <c:pt idx="1154">
                  <c:v>374.1</c:v>
                </c:pt>
                <c:pt idx="1155">
                  <c:v>374</c:v>
                </c:pt>
                <c:pt idx="1156">
                  <c:v>373.9</c:v>
                </c:pt>
                <c:pt idx="1157">
                  <c:v>373.8</c:v>
                </c:pt>
                <c:pt idx="1158">
                  <c:v>373.7</c:v>
                </c:pt>
                <c:pt idx="1159">
                  <c:v>373.6</c:v>
                </c:pt>
                <c:pt idx="1160">
                  <c:v>373.5</c:v>
                </c:pt>
                <c:pt idx="1161">
                  <c:v>373.4</c:v>
                </c:pt>
                <c:pt idx="1162">
                  <c:v>373.3</c:v>
                </c:pt>
                <c:pt idx="1163">
                  <c:v>373.20000000000101</c:v>
                </c:pt>
                <c:pt idx="1164">
                  <c:v>373.10000000000178</c:v>
                </c:pt>
                <c:pt idx="1165">
                  <c:v>373.00000000000102</c:v>
                </c:pt>
                <c:pt idx="1166">
                  <c:v>372.900000000001</c:v>
                </c:pt>
                <c:pt idx="1167">
                  <c:v>372.80000000000098</c:v>
                </c:pt>
                <c:pt idx="1168">
                  <c:v>372.70000000000101</c:v>
                </c:pt>
                <c:pt idx="1169">
                  <c:v>372.60000000000178</c:v>
                </c:pt>
                <c:pt idx="1170">
                  <c:v>372.50000000000102</c:v>
                </c:pt>
                <c:pt idx="1171">
                  <c:v>372.400000000001</c:v>
                </c:pt>
                <c:pt idx="1172">
                  <c:v>372.30000000000098</c:v>
                </c:pt>
                <c:pt idx="1173">
                  <c:v>372.20000000000101</c:v>
                </c:pt>
                <c:pt idx="1174">
                  <c:v>372.10000000000178</c:v>
                </c:pt>
                <c:pt idx="1175">
                  <c:v>372.00000000000102</c:v>
                </c:pt>
                <c:pt idx="1176">
                  <c:v>371.900000000001</c:v>
                </c:pt>
                <c:pt idx="1177">
                  <c:v>371.80000000000098</c:v>
                </c:pt>
                <c:pt idx="1178">
                  <c:v>371.70000000000101</c:v>
                </c:pt>
                <c:pt idx="1179">
                  <c:v>371.60000000000178</c:v>
                </c:pt>
                <c:pt idx="1180">
                  <c:v>371.50000000000102</c:v>
                </c:pt>
                <c:pt idx="1181">
                  <c:v>371.400000000001</c:v>
                </c:pt>
                <c:pt idx="1182">
                  <c:v>371.30000000000098</c:v>
                </c:pt>
                <c:pt idx="1183">
                  <c:v>371.20000000000101</c:v>
                </c:pt>
                <c:pt idx="1184">
                  <c:v>371.10000000000178</c:v>
                </c:pt>
                <c:pt idx="1185">
                  <c:v>371.00000000000102</c:v>
                </c:pt>
                <c:pt idx="1186">
                  <c:v>370.900000000001</c:v>
                </c:pt>
                <c:pt idx="1187">
                  <c:v>370.80000000000098</c:v>
                </c:pt>
                <c:pt idx="1188">
                  <c:v>370.70000000000101</c:v>
                </c:pt>
                <c:pt idx="1189">
                  <c:v>370.60000000000178</c:v>
                </c:pt>
                <c:pt idx="1190">
                  <c:v>370.50000000000102</c:v>
                </c:pt>
                <c:pt idx="1191">
                  <c:v>370.400000000001</c:v>
                </c:pt>
                <c:pt idx="1192">
                  <c:v>370.30000000000098</c:v>
                </c:pt>
                <c:pt idx="1193">
                  <c:v>370.20000000000101</c:v>
                </c:pt>
                <c:pt idx="1194">
                  <c:v>370.1</c:v>
                </c:pt>
                <c:pt idx="1195">
                  <c:v>370</c:v>
                </c:pt>
                <c:pt idx="1196">
                  <c:v>369.9</c:v>
                </c:pt>
                <c:pt idx="1197">
                  <c:v>369.8</c:v>
                </c:pt>
                <c:pt idx="1198">
                  <c:v>369.7</c:v>
                </c:pt>
                <c:pt idx="1199">
                  <c:v>369.6</c:v>
                </c:pt>
                <c:pt idx="1200">
                  <c:v>369.5</c:v>
                </c:pt>
                <c:pt idx="1201">
                  <c:v>369.4</c:v>
                </c:pt>
                <c:pt idx="1202">
                  <c:v>369.3</c:v>
                </c:pt>
                <c:pt idx="1203">
                  <c:v>369.2</c:v>
                </c:pt>
                <c:pt idx="1204">
                  <c:v>369.1</c:v>
                </c:pt>
                <c:pt idx="1205">
                  <c:v>369</c:v>
                </c:pt>
                <c:pt idx="1206">
                  <c:v>368.9</c:v>
                </c:pt>
                <c:pt idx="1207">
                  <c:v>368.8</c:v>
                </c:pt>
                <c:pt idx="1208">
                  <c:v>368.7</c:v>
                </c:pt>
                <c:pt idx="1209">
                  <c:v>368.6</c:v>
                </c:pt>
                <c:pt idx="1210">
                  <c:v>368.5</c:v>
                </c:pt>
                <c:pt idx="1211">
                  <c:v>368.4</c:v>
                </c:pt>
                <c:pt idx="1212">
                  <c:v>368.3</c:v>
                </c:pt>
                <c:pt idx="1213">
                  <c:v>368.2</c:v>
                </c:pt>
                <c:pt idx="1214">
                  <c:v>368.1</c:v>
                </c:pt>
                <c:pt idx="1215">
                  <c:v>368</c:v>
                </c:pt>
                <c:pt idx="1216">
                  <c:v>367.4</c:v>
                </c:pt>
                <c:pt idx="1217">
                  <c:v>367.6</c:v>
                </c:pt>
                <c:pt idx="1218">
                  <c:v>367.8</c:v>
                </c:pt>
                <c:pt idx="1219">
                  <c:v>368</c:v>
                </c:pt>
                <c:pt idx="1220">
                  <c:v>368.2</c:v>
                </c:pt>
                <c:pt idx="1221">
                  <c:v>368.4</c:v>
                </c:pt>
                <c:pt idx="1222">
                  <c:v>368.6</c:v>
                </c:pt>
                <c:pt idx="1223">
                  <c:v>368.8</c:v>
                </c:pt>
                <c:pt idx="1224">
                  <c:v>369</c:v>
                </c:pt>
                <c:pt idx="1225">
                  <c:v>369.2</c:v>
                </c:pt>
                <c:pt idx="1226">
                  <c:v>369.4</c:v>
                </c:pt>
                <c:pt idx="1227">
                  <c:v>369.6</c:v>
                </c:pt>
                <c:pt idx="1228">
                  <c:v>369.80000000000098</c:v>
                </c:pt>
                <c:pt idx="1229">
                  <c:v>370.00000000000102</c:v>
                </c:pt>
                <c:pt idx="1230">
                  <c:v>370.20000000000101</c:v>
                </c:pt>
                <c:pt idx="1231">
                  <c:v>370.400000000001</c:v>
                </c:pt>
                <c:pt idx="1232">
                  <c:v>370.60000000000178</c:v>
                </c:pt>
                <c:pt idx="1233">
                  <c:v>370.80000000000098</c:v>
                </c:pt>
                <c:pt idx="1234">
                  <c:v>371.00000000000102</c:v>
                </c:pt>
                <c:pt idx="1235">
                  <c:v>370.65112599999969</c:v>
                </c:pt>
                <c:pt idx="1236">
                  <c:v>371.28713699999867</c:v>
                </c:pt>
                <c:pt idx="1237">
                  <c:v>371.89808499999964</c:v>
                </c:pt>
                <c:pt idx="1238">
                  <c:v>372.51207200000005</c:v>
                </c:pt>
                <c:pt idx="1239">
                  <c:v>373.11252999999999</c:v>
                </c:pt>
                <c:pt idx="1240">
                  <c:v>373.71566899999999</c:v>
                </c:pt>
                <c:pt idx="1241">
                  <c:v>374.31603699999891</c:v>
                </c:pt>
                <c:pt idx="1242">
                  <c:v>374.90731499999885</c:v>
                </c:pt>
                <c:pt idx="1243">
                  <c:v>375.48708899999963</c:v>
                </c:pt>
                <c:pt idx="1244">
                  <c:v>376.02072999999922</c:v>
                </c:pt>
                <c:pt idx="1245">
                  <c:v>376.52406100000002</c:v>
                </c:pt>
                <c:pt idx="1246">
                  <c:v>377.00229899999999</c:v>
                </c:pt>
                <c:pt idx="1247">
                  <c:v>377.46405599999969</c:v>
                </c:pt>
                <c:pt idx="1248">
                  <c:v>377.89577199999923</c:v>
                </c:pt>
                <c:pt idx="1249">
                  <c:v>378.31166400000001</c:v>
                </c:pt>
                <c:pt idx="1250">
                  <c:v>378.72686999999922</c:v>
                </c:pt>
                <c:pt idx="1251">
                  <c:v>379.11504500000001</c:v>
                </c:pt>
                <c:pt idx="1252">
                  <c:v>379.55880199999996</c:v>
                </c:pt>
                <c:pt idx="1253">
                  <c:v>379.95943399999999</c:v>
                </c:pt>
                <c:pt idx="1254">
                  <c:v>380.31652599999916</c:v>
                </c:pt>
                <c:pt idx="1255">
                  <c:v>380.66282900000078</c:v>
                </c:pt>
                <c:pt idx="1256">
                  <c:v>381.01977099999999</c:v>
                </c:pt>
                <c:pt idx="1257">
                  <c:v>381.36810099999963</c:v>
                </c:pt>
                <c:pt idx="1258">
                  <c:v>381.70766800000001</c:v>
                </c:pt>
                <c:pt idx="1259">
                  <c:v>382.03555299999897</c:v>
                </c:pt>
                <c:pt idx="1260">
                  <c:v>382.307231</c:v>
                </c:pt>
                <c:pt idx="1261">
                  <c:v>382.58487000000002</c:v>
                </c:pt>
                <c:pt idx="1262">
                  <c:v>382.90262200000001</c:v>
                </c:pt>
                <c:pt idx="1263">
                  <c:v>383.22264000000001</c:v>
                </c:pt>
                <c:pt idx="1264">
                  <c:v>383.52423899999923</c:v>
                </c:pt>
                <c:pt idx="1265">
                  <c:v>383.85531299999963</c:v>
                </c:pt>
                <c:pt idx="1266">
                  <c:v>384.19005299999969</c:v>
                </c:pt>
                <c:pt idx="1267">
                  <c:v>384.52953099999917</c:v>
                </c:pt>
                <c:pt idx="1268">
                  <c:v>384.87243699999999</c:v>
                </c:pt>
                <c:pt idx="1269">
                  <c:v>385.19030799999916</c:v>
                </c:pt>
                <c:pt idx="1270">
                  <c:v>385.49876199999909</c:v>
                </c:pt>
                <c:pt idx="1271">
                  <c:v>385.80614299999917</c:v>
                </c:pt>
                <c:pt idx="1272">
                  <c:v>386.11242200000032</c:v>
                </c:pt>
                <c:pt idx="1273">
                  <c:v>386.43675999999834</c:v>
                </c:pt>
                <c:pt idx="1274">
                  <c:v>386.77695399999891</c:v>
                </c:pt>
                <c:pt idx="1275">
                  <c:v>387.12579000000005</c:v>
                </c:pt>
                <c:pt idx="1276">
                  <c:v>387.46789100000001</c:v>
                </c:pt>
                <c:pt idx="1277">
                  <c:v>387.7933919999989</c:v>
                </c:pt>
                <c:pt idx="1278">
                  <c:v>388.12246900000002</c:v>
                </c:pt>
                <c:pt idx="1279">
                  <c:v>388.43083399999909</c:v>
                </c:pt>
                <c:pt idx="1280">
                  <c:v>388.76280200000002</c:v>
                </c:pt>
                <c:pt idx="1281">
                  <c:v>389.06520599999999</c:v>
                </c:pt>
                <c:pt idx="1282">
                  <c:v>389.38146799999993</c:v>
                </c:pt>
                <c:pt idx="1283">
                  <c:v>389.67853799999909</c:v>
                </c:pt>
                <c:pt idx="1284">
                  <c:v>389.97536899999909</c:v>
                </c:pt>
                <c:pt idx="1285">
                  <c:v>390.26033899999891</c:v>
                </c:pt>
                <c:pt idx="1286">
                  <c:v>390.53970599999963</c:v>
                </c:pt>
                <c:pt idx="1287">
                  <c:v>390.80125100000004</c:v>
                </c:pt>
                <c:pt idx="1288">
                  <c:v>391.05552399999999</c:v>
                </c:pt>
                <c:pt idx="1289">
                  <c:v>391.31069200000002</c:v>
                </c:pt>
                <c:pt idx="1290">
                  <c:v>391.5795389999991</c:v>
                </c:pt>
                <c:pt idx="1291">
                  <c:v>391.85440500000038</c:v>
                </c:pt>
                <c:pt idx="1292">
                  <c:v>392.11294099999998</c:v>
                </c:pt>
                <c:pt idx="1293">
                  <c:v>392.36050799999964</c:v>
                </c:pt>
                <c:pt idx="1294">
                  <c:v>392.59633399999859</c:v>
                </c:pt>
                <c:pt idx="1295">
                  <c:v>392.83728600000001</c:v>
                </c:pt>
                <c:pt idx="1296">
                  <c:v>393.07618099999922</c:v>
                </c:pt>
                <c:pt idx="1297">
                  <c:v>393.30533099999963</c:v>
                </c:pt>
                <c:pt idx="1298">
                  <c:v>393.54544900000002</c:v>
                </c:pt>
                <c:pt idx="1299">
                  <c:v>393.759817</c:v>
                </c:pt>
                <c:pt idx="1300">
                  <c:v>393.95698899999923</c:v>
                </c:pt>
                <c:pt idx="1301">
                  <c:v>394.16268500000092</c:v>
                </c:pt>
                <c:pt idx="1302">
                  <c:v>394.36140699999999</c:v>
                </c:pt>
                <c:pt idx="1303">
                  <c:v>394.58897699999909</c:v>
                </c:pt>
                <c:pt idx="1304">
                  <c:v>394.799083</c:v>
                </c:pt>
                <c:pt idx="1305">
                  <c:v>394.98683799999878</c:v>
                </c:pt>
                <c:pt idx="1306">
                  <c:v>395.17846699999996</c:v>
                </c:pt>
                <c:pt idx="1307">
                  <c:v>395.36008199999998</c:v>
                </c:pt>
                <c:pt idx="1308">
                  <c:v>395.5370779999991</c:v>
                </c:pt>
                <c:pt idx="1309">
                  <c:v>395.69217000000003</c:v>
                </c:pt>
                <c:pt idx="1310">
                  <c:v>395.84085299999998</c:v>
                </c:pt>
                <c:pt idx="1311">
                  <c:v>395.98610999999835</c:v>
                </c:pt>
                <c:pt idx="1312">
                  <c:v>396.12665799999922</c:v>
                </c:pt>
                <c:pt idx="1313">
                  <c:v>396.25233399999917</c:v>
                </c:pt>
                <c:pt idx="1314">
                  <c:v>396.39529600000003</c:v>
                </c:pt>
                <c:pt idx="1315">
                  <c:v>396.50836599999963</c:v>
                </c:pt>
                <c:pt idx="1316">
                  <c:v>396.63979399999999</c:v>
                </c:pt>
                <c:pt idx="1317">
                  <c:v>396.7653509999991</c:v>
                </c:pt>
                <c:pt idx="1318">
                  <c:v>396.88503699999916</c:v>
                </c:pt>
                <c:pt idx="1319">
                  <c:v>397.01056499999999</c:v>
                </c:pt>
                <c:pt idx="1320">
                  <c:v>397.15904000000091</c:v>
                </c:pt>
                <c:pt idx="1321">
                  <c:v>397.26507699999922</c:v>
                </c:pt>
                <c:pt idx="1322">
                  <c:v>397.36431799999963</c:v>
                </c:pt>
                <c:pt idx="1323">
                  <c:v>397.45685499999922</c:v>
                </c:pt>
                <c:pt idx="1324">
                  <c:v>397.54980799999998</c:v>
                </c:pt>
                <c:pt idx="1325">
                  <c:v>397.67473899999999</c:v>
                </c:pt>
                <c:pt idx="1326">
                  <c:v>397.78146099999969</c:v>
                </c:pt>
                <c:pt idx="1327">
                  <c:v>397.89521699999909</c:v>
                </c:pt>
                <c:pt idx="1328">
                  <c:v>398.0005379999991</c:v>
                </c:pt>
                <c:pt idx="1329">
                  <c:v>398.09894599999916</c:v>
                </c:pt>
                <c:pt idx="1330">
                  <c:v>398.18826300000001</c:v>
                </c:pt>
                <c:pt idx="1331">
                  <c:v>398.311466</c:v>
                </c:pt>
                <c:pt idx="1332">
                  <c:v>398.41598299999993</c:v>
                </c:pt>
                <c:pt idx="1333">
                  <c:v>398.51516499999963</c:v>
                </c:pt>
                <c:pt idx="1334">
                  <c:v>398.60087599999997</c:v>
                </c:pt>
                <c:pt idx="1335">
                  <c:v>398.70432</c:v>
                </c:pt>
                <c:pt idx="1336">
                  <c:v>398.78764700000005</c:v>
                </c:pt>
                <c:pt idx="1337">
                  <c:v>398.87046799999996</c:v>
                </c:pt>
                <c:pt idx="1338">
                  <c:v>398.94932500000004</c:v>
                </c:pt>
                <c:pt idx="1339">
                  <c:v>399.03894099999923</c:v>
                </c:pt>
                <c:pt idx="1340">
                  <c:v>399.11395300000004</c:v>
                </c:pt>
                <c:pt idx="1341">
                  <c:v>399.2060719999991</c:v>
                </c:pt>
                <c:pt idx="1342">
                  <c:v>399.303854</c:v>
                </c:pt>
                <c:pt idx="1343">
                  <c:v>399.38709100000005</c:v>
                </c:pt>
                <c:pt idx="1344">
                  <c:v>399.475843</c:v>
                </c:pt>
                <c:pt idx="1345">
                  <c:v>399.559617</c:v>
                </c:pt>
                <c:pt idx="1346">
                  <c:v>399.64812999999964</c:v>
                </c:pt>
                <c:pt idx="1347">
                  <c:v>399.73884799999917</c:v>
                </c:pt>
                <c:pt idx="1348">
                  <c:v>399.830848</c:v>
                </c:pt>
                <c:pt idx="1349">
                  <c:v>399.94442499999997</c:v>
                </c:pt>
                <c:pt idx="1350">
                  <c:v>400.01043699999963</c:v>
                </c:pt>
                <c:pt idx="1351">
                  <c:v>400.05448500000085</c:v>
                </c:pt>
                <c:pt idx="1352">
                  <c:v>400.14690200000001</c:v>
                </c:pt>
                <c:pt idx="1353">
                  <c:v>400.1901749999991</c:v>
                </c:pt>
                <c:pt idx="1354">
                  <c:v>400.24191099999922</c:v>
                </c:pt>
                <c:pt idx="1355">
                  <c:v>400.30816200000004</c:v>
                </c:pt>
                <c:pt idx="1356">
                  <c:v>400.380403</c:v>
                </c:pt>
                <c:pt idx="1357">
                  <c:v>400.44903799999969</c:v>
                </c:pt>
                <c:pt idx="1358">
                  <c:v>400.52452700000003</c:v>
                </c:pt>
                <c:pt idx="1359">
                  <c:v>400.59953899999891</c:v>
                </c:pt>
                <c:pt idx="1360">
                  <c:v>400.68545900000004</c:v>
                </c:pt>
                <c:pt idx="1361">
                  <c:v>400.77537299999909</c:v>
                </c:pt>
                <c:pt idx="1362">
                  <c:v>400.86734300000001</c:v>
                </c:pt>
                <c:pt idx="1363">
                  <c:v>400.97740300000004</c:v>
                </c:pt>
                <c:pt idx="1364">
                  <c:v>401.0769719999991</c:v>
                </c:pt>
                <c:pt idx="1365">
                  <c:v>401.20157599999891</c:v>
                </c:pt>
                <c:pt idx="1366">
                  <c:v>401.31816300000003</c:v>
                </c:pt>
                <c:pt idx="1367">
                  <c:v>401.42846100000003</c:v>
                </c:pt>
                <c:pt idx="1368">
                  <c:v>401.56027700000004</c:v>
                </c:pt>
                <c:pt idx="1369">
                  <c:v>401.70094399999999</c:v>
                </c:pt>
                <c:pt idx="1370">
                  <c:v>401.82563700000003</c:v>
                </c:pt>
                <c:pt idx="1371">
                  <c:v>401.92729199999923</c:v>
                </c:pt>
                <c:pt idx="1372">
                  <c:v>401.99387099999922</c:v>
                </c:pt>
                <c:pt idx="1373">
                  <c:v>402.07383000000004</c:v>
                </c:pt>
                <c:pt idx="1374">
                  <c:v>402.13692200000003</c:v>
                </c:pt>
                <c:pt idx="1375">
                  <c:v>402.19232399999999</c:v>
                </c:pt>
                <c:pt idx="1376">
                  <c:v>402.25505799999922</c:v>
                </c:pt>
                <c:pt idx="1377">
                  <c:v>402.28983800000003</c:v>
                </c:pt>
                <c:pt idx="1378">
                  <c:v>402.36601199999916</c:v>
                </c:pt>
                <c:pt idx="1379">
                  <c:v>402.44001199999963</c:v>
                </c:pt>
                <c:pt idx="1380">
                  <c:v>402.53642199999922</c:v>
                </c:pt>
                <c:pt idx="1381">
                  <c:v>402.59477500000003</c:v>
                </c:pt>
                <c:pt idx="1382">
                  <c:v>402.62731899999909</c:v>
                </c:pt>
                <c:pt idx="1383">
                  <c:v>402.67163500000004</c:v>
                </c:pt>
                <c:pt idx="1384">
                  <c:v>402.71768000000031</c:v>
                </c:pt>
                <c:pt idx="1385">
                  <c:v>402.77293299999963</c:v>
                </c:pt>
                <c:pt idx="1386">
                  <c:v>402.82481899999999</c:v>
                </c:pt>
                <c:pt idx="1387">
                  <c:v>402.878851</c:v>
                </c:pt>
                <c:pt idx="1388">
                  <c:v>402.93270299999909</c:v>
                </c:pt>
                <c:pt idx="1389">
                  <c:v>403.01892199999969</c:v>
                </c:pt>
                <c:pt idx="1390">
                  <c:v>403.10749400000032</c:v>
                </c:pt>
                <c:pt idx="1391">
                  <c:v>403.22047499999923</c:v>
                </c:pt>
                <c:pt idx="1392">
                  <c:v>403.34042899999997</c:v>
                </c:pt>
                <c:pt idx="1393">
                  <c:v>403.43046199999969</c:v>
                </c:pt>
                <c:pt idx="1394">
                  <c:v>403.520286</c:v>
                </c:pt>
                <c:pt idx="1395">
                  <c:v>403.62402800000001</c:v>
                </c:pt>
                <c:pt idx="1396">
                  <c:v>400</c:v>
                </c:pt>
                <c:pt idx="1397">
                  <c:v>400</c:v>
                </c:pt>
                <c:pt idx="1398">
                  <c:v>400</c:v>
                </c:pt>
                <c:pt idx="1399">
                  <c:v>400</c:v>
                </c:pt>
                <c:pt idx="1400">
                  <c:v>400</c:v>
                </c:pt>
                <c:pt idx="1401">
                  <c:v>400</c:v>
                </c:pt>
                <c:pt idx="1402">
                  <c:v>400</c:v>
                </c:pt>
                <c:pt idx="1403">
                  <c:v>400</c:v>
                </c:pt>
                <c:pt idx="1404">
                  <c:v>400</c:v>
                </c:pt>
                <c:pt idx="1405">
                  <c:v>400</c:v>
                </c:pt>
                <c:pt idx="1406">
                  <c:v>400</c:v>
                </c:pt>
                <c:pt idx="1407">
                  <c:v>400</c:v>
                </c:pt>
                <c:pt idx="1408">
                  <c:v>400</c:v>
                </c:pt>
                <c:pt idx="1409">
                  <c:v>400</c:v>
                </c:pt>
                <c:pt idx="1410">
                  <c:v>400</c:v>
                </c:pt>
                <c:pt idx="1411">
                  <c:v>400</c:v>
                </c:pt>
                <c:pt idx="1412">
                  <c:v>400</c:v>
                </c:pt>
                <c:pt idx="1413">
                  <c:v>400</c:v>
                </c:pt>
                <c:pt idx="1414">
                  <c:v>400</c:v>
                </c:pt>
                <c:pt idx="1415">
                  <c:v>400</c:v>
                </c:pt>
                <c:pt idx="1416">
                  <c:v>400</c:v>
                </c:pt>
                <c:pt idx="1417">
                  <c:v>400</c:v>
                </c:pt>
                <c:pt idx="1418">
                  <c:v>400</c:v>
                </c:pt>
                <c:pt idx="1419">
                  <c:v>400</c:v>
                </c:pt>
                <c:pt idx="1420">
                  <c:v>400</c:v>
                </c:pt>
                <c:pt idx="1421">
                  <c:v>400</c:v>
                </c:pt>
                <c:pt idx="1422">
                  <c:v>400</c:v>
                </c:pt>
                <c:pt idx="1423">
                  <c:v>400</c:v>
                </c:pt>
                <c:pt idx="1424">
                  <c:v>400</c:v>
                </c:pt>
                <c:pt idx="1425">
                  <c:v>400</c:v>
                </c:pt>
                <c:pt idx="1426">
                  <c:v>400</c:v>
                </c:pt>
                <c:pt idx="1427">
                  <c:v>400</c:v>
                </c:pt>
                <c:pt idx="1428">
                  <c:v>400</c:v>
                </c:pt>
                <c:pt idx="1429">
                  <c:v>400</c:v>
                </c:pt>
                <c:pt idx="1430">
                  <c:v>400</c:v>
                </c:pt>
                <c:pt idx="1431">
                  <c:v>400</c:v>
                </c:pt>
                <c:pt idx="1432">
                  <c:v>400</c:v>
                </c:pt>
                <c:pt idx="1433">
                  <c:v>400</c:v>
                </c:pt>
                <c:pt idx="1434">
                  <c:v>400</c:v>
                </c:pt>
                <c:pt idx="1435">
                  <c:v>400</c:v>
                </c:pt>
                <c:pt idx="1436">
                  <c:v>400</c:v>
                </c:pt>
                <c:pt idx="1437">
                  <c:v>400</c:v>
                </c:pt>
                <c:pt idx="1438">
                  <c:v>400</c:v>
                </c:pt>
                <c:pt idx="1439">
                  <c:v>400</c:v>
                </c:pt>
                <c:pt idx="1440">
                  <c:v>400</c:v>
                </c:pt>
                <c:pt idx="1441">
                  <c:v>400</c:v>
                </c:pt>
                <c:pt idx="1442">
                  <c:v>400</c:v>
                </c:pt>
                <c:pt idx="1443">
                  <c:v>400</c:v>
                </c:pt>
                <c:pt idx="1444">
                  <c:v>400</c:v>
                </c:pt>
                <c:pt idx="1445">
                  <c:v>400</c:v>
                </c:pt>
                <c:pt idx="1446">
                  <c:v>400</c:v>
                </c:pt>
                <c:pt idx="1447">
                  <c:v>400</c:v>
                </c:pt>
                <c:pt idx="1448">
                  <c:v>400</c:v>
                </c:pt>
                <c:pt idx="1449">
                  <c:v>400</c:v>
                </c:pt>
                <c:pt idx="1450">
                  <c:v>400</c:v>
                </c:pt>
                <c:pt idx="1451">
                  <c:v>400</c:v>
                </c:pt>
                <c:pt idx="1452">
                  <c:v>400</c:v>
                </c:pt>
                <c:pt idx="1453">
                  <c:v>400</c:v>
                </c:pt>
                <c:pt idx="1454">
                  <c:v>400</c:v>
                </c:pt>
                <c:pt idx="1455">
                  <c:v>400</c:v>
                </c:pt>
                <c:pt idx="1456">
                  <c:v>400</c:v>
                </c:pt>
                <c:pt idx="1457">
                  <c:v>400</c:v>
                </c:pt>
                <c:pt idx="1458">
                  <c:v>400</c:v>
                </c:pt>
                <c:pt idx="1459">
                  <c:v>400</c:v>
                </c:pt>
                <c:pt idx="1460">
                  <c:v>400</c:v>
                </c:pt>
                <c:pt idx="1461">
                  <c:v>400</c:v>
                </c:pt>
                <c:pt idx="1462">
                  <c:v>400</c:v>
                </c:pt>
                <c:pt idx="1463">
                  <c:v>400</c:v>
                </c:pt>
                <c:pt idx="1464">
                  <c:v>400</c:v>
                </c:pt>
                <c:pt idx="1465">
                  <c:v>400</c:v>
                </c:pt>
                <c:pt idx="1466">
                  <c:v>400</c:v>
                </c:pt>
                <c:pt idx="1467">
                  <c:v>400</c:v>
                </c:pt>
                <c:pt idx="1468">
                  <c:v>400</c:v>
                </c:pt>
                <c:pt idx="1469">
                  <c:v>400</c:v>
                </c:pt>
                <c:pt idx="1470">
                  <c:v>400</c:v>
                </c:pt>
                <c:pt idx="1471">
                  <c:v>400</c:v>
                </c:pt>
                <c:pt idx="1472">
                  <c:v>400</c:v>
                </c:pt>
                <c:pt idx="1473">
                  <c:v>400</c:v>
                </c:pt>
                <c:pt idx="1474">
                  <c:v>400</c:v>
                </c:pt>
                <c:pt idx="1475">
                  <c:v>400</c:v>
                </c:pt>
                <c:pt idx="1476">
                  <c:v>400</c:v>
                </c:pt>
                <c:pt idx="1477">
                  <c:v>400</c:v>
                </c:pt>
                <c:pt idx="1478">
                  <c:v>400</c:v>
                </c:pt>
                <c:pt idx="1479">
                  <c:v>400</c:v>
                </c:pt>
                <c:pt idx="1480">
                  <c:v>400</c:v>
                </c:pt>
                <c:pt idx="1481">
                  <c:v>400</c:v>
                </c:pt>
                <c:pt idx="1482">
                  <c:v>400</c:v>
                </c:pt>
                <c:pt idx="1483">
                  <c:v>400</c:v>
                </c:pt>
                <c:pt idx="1484">
                  <c:v>400</c:v>
                </c:pt>
                <c:pt idx="1485">
                  <c:v>400</c:v>
                </c:pt>
                <c:pt idx="1486">
                  <c:v>400</c:v>
                </c:pt>
                <c:pt idx="1487">
                  <c:v>400</c:v>
                </c:pt>
                <c:pt idx="1488">
                  <c:v>400</c:v>
                </c:pt>
                <c:pt idx="1489">
                  <c:v>400</c:v>
                </c:pt>
                <c:pt idx="1490">
                  <c:v>400</c:v>
                </c:pt>
                <c:pt idx="1491">
                  <c:v>400</c:v>
                </c:pt>
                <c:pt idx="1492">
                  <c:v>400</c:v>
                </c:pt>
                <c:pt idx="1493">
                  <c:v>400</c:v>
                </c:pt>
                <c:pt idx="1494">
                  <c:v>400</c:v>
                </c:pt>
                <c:pt idx="1495">
                  <c:v>400</c:v>
                </c:pt>
                <c:pt idx="1496">
                  <c:v>400</c:v>
                </c:pt>
                <c:pt idx="1497">
                  <c:v>400</c:v>
                </c:pt>
                <c:pt idx="1498">
                  <c:v>400</c:v>
                </c:pt>
                <c:pt idx="1499">
                  <c:v>400</c:v>
                </c:pt>
                <c:pt idx="1500">
                  <c:v>400</c:v>
                </c:pt>
                <c:pt idx="1501">
                  <c:v>400</c:v>
                </c:pt>
                <c:pt idx="1502">
                  <c:v>400</c:v>
                </c:pt>
                <c:pt idx="1503">
                  <c:v>400</c:v>
                </c:pt>
                <c:pt idx="1504">
                  <c:v>400</c:v>
                </c:pt>
                <c:pt idx="1505">
                  <c:v>400</c:v>
                </c:pt>
                <c:pt idx="1506">
                  <c:v>400</c:v>
                </c:pt>
                <c:pt idx="1507">
                  <c:v>400</c:v>
                </c:pt>
                <c:pt idx="1508">
                  <c:v>400</c:v>
                </c:pt>
                <c:pt idx="1509">
                  <c:v>400</c:v>
                </c:pt>
                <c:pt idx="1510">
                  <c:v>400</c:v>
                </c:pt>
                <c:pt idx="1511">
                  <c:v>400</c:v>
                </c:pt>
                <c:pt idx="1512">
                  <c:v>400</c:v>
                </c:pt>
                <c:pt idx="1513">
                  <c:v>400</c:v>
                </c:pt>
                <c:pt idx="1514">
                  <c:v>400</c:v>
                </c:pt>
                <c:pt idx="1515">
                  <c:v>400</c:v>
                </c:pt>
                <c:pt idx="1516">
                  <c:v>400</c:v>
                </c:pt>
                <c:pt idx="1517">
                  <c:v>400</c:v>
                </c:pt>
                <c:pt idx="1518">
                  <c:v>400</c:v>
                </c:pt>
                <c:pt idx="1519">
                  <c:v>400</c:v>
                </c:pt>
                <c:pt idx="1520">
                  <c:v>400</c:v>
                </c:pt>
                <c:pt idx="1521">
                  <c:v>400</c:v>
                </c:pt>
                <c:pt idx="1522">
                  <c:v>400</c:v>
                </c:pt>
                <c:pt idx="1523">
                  <c:v>400</c:v>
                </c:pt>
                <c:pt idx="1524">
                  <c:v>400</c:v>
                </c:pt>
                <c:pt idx="1525">
                  <c:v>400</c:v>
                </c:pt>
                <c:pt idx="1526">
                  <c:v>400</c:v>
                </c:pt>
                <c:pt idx="1527">
                  <c:v>400</c:v>
                </c:pt>
                <c:pt idx="1528">
                  <c:v>400</c:v>
                </c:pt>
                <c:pt idx="1529">
                  <c:v>400</c:v>
                </c:pt>
                <c:pt idx="1530">
                  <c:v>400</c:v>
                </c:pt>
                <c:pt idx="1531">
                  <c:v>400</c:v>
                </c:pt>
                <c:pt idx="1532">
                  <c:v>400</c:v>
                </c:pt>
                <c:pt idx="1533">
                  <c:v>400</c:v>
                </c:pt>
                <c:pt idx="1534">
                  <c:v>400</c:v>
                </c:pt>
                <c:pt idx="1535">
                  <c:v>400</c:v>
                </c:pt>
                <c:pt idx="1536">
                  <c:v>400</c:v>
                </c:pt>
                <c:pt idx="1537">
                  <c:v>400</c:v>
                </c:pt>
                <c:pt idx="1538">
                  <c:v>400</c:v>
                </c:pt>
                <c:pt idx="1539">
                  <c:v>400</c:v>
                </c:pt>
                <c:pt idx="1540">
                  <c:v>400</c:v>
                </c:pt>
                <c:pt idx="1541">
                  <c:v>400</c:v>
                </c:pt>
                <c:pt idx="1542">
                  <c:v>400</c:v>
                </c:pt>
                <c:pt idx="1543">
                  <c:v>400</c:v>
                </c:pt>
                <c:pt idx="1544">
                  <c:v>400</c:v>
                </c:pt>
                <c:pt idx="1545">
                  <c:v>400</c:v>
                </c:pt>
                <c:pt idx="1546">
                  <c:v>400</c:v>
                </c:pt>
                <c:pt idx="1547">
                  <c:v>400</c:v>
                </c:pt>
                <c:pt idx="1548">
                  <c:v>400</c:v>
                </c:pt>
                <c:pt idx="1549">
                  <c:v>400</c:v>
                </c:pt>
                <c:pt idx="1550">
                  <c:v>400</c:v>
                </c:pt>
                <c:pt idx="1551">
                  <c:v>400</c:v>
                </c:pt>
                <c:pt idx="1552">
                  <c:v>400</c:v>
                </c:pt>
                <c:pt idx="1553">
                  <c:v>400</c:v>
                </c:pt>
                <c:pt idx="1554">
                  <c:v>400</c:v>
                </c:pt>
                <c:pt idx="1555">
                  <c:v>400</c:v>
                </c:pt>
                <c:pt idx="1556">
                  <c:v>400</c:v>
                </c:pt>
                <c:pt idx="1557">
                  <c:v>400</c:v>
                </c:pt>
                <c:pt idx="1558">
                  <c:v>400</c:v>
                </c:pt>
                <c:pt idx="1559">
                  <c:v>400</c:v>
                </c:pt>
                <c:pt idx="1560">
                  <c:v>400</c:v>
                </c:pt>
                <c:pt idx="1561">
                  <c:v>400</c:v>
                </c:pt>
                <c:pt idx="1562">
                  <c:v>400</c:v>
                </c:pt>
                <c:pt idx="1563">
                  <c:v>400</c:v>
                </c:pt>
                <c:pt idx="1564">
                  <c:v>400</c:v>
                </c:pt>
                <c:pt idx="1565">
                  <c:v>399.91146300000003</c:v>
                </c:pt>
                <c:pt idx="1566">
                  <c:v>400.34115299999922</c:v>
                </c:pt>
                <c:pt idx="1567">
                  <c:v>400.71812299999891</c:v>
                </c:pt>
                <c:pt idx="1568">
                  <c:v>401.14760400000091</c:v>
                </c:pt>
                <c:pt idx="1569">
                  <c:v>401.53247099999999</c:v>
                </c:pt>
                <c:pt idx="1570">
                  <c:v>401.91477499999922</c:v>
                </c:pt>
                <c:pt idx="1571">
                  <c:v>402.308851</c:v>
                </c:pt>
                <c:pt idx="1572">
                  <c:v>402.706861</c:v>
                </c:pt>
                <c:pt idx="1573">
                  <c:v>403.10722599999997</c:v>
                </c:pt>
                <c:pt idx="1574">
                  <c:v>403.45087599999999</c:v>
                </c:pt>
                <c:pt idx="1575">
                  <c:v>403.800905</c:v>
                </c:pt>
                <c:pt idx="1576">
                  <c:v>404.14190300000001</c:v>
                </c:pt>
                <c:pt idx="1577">
                  <c:v>404.49038099999922</c:v>
                </c:pt>
                <c:pt idx="1578">
                  <c:v>404.817611</c:v>
                </c:pt>
                <c:pt idx="1579">
                  <c:v>405.15744700000079</c:v>
                </c:pt>
                <c:pt idx="1580">
                  <c:v>405.503422</c:v>
                </c:pt>
                <c:pt idx="1581">
                  <c:v>405.82600199999922</c:v>
                </c:pt>
                <c:pt idx="1582">
                  <c:v>406.15358899999995</c:v>
                </c:pt>
                <c:pt idx="1583">
                  <c:v>406.48081899999903</c:v>
                </c:pt>
                <c:pt idx="1584">
                  <c:v>406.81088000000079</c:v>
                </c:pt>
                <c:pt idx="1585">
                  <c:v>407.14728800000091</c:v>
                </c:pt>
                <c:pt idx="1586">
                  <c:v>407.43681799999854</c:v>
                </c:pt>
                <c:pt idx="1587">
                  <c:v>407.75337799999903</c:v>
                </c:pt>
                <c:pt idx="1588">
                  <c:v>408.03608299999922</c:v>
                </c:pt>
                <c:pt idx="1589">
                  <c:v>408.30498900000032</c:v>
                </c:pt>
                <c:pt idx="1590">
                  <c:v>408.60784100000092</c:v>
                </c:pt>
                <c:pt idx="1591">
                  <c:v>408.88139599999897</c:v>
                </c:pt>
                <c:pt idx="1592">
                  <c:v>409.16934599999996</c:v>
                </c:pt>
                <c:pt idx="1593">
                  <c:v>409.454048</c:v>
                </c:pt>
                <c:pt idx="1594">
                  <c:v>409.74310000000003</c:v>
                </c:pt>
                <c:pt idx="1595">
                  <c:v>410.00455600000004</c:v>
                </c:pt>
                <c:pt idx="1596">
                  <c:v>410.28302899999909</c:v>
                </c:pt>
                <c:pt idx="1597">
                  <c:v>410.56266400000032</c:v>
                </c:pt>
                <c:pt idx="1598">
                  <c:v>410.85115099999922</c:v>
                </c:pt>
                <c:pt idx="1599">
                  <c:v>411.12372299999993</c:v>
                </c:pt>
                <c:pt idx="1600">
                  <c:v>411.40460999999999</c:v>
                </c:pt>
                <c:pt idx="1601">
                  <c:v>411.64603799999969</c:v>
                </c:pt>
                <c:pt idx="1602">
                  <c:v>411.92257399999903</c:v>
                </c:pt>
                <c:pt idx="1603">
                  <c:v>412.19431199999963</c:v>
                </c:pt>
                <c:pt idx="1604">
                  <c:v>412.42992899999916</c:v>
                </c:pt>
                <c:pt idx="1605">
                  <c:v>412.69603399999903</c:v>
                </c:pt>
                <c:pt idx="1606">
                  <c:v>412.96932099999964</c:v>
                </c:pt>
                <c:pt idx="1607">
                  <c:v>413.21918400000004</c:v>
                </c:pt>
                <c:pt idx="1608">
                  <c:v>413.44132999999891</c:v>
                </c:pt>
                <c:pt idx="1609">
                  <c:v>413.70022299999999</c:v>
                </c:pt>
                <c:pt idx="1610">
                  <c:v>413.948983</c:v>
                </c:pt>
                <c:pt idx="1611">
                  <c:v>414.17378200000002</c:v>
                </c:pt>
                <c:pt idx="1612">
                  <c:v>414.43252599999897</c:v>
                </c:pt>
                <c:pt idx="1613">
                  <c:v>414.65687800000001</c:v>
                </c:pt>
                <c:pt idx="1614">
                  <c:v>414.88397100000003</c:v>
                </c:pt>
                <c:pt idx="1615">
                  <c:v>415.10438900000008</c:v>
                </c:pt>
                <c:pt idx="1616">
                  <c:v>415.35851399999922</c:v>
                </c:pt>
                <c:pt idx="1617">
                  <c:v>415.5932069999991</c:v>
                </c:pt>
                <c:pt idx="1618">
                  <c:v>415.82712499999963</c:v>
                </c:pt>
                <c:pt idx="1619">
                  <c:v>416.07630299999897</c:v>
                </c:pt>
                <c:pt idx="1620">
                  <c:v>416.31054899999964</c:v>
                </c:pt>
                <c:pt idx="1621">
                  <c:v>416.52828499999993</c:v>
                </c:pt>
                <c:pt idx="1622">
                  <c:v>416.755944</c:v>
                </c:pt>
                <c:pt idx="1623">
                  <c:v>416.97806100000003</c:v>
                </c:pt>
                <c:pt idx="1624">
                  <c:v>417.20962499999996</c:v>
                </c:pt>
                <c:pt idx="1625">
                  <c:v>417.44062300000002</c:v>
                </c:pt>
                <c:pt idx="1626">
                  <c:v>417.65794200000079</c:v>
                </c:pt>
                <c:pt idx="1627">
                  <c:v>417.87645200000003</c:v>
                </c:pt>
                <c:pt idx="1628">
                  <c:v>418.08807799999897</c:v>
                </c:pt>
                <c:pt idx="1629">
                  <c:v>418.27365799999916</c:v>
                </c:pt>
                <c:pt idx="1630">
                  <c:v>418.48850299999879</c:v>
                </c:pt>
                <c:pt idx="1631">
                  <c:v>418.7014999999991</c:v>
                </c:pt>
                <c:pt idx="1632">
                  <c:v>418.88025399999964</c:v>
                </c:pt>
                <c:pt idx="1633">
                  <c:v>419.08124099999969</c:v>
                </c:pt>
                <c:pt idx="1634">
                  <c:v>419.29709899999909</c:v>
                </c:pt>
                <c:pt idx="1635">
                  <c:v>419.507205</c:v>
                </c:pt>
                <c:pt idx="1636">
                  <c:v>419.70995100000005</c:v>
                </c:pt>
                <c:pt idx="1637">
                  <c:v>419.91564599999964</c:v>
                </c:pt>
                <c:pt idx="1638">
                  <c:v>420.11252000000002</c:v>
                </c:pt>
                <c:pt idx="1639">
                  <c:v>420.30873899999909</c:v>
                </c:pt>
                <c:pt idx="1640">
                  <c:v>420.50617899999867</c:v>
                </c:pt>
                <c:pt idx="1641">
                  <c:v>420.70752399999969</c:v>
                </c:pt>
                <c:pt idx="1642">
                  <c:v>420.91229600000003</c:v>
                </c:pt>
                <c:pt idx="1643">
                  <c:v>421.10249399999998</c:v>
                </c:pt>
                <c:pt idx="1644">
                  <c:v>421.28366199999999</c:v>
                </c:pt>
                <c:pt idx="1645">
                  <c:v>421.45568100000008</c:v>
                </c:pt>
                <c:pt idx="1646">
                  <c:v>421.62072699999999</c:v>
                </c:pt>
                <c:pt idx="1647">
                  <c:v>421.80901799999964</c:v>
                </c:pt>
                <c:pt idx="1648">
                  <c:v>421.98404699999969</c:v>
                </c:pt>
                <c:pt idx="1649">
                  <c:v>422.16002900000001</c:v>
                </c:pt>
                <c:pt idx="1650">
                  <c:v>422.34036300000002</c:v>
                </c:pt>
                <c:pt idx="1651">
                  <c:v>422.50362000000001</c:v>
                </c:pt>
                <c:pt idx="1652">
                  <c:v>422.67674199999999</c:v>
                </c:pt>
                <c:pt idx="1653">
                  <c:v>422.85439400000001</c:v>
                </c:pt>
                <c:pt idx="1654">
                  <c:v>423.01365699999963</c:v>
                </c:pt>
                <c:pt idx="1655">
                  <c:v>423.17593099999999</c:v>
                </c:pt>
                <c:pt idx="1656">
                  <c:v>423.33581999999916</c:v>
                </c:pt>
                <c:pt idx="1657">
                  <c:v>423.50345799999963</c:v>
                </c:pt>
                <c:pt idx="1658">
                  <c:v>423.68641499999916</c:v>
                </c:pt>
                <c:pt idx="1659">
                  <c:v>423.86481199999997</c:v>
                </c:pt>
                <c:pt idx="1660">
                  <c:v>424.006641</c:v>
                </c:pt>
                <c:pt idx="1661">
                  <c:v>424.19600499999922</c:v>
                </c:pt>
                <c:pt idx="1662">
                  <c:v>424.36435799999964</c:v>
                </c:pt>
                <c:pt idx="1663">
                  <c:v>424.50681299999923</c:v>
                </c:pt>
                <c:pt idx="1664">
                  <c:v>424.60513100000003</c:v>
                </c:pt>
                <c:pt idx="1665">
                  <c:v>424.70878399999964</c:v>
                </c:pt>
                <c:pt idx="1666">
                  <c:v>424.82534100000004</c:v>
                </c:pt>
                <c:pt idx="1667">
                  <c:v>424.95149399999963</c:v>
                </c:pt>
                <c:pt idx="1668">
                  <c:v>425.08328</c:v>
                </c:pt>
                <c:pt idx="1669">
                  <c:v>425.080806</c:v>
                </c:pt>
                <c:pt idx="1670">
                  <c:v>425.13114199999916</c:v>
                </c:pt>
                <c:pt idx="1671">
                  <c:v>425.14648999999997</c:v>
                </c:pt>
                <c:pt idx="1672">
                  <c:v>425.06566600000002</c:v>
                </c:pt>
                <c:pt idx="1673">
                  <c:v>425.02310899999878</c:v>
                </c:pt>
                <c:pt idx="1674">
                  <c:v>425.02692299999916</c:v>
                </c:pt>
                <c:pt idx="1675">
                  <c:v>425.00337999999891</c:v>
                </c:pt>
                <c:pt idx="1676">
                  <c:v>425.00689600000004</c:v>
                </c:pt>
                <c:pt idx="1677">
                  <c:v>424.73959899999903</c:v>
                </c:pt>
                <c:pt idx="1678">
                  <c:v>424.55232100000001</c:v>
                </c:pt>
                <c:pt idx="1679">
                  <c:v>424.34144000000032</c:v>
                </c:pt>
                <c:pt idx="1680">
                  <c:v>424.16250700000001</c:v>
                </c:pt>
                <c:pt idx="1681">
                  <c:v>423.90081299999969</c:v>
                </c:pt>
                <c:pt idx="1682">
                  <c:v>423.54917499999999</c:v>
                </c:pt>
                <c:pt idx="1683">
                  <c:v>423.29794199999969</c:v>
                </c:pt>
                <c:pt idx="1684">
                  <c:v>423.00865099999999</c:v>
                </c:pt>
                <c:pt idx="1685">
                  <c:v>422.58894400000003</c:v>
                </c:pt>
                <c:pt idx="1686">
                  <c:v>421.99787499999923</c:v>
                </c:pt>
                <c:pt idx="1687">
                  <c:v>421.68819899999903</c:v>
                </c:pt>
                <c:pt idx="1688">
                  <c:v>421.35328100000032</c:v>
                </c:pt>
                <c:pt idx="1689">
                  <c:v>420.99544399999922</c:v>
                </c:pt>
                <c:pt idx="1690">
                  <c:v>420.52614699999879</c:v>
                </c:pt>
                <c:pt idx="1691">
                  <c:v>420.21885499999922</c:v>
                </c:pt>
                <c:pt idx="1692">
                  <c:v>419.864148</c:v>
                </c:pt>
                <c:pt idx="1693">
                  <c:v>419.46837299999891</c:v>
                </c:pt>
                <c:pt idx="1694">
                  <c:v>417.815924</c:v>
                </c:pt>
                <c:pt idx="1695">
                  <c:v>416.34419600000001</c:v>
                </c:pt>
                <c:pt idx="1696">
                  <c:v>415.4756369999991</c:v>
                </c:pt>
                <c:pt idx="1697">
                  <c:v>414.98354099999909</c:v>
                </c:pt>
                <c:pt idx="1698">
                  <c:v>414.712965</c:v>
                </c:pt>
                <c:pt idx="1699">
                  <c:v>415.48353399999854</c:v>
                </c:pt>
                <c:pt idx="1700">
                  <c:v>415.17245800000001</c:v>
                </c:pt>
                <c:pt idx="1701">
                  <c:v>413.96909999999963</c:v>
                </c:pt>
                <c:pt idx="1702">
                  <c:v>413.59606399999922</c:v>
                </c:pt>
                <c:pt idx="1703">
                  <c:v>412.92592899999897</c:v>
                </c:pt>
                <c:pt idx="1704">
                  <c:v>412.60123300000004</c:v>
                </c:pt>
                <c:pt idx="1705">
                  <c:v>412.605166</c:v>
                </c:pt>
                <c:pt idx="1706">
                  <c:v>412.46819499999873</c:v>
                </c:pt>
                <c:pt idx="1707">
                  <c:v>413.73401899999891</c:v>
                </c:pt>
                <c:pt idx="1708">
                  <c:v>412.98481799999917</c:v>
                </c:pt>
                <c:pt idx="1709">
                  <c:v>412.378848</c:v>
                </c:pt>
                <c:pt idx="1710">
                  <c:v>412.27102299999922</c:v>
                </c:pt>
                <c:pt idx="1711">
                  <c:v>411.8767079999991</c:v>
                </c:pt>
                <c:pt idx="1712">
                  <c:v>411.870092</c:v>
                </c:pt>
                <c:pt idx="1713">
                  <c:v>411.9210839999991</c:v>
                </c:pt>
                <c:pt idx="1714">
                  <c:v>411.85879699999964</c:v>
                </c:pt>
                <c:pt idx="1715">
                  <c:v>412.88942099999997</c:v>
                </c:pt>
                <c:pt idx="1716">
                  <c:v>412.12868700000001</c:v>
                </c:pt>
                <c:pt idx="1717">
                  <c:v>411.58950300000004</c:v>
                </c:pt>
                <c:pt idx="1718">
                  <c:v>411.36401900000004</c:v>
                </c:pt>
                <c:pt idx="1719">
                  <c:v>411.01294799999999</c:v>
                </c:pt>
                <c:pt idx="1720">
                  <c:v>410.79479499999923</c:v>
                </c:pt>
                <c:pt idx="1721">
                  <c:v>410.80084399999998</c:v>
                </c:pt>
                <c:pt idx="1722">
                  <c:v>410.56183000000004</c:v>
                </c:pt>
                <c:pt idx="1723">
                  <c:v>411.32426300000031</c:v>
                </c:pt>
                <c:pt idx="1724">
                  <c:v>410.49855899999835</c:v>
                </c:pt>
                <c:pt idx="1725">
                  <c:v>409.945965</c:v>
                </c:pt>
                <c:pt idx="1726">
                  <c:v>409.63339799999909</c:v>
                </c:pt>
                <c:pt idx="1727">
                  <c:v>409.13662299999999</c:v>
                </c:pt>
                <c:pt idx="1728">
                  <c:v>408.961862</c:v>
                </c:pt>
                <c:pt idx="1729">
                  <c:v>408.78584999999993</c:v>
                </c:pt>
                <c:pt idx="1730">
                  <c:v>408.66857799999963</c:v>
                </c:pt>
                <c:pt idx="1731">
                  <c:v>409.25160099999999</c:v>
                </c:pt>
                <c:pt idx="1732">
                  <c:v>408.33345100000003</c:v>
                </c:pt>
                <c:pt idx="1733">
                  <c:v>407.88984299999998</c:v>
                </c:pt>
                <c:pt idx="1734">
                  <c:v>407.41306499999922</c:v>
                </c:pt>
                <c:pt idx="1735">
                  <c:v>407.04706299999998</c:v>
                </c:pt>
                <c:pt idx="1736">
                  <c:v>406.88303099999922</c:v>
                </c:pt>
                <c:pt idx="1737">
                  <c:v>406.74433099999999</c:v>
                </c:pt>
                <c:pt idx="1738">
                  <c:v>406.82581099999999</c:v>
                </c:pt>
                <c:pt idx="1739">
                  <c:v>407.2990119999991</c:v>
                </c:pt>
                <c:pt idx="1740">
                  <c:v>406.53940999999969</c:v>
                </c:pt>
                <c:pt idx="1741">
                  <c:v>406.34286400000116</c:v>
                </c:pt>
                <c:pt idx="1742">
                  <c:v>406.07410700000003</c:v>
                </c:pt>
                <c:pt idx="1743">
                  <c:v>405.67085099999997</c:v>
                </c:pt>
                <c:pt idx="1744">
                  <c:v>405.50369000000001</c:v>
                </c:pt>
                <c:pt idx="1745">
                  <c:v>405.2841959999991</c:v>
                </c:pt>
                <c:pt idx="1746">
                  <c:v>405.78052399999916</c:v>
                </c:pt>
                <c:pt idx="1747">
                  <c:v>405.464947</c:v>
                </c:pt>
                <c:pt idx="1748">
                  <c:v>404.70540500000004</c:v>
                </c:pt>
                <c:pt idx="1749">
                  <c:v>404.58434799999969</c:v>
                </c:pt>
                <c:pt idx="1750">
                  <c:v>403.87153599999891</c:v>
                </c:pt>
                <c:pt idx="1751">
                  <c:v>403.56296300000002</c:v>
                </c:pt>
                <c:pt idx="1752">
                  <c:v>403.37404599999996</c:v>
                </c:pt>
                <c:pt idx="1753">
                  <c:v>403.07784099999998</c:v>
                </c:pt>
                <c:pt idx="1754">
                  <c:v>403.80379599999969</c:v>
                </c:pt>
                <c:pt idx="1755">
                  <c:v>403.08192399999916</c:v>
                </c:pt>
                <c:pt idx="1756">
                  <c:v>402.88007299999964</c:v>
                </c:pt>
                <c:pt idx="1757">
                  <c:v>402.04679999999917</c:v>
                </c:pt>
                <c:pt idx="1758">
                  <c:v>401.27029999999922</c:v>
                </c:pt>
                <c:pt idx="1759">
                  <c:v>400.94438199999996</c:v>
                </c:pt>
                <c:pt idx="1760">
                  <c:v>400.92340099999922</c:v>
                </c:pt>
                <c:pt idx="1761">
                  <c:v>400.80598000000032</c:v>
                </c:pt>
                <c:pt idx="1762">
                  <c:v>401.70779800000003</c:v>
                </c:pt>
                <c:pt idx="1763">
                  <c:v>400.91192699999891</c:v>
                </c:pt>
                <c:pt idx="1764">
                  <c:v>400.46653199999867</c:v>
                </c:pt>
                <c:pt idx="1765">
                  <c:v>400.31096300000002</c:v>
                </c:pt>
                <c:pt idx="1766">
                  <c:v>399.94770299999999</c:v>
                </c:pt>
                <c:pt idx="1767">
                  <c:v>399.76012699999916</c:v>
                </c:pt>
                <c:pt idx="1768">
                  <c:v>399.76355399999909</c:v>
                </c:pt>
                <c:pt idx="1769">
                  <c:v>399.60837399999969</c:v>
                </c:pt>
                <c:pt idx="1770">
                  <c:v>400.14684200000079</c:v>
                </c:pt>
                <c:pt idx="1771">
                  <c:v>399.68833299999909</c:v>
                </c:pt>
                <c:pt idx="1772">
                  <c:v>399.377793</c:v>
                </c:pt>
                <c:pt idx="1773">
                  <c:v>399.07908399999997</c:v>
                </c:pt>
                <c:pt idx="1774">
                  <c:v>398.80448600000079</c:v>
                </c:pt>
                <c:pt idx="1775">
                  <c:v>398.28237899999891</c:v>
                </c:pt>
                <c:pt idx="1776">
                  <c:v>398.07212400000003</c:v>
                </c:pt>
                <c:pt idx="1777">
                  <c:v>398.41490999999922</c:v>
                </c:pt>
                <c:pt idx="1778">
                  <c:v>398.5854389999991</c:v>
                </c:pt>
                <c:pt idx="1779">
                  <c:v>398.151904</c:v>
                </c:pt>
                <c:pt idx="1780">
                  <c:v>398.43881099999891</c:v>
                </c:pt>
                <c:pt idx="1781">
                  <c:v>397.50221400000004</c:v>
                </c:pt>
                <c:pt idx="1782">
                  <c:v>396.73677099999867</c:v>
                </c:pt>
                <c:pt idx="1783">
                  <c:v>396.72854499999903</c:v>
                </c:pt>
                <c:pt idx="1784">
                  <c:v>396.67832899999922</c:v>
                </c:pt>
                <c:pt idx="1785">
                  <c:v>397.08995799999963</c:v>
                </c:pt>
                <c:pt idx="1786">
                  <c:v>397.16237799999999</c:v>
                </c:pt>
                <c:pt idx="1787">
                  <c:v>396.647155</c:v>
                </c:pt>
                <c:pt idx="1788">
                  <c:v>396.53354899999891</c:v>
                </c:pt>
                <c:pt idx="1789">
                  <c:v>396.09700399999969</c:v>
                </c:pt>
                <c:pt idx="1790">
                  <c:v>395.7801159999986</c:v>
                </c:pt>
                <c:pt idx="1791">
                  <c:v>395.72682999999904</c:v>
                </c:pt>
                <c:pt idx="1792">
                  <c:v>395.58923200000004</c:v>
                </c:pt>
                <c:pt idx="1793">
                  <c:v>396.23546599999969</c:v>
                </c:pt>
                <c:pt idx="1794">
                  <c:v>395.93046899999922</c:v>
                </c:pt>
                <c:pt idx="1795">
                  <c:v>395.48623599999854</c:v>
                </c:pt>
                <c:pt idx="1796">
                  <c:v>395.33576399999993</c:v>
                </c:pt>
                <c:pt idx="1797">
                  <c:v>394.98579499999897</c:v>
                </c:pt>
                <c:pt idx="1798">
                  <c:v>394.75894</c:v>
                </c:pt>
                <c:pt idx="1799">
                  <c:v>394.86661599999923</c:v>
                </c:pt>
                <c:pt idx="1800">
                  <c:v>394.74481300000002</c:v>
                </c:pt>
                <c:pt idx="1801">
                  <c:v>395.54643600000003</c:v>
                </c:pt>
                <c:pt idx="1802">
                  <c:v>395.11826600000001</c:v>
                </c:pt>
                <c:pt idx="1803">
                  <c:v>394.66050300000001</c:v>
                </c:pt>
                <c:pt idx="1804">
                  <c:v>394.50195399999916</c:v>
                </c:pt>
                <c:pt idx="1805">
                  <c:v>394.24458099999998</c:v>
                </c:pt>
                <c:pt idx="1806">
                  <c:v>394.1283519999991</c:v>
                </c:pt>
                <c:pt idx="1807">
                  <c:v>394.14858800000002</c:v>
                </c:pt>
                <c:pt idx="1808">
                  <c:v>393.98121799999859</c:v>
                </c:pt>
                <c:pt idx="1809">
                  <c:v>394.68172200000004</c:v>
                </c:pt>
                <c:pt idx="1810">
                  <c:v>394.29590099999922</c:v>
                </c:pt>
                <c:pt idx="1811">
                  <c:v>393.88847399999969</c:v>
                </c:pt>
                <c:pt idx="1812">
                  <c:v>393.73779299999916</c:v>
                </c:pt>
                <c:pt idx="1813">
                  <c:v>393.36815499999909</c:v>
                </c:pt>
                <c:pt idx="1814">
                  <c:v>393.19798400000002</c:v>
                </c:pt>
                <c:pt idx="1815">
                  <c:v>393.22134899999867</c:v>
                </c:pt>
                <c:pt idx="1816">
                  <c:v>393.12294100000008</c:v>
                </c:pt>
                <c:pt idx="1817">
                  <c:v>393.89517899999885</c:v>
                </c:pt>
                <c:pt idx="1818">
                  <c:v>393.37021100000004</c:v>
                </c:pt>
                <c:pt idx="1819">
                  <c:v>393.01037799999909</c:v>
                </c:pt>
                <c:pt idx="1820">
                  <c:v>392.86181299999993</c:v>
                </c:pt>
                <c:pt idx="1821">
                  <c:v>392.65874000000002</c:v>
                </c:pt>
                <c:pt idx="1822">
                  <c:v>392.56516099999999</c:v>
                </c:pt>
                <c:pt idx="1823">
                  <c:v>392.60172799999964</c:v>
                </c:pt>
                <c:pt idx="1824">
                  <c:v>392.59159599999879</c:v>
                </c:pt>
                <c:pt idx="1825">
                  <c:v>393.17026700000002</c:v>
                </c:pt>
                <c:pt idx="1826">
                  <c:v>392.67876699999999</c:v>
                </c:pt>
                <c:pt idx="1827">
                  <c:v>392.45650199999909</c:v>
                </c:pt>
                <c:pt idx="1828">
                  <c:v>392.37862799999999</c:v>
                </c:pt>
                <c:pt idx="1829">
                  <c:v>392.09952999999916</c:v>
                </c:pt>
                <c:pt idx="1830">
                  <c:v>391.867816</c:v>
                </c:pt>
                <c:pt idx="1831">
                  <c:v>391.874731</c:v>
                </c:pt>
                <c:pt idx="1832">
                  <c:v>391.99185399999891</c:v>
                </c:pt>
                <c:pt idx="1833">
                  <c:v>392.56233000000003</c:v>
                </c:pt>
                <c:pt idx="1834">
                  <c:v>392.08412199999964</c:v>
                </c:pt>
                <c:pt idx="1835">
                  <c:v>391.90459300000003</c:v>
                </c:pt>
                <c:pt idx="1836">
                  <c:v>391.77167399999922</c:v>
                </c:pt>
                <c:pt idx="1837">
                  <c:v>391.47034299999922</c:v>
                </c:pt>
                <c:pt idx="1838">
                  <c:v>391.41970899999916</c:v>
                </c:pt>
                <c:pt idx="1839">
                  <c:v>391.51981499999999</c:v>
                </c:pt>
                <c:pt idx="1840">
                  <c:v>391.55632299999917</c:v>
                </c:pt>
                <c:pt idx="1841">
                  <c:v>392.048091</c:v>
                </c:pt>
                <c:pt idx="1842">
                  <c:v>391.570628</c:v>
                </c:pt>
                <c:pt idx="1843">
                  <c:v>391.33754399999964</c:v>
                </c:pt>
                <c:pt idx="1844">
                  <c:v>391.25919299999993</c:v>
                </c:pt>
                <c:pt idx="1845">
                  <c:v>390.97592199999963</c:v>
                </c:pt>
                <c:pt idx="1846">
                  <c:v>390.92782099999999</c:v>
                </c:pt>
                <c:pt idx="1847">
                  <c:v>390.88824399999999</c:v>
                </c:pt>
                <c:pt idx="1848">
                  <c:v>391.22435499999909</c:v>
                </c:pt>
                <c:pt idx="1849">
                  <c:v>391.31888700000002</c:v>
                </c:pt>
                <c:pt idx="1850">
                  <c:v>391.06339199999923</c:v>
                </c:pt>
                <c:pt idx="1851">
                  <c:v>390.86467000000084</c:v>
                </c:pt>
                <c:pt idx="1852">
                  <c:v>390.67569400000002</c:v>
                </c:pt>
                <c:pt idx="1853">
                  <c:v>390.502095</c:v>
                </c:pt>
                <c:pt idx="1854">
                  <c:v>390.58288899999997</c:v>
                </c:pt>
                <c:pt idx="1855">
                  <c:v>390.5262949999991</c:v>
                </c:pt>
                <c:pt idx="1856">
                  <c:v>391.12389100000001</c:v>
                </c:pt>
                <c:pt idx="1857">
                  <c:v>390.83048700000001</c:v>
                </c:pt>
                <c:pt idx="1858">
                  <c:v>390.56611099999867</c:v>
                </c:pt>
                <c:pt idx="1859">
                  <c:v>390.56694499999969</c:v>
                </c:pt>
                <c:pt idx="1860">
                  <c:v>390.14962300000116</c:v>
                </c:pt>
                <c:pt idx="1861">
                  <c:v>390.05509000000001</c:v>
                </c:pt>
                <c:pt idx="1862">
                  <c:v>390.14190400000001</c:v>
                </c:pt>
                <c:pt idx="1863">
                  <c:v>390.08080999999999</c:v>
                </c:pt>
                <c:pt idx="1864">
                  <c:v>390.77556099999993</c:v>
                </c:pt>
                <c:pt idx="1865">
                  <c:v>390.4252949999991</c:v>
                </c:pt>
                <c:pt idx="1866">
                  <c:v>390.28152799999873</c:v>
                </c:pt>
                <c:pt idx="1867">
                  <c:v>390.26448100000079</c:v>
                </c:pt>
                <c:pt idx="1868">
                  <c:v>390.13600299999922</c:v>
                </c:pt>
                <c:pt idx="1869">
                  <c:v>390.069276</c:v>
                </c:pt>
                <c:pt idx="1870">
                  <c:v>390.11156600000004</c:v>
                </c:pt>
                <c:pt idx="1871">
                  <c:v>390.19373099999922</c:v>
                </c:pt>
                <c:pt idx="1872">
                  <c:v>390.65259700000001</c:v>
                </c:pt>
                <c:pt idx="1873">
                  <c:v>390.31982399999998</c:v>
                </c:pt>
                <c:pt idx="1874">
                  <c:v>390.21372799999909</c:v>
                </c:pt>
                <c:pt idx="1875">
                  <c:v>390.19820100000004</c:v>
                </c:pt>
                <c:pt idx="1876">
                  <c:v>390.05211000000003</c:v>
                </c:pt>
                <c:pt idx="1877">
                  <c:v>390.04936800000002</c:v>
                </c:pt>
                <c:pt idx="1878">
                  <c:v>390.106469</c:v>
                </c:pt>
                <c:pt idx="1879">
                  <c:v>390.35368000000079</c:v>
                </c:pt>
                <c:pt idx="1880">
                  <c:v>390.569031</c:v>
                </c:pt>
                <c:pt idx="1881">
                  <c:v>390.339583</c:v>
                </c:pt>
                <c:pt idx="1882">
                  <c:v>390.25741800000003</c:v>
                </c:pt>
                <c:pt idx="1883">
                  <c:v>390.15003999999999</c:v>
                </c:pt>
                <c:pt idx="1884">
                  <c:v>389.868289</c:v>
                </c:pt>
                <c:pt idx="1885">
                  <c:v>389.91454199999993</c:v>
                </c:pt>
                <c:pt idx="1886">
                  <c:v>389.97372999999897</c:v>
                </c:pt>
                <c:pt idx="1887">
                  <c:v>390.37615099999891</c:v>
                </c:pt>
                <c:pt idx="1888">
                  <c:v>390.34068600000091</c:v>
                </c:pt>
                <c:pt idx="1889">
                  <c:v>390.18607100000003</c:v>
                </c:pt>
                <c:pt idx="1890">
                  <c:v>390.18174999999923</c:v>
                </c:pt>
                <c:pt idx="1891">
                  <c:v>390.10035999999963</c:v>
                </c:pt>
                <c:pt idx="1892">
                  <c:v>389.95635499999867</c:v>
                </c:pt>
                <c:pt idx="1893">
                  <c:v>390.00439599999999</c:v>
                </c:pt>
                <c:pt idx="1894">
                  <c:v>390.0057379999991</c:v>
                </c:pt>
                <c:pt idx="1895">
                  <c:v>390.38705799999963</c:v>
                </c:pt>
                <c:pt idx="1896">
                  <c:v>390.24895399999969</c:v>
                </c:pt>
                <c:pt idx="1897">
                  <c:v>390.07085600000005</c:v>
                </c:pt>
                <c:pt idx="1898">
                  <c:v>390.08337299999897</c:v>
                </c:pt>
                <c:pt idx="1899">
                  <c:v>389.89242899999999</c:v>
                </c:pt>
                <c:pt idx="1900">
                  <c:v>389.7014559999991</c:v>
                </c:pt>
                <c:pt idx="1901">
                  <c:v>389.72753299999891</c:v>
                </c:pt>
                <c:pt idx="1902">
                  <c:v>389.85174900000004</c:v>
                </c:pt>
                <c:pt idx="1903">
                  <c:v>390.12739099999999</c:v>
                </c:pt>
                <c:pt idx="1904">
                  <c:v>389.92783399999917</c:v>
                </c:pt>
                <c:pt idx="1905">
                  <c:v>389.83553599999891</c:v>
                </c:pt>
                <c:pt idx="1906">
                  <c:v>389.75933200000003</c:v>
                </c:pt>
                <c:pt idx="1907">
                  <c:v>389.59759499999922</c:v>
                </c:pt>
                <c:pt idx="1908">
                  <c:v>389.59565799999922</c:v>
                </c:pt>
                <c:pt idx="1909">
                  <c:v>389.65910700000001</c:v>
                </c:pt>
                <c:pt idx="1910">
                  <c:v>389.84167600000001</c:v>
                </c:pt>
                <c:pt idx="1911">
                  <c:v>390.05944100000079</c:v>
                </c:pt>
                <c:pt idx="1912">
                  <c:v>389.85920000000038</c:v>
                </c:pt>
                <c:pt idx="1913">
                  <c:v>389.81404900000001</c:v>
                </c:pt>
                <c:pt idx="1914">
                  <c:v>389.68485600000002</c:v>
                </c:pt>
                <c:pt idx="1915">
                  <c:v>389.55637799999897</c:v>
                </c:pt>
                <c:pt idx="1916">
                  <c:v>389.64954000000091</c:v>
                </c:pt>
                <c:pt idx="1917">
                  <c:v>389.62933399999969</c:v>
                </c:pt>
                <c:pt idx="1918">
                  <c:v>389.8933229999991</c:v>
                </c:pt>
                <c:pt idx="1919">
                  <c:v>390.01691299999897</c:v>
                </c:pt>
                <c:pt idx="1920">
                  <c:v>389.87714099999999</c:v>
                </c:pt>
                <c:pt idx="1921">
                  <c:v>389.88325000000003</c:v>
                </c:pt>
                <c:pt idx="1922">
                  <c:v>389.73075199999897</c:v>
                </c:pt>
                <c:pt idx="1923">
                  <c:v>389.54085100000032</c:v>
                </c:pt>
                <c:pt idx="1924">
                  <c:v>389.57458700000001</c:v>
                </c:pt>
                <c:pt idx="1925">
                  <c:v>389.53539699999891</c:v>
                </c:pt>
                <c:pt idx="1926">
                  <c:v>389.92211199999866</c:v>
                </c:pt>
                <c:pt idx="1927">
                  <c:v>389.86164299999996</c:v>
                </c:pt>
                <c:pt idx="1928">
                  <c:v>389.69197899999909</c:v>
                </c:pt>
                <c:pt idx="1929">
                  <c:v>389.73420899999923</c:v>
                </c:pt>
                <c:pt idx="1930">
                  <c:v>389.58209799999969</c:v>
                </c:pt>
                <c:pt idx="1931">
                  <c:v>389.503896</c:v>
                </c:pt>
                <c:pt idx="1932">
                  <c:v>389.58421300000003</c:v>
                </c:pt>
                <c:pt idx="1933">
                  <c:v>389.64271499999995</c:v>
                </c:pt>
                <c:pt idx="1934">
                  <c:v>390.02159199999903</c:v>
                </c:pt>
                <c:pt idx="1935">
                  <c:v>389.93906999999922</c:v>
                </c:pt>
                <c:pt idx="1936">
                  <c:v>389.86164299999996</c:v>
                </c:pt>
                <c:pt idx="1937">
                  <c:v>389.87389200000001</c:v>
                </c:pt>
                <c:pt idx="1938">
                  <c:v>389.717221</c:v>
                </c:pt>
                <c:pt idx="1939">
                  <c:v>389.70637299999891</c:v>
                </c:pt>
                <c:pt idx="1940">
                  <c:v>389.74911000000003</c:v>
                </c:pt>
                <c:pt idx="1941">
                  <c:v>389.86143499999969</c:v>
                </c:pt>
                <c:pt idx="1942">
                  <c:v>388.58366000000001</c:v>
                </c:pt>
                <c:pt idx="1943">
                  <c:v>388.4412349999991</c:v>
                </c:pt>
                <c:pt idx="1944">
                  <c:v>387.846768</c:v>
                </c:pt>
                <c:pt idx="1945">
                  <c:v>387.26609899999903</c:v>
                </c:pt>
                <c:pt idx="1946">
                  <c:v>386.93320799999873</c:v>
                </c:pt>
                <c:pt idx="1947">
                  <c:v>386.4353299999986</c:v>
                </c:pt>
                <c:pt idx="1948">
                  <c:v>385.71727300000003</c:v>
                </c:pt>
                <c:pt idx="1949">
                  <c:v>385.22601099999866</c:v>
                </c:pt>
                <c:pt idx="1950">
                  <c:v>384.70134099999916</c:v>
                </c:pt>
                <c:pt idx="1951">
                  <c:v>384.30187100000001</c:v>
                </c:pt>
                <c:pt idx="1952">
                  <c:v>383.95798199999996</c:v>
                </c:pt>
                <c:pt idx="1953">
                  <c:v>383.4850189999986</c:v>
                </c:pt>
                <c:pt idx="1954">
                  <c:v>383.3831249999991</c:v>
                </c:pt>
                <c:pt idx="1955">
                  <c:v>382.9852939999991</c:v>
                </c:pt>
                <c:pt idx="1956">
                  <c:v>382.54419000000001</c:v>
                </c:pt>
                <c:pt idx="1957">
                  <c:v>382.26175299999909</c:v>
                </c:pt>
                <c:pt idx="1958">
                  <c:v>381.9187879999991</c:v>
                </c:pt>
                <c:pt idx="1959">
                  <c:v>381.63050999999916</c:v>
                </c:pt>
                <c:pt idx="1960">
                  <c:v>381.39802200000003</c:v>
                </c:pt>
                <c:pt idx="1961">
                  <c:v>381.23473499999909</c:v>
                </c:pt>
                <c:pt idx="1962">
                  <c:v>381.22135399999854</c:v>
                </c:pt>
                <c:pt idx="1963">
                  <c:v>380.94150999999891</c:v>
                </c:pt>
                <c:pt idx="1964">
                  <c:v>380.71724799999993</c:v>
                </c:pt>
                <c:pt idx="1965">
                  <c:v>380.53327799999897</c:v>
                </c:pt>
                <c:pt idx="1966">
                  <c:v>380.31238299999995</c:v>
                </c:pt>
                <c:pt idx="1967">
                  <c:v>380.15440100000086</c:v>
                </c:pt>
                <c:pt idx="1968">
                  <c:v>379.92024400000003</c:v>
                </c:pt>
                <c:pt idx="1969">
                  <c:v>379.81316399999969</c:v>
                </c:pt>
                <c:pt idx="1970">
                  <c:v>379.75588399999998</c:v>
                </c:pt>
                <c:pt idx="1971">
                  <c:v>379.31105499999916</c:v>
                </c:pt>
                <c:pt idx="1972">
                  <c:v>379.11281000000002</c:v>
                </c:pt>
                <c:pt idx="1973">
                  <c:v>378.51563100000004</c:v>
                </c:pt>
                <c:pt idx="1974">
                  <c:v>378.36638099999999</c:v>
                </c:pt>
                <c:pt idx="1975">
                  <c:v>378.47146399999963</c:v>
                </c:pt>
                <c:pt idx="1976">
                  <c:v>378.49378599999909</c:v>
                </c:pt>
                <c:pt idx="1977">
                  <c:v>378.69608399999993</c:v>
                </c:pt>
                <c:pt idx="1978">
                  <c:v>378.79744199999999</c:v>
                </c:pt>
                <c:pt idx="1979">
                  <c:v>378.66020200000008</c:v>
                </c:pt>
                <c:pt idx="1980">
                  <c:v>378.60769000000079</c:v>
                </c:pt>
                <c:pt idx="1981">
                  <c:v>378.56340399999999</c:v>
                </c:pt>
                <c:pt idx="1982">
                  <c:v>378.41442199999995</c:v>
                </c:pt>
                <c:pt idx="1983">
                  <c:v>378.49250399999903</c:v>
                </c:pt>
                <c:pt idx="1984">
                  <c:v>378.52364799999964</c:v>
                </c:pt>
                <c:pt idx="1985">
                  <c:v>378.656477</c:v>
                </c:pt>
                <c:pt idx="1986">
                  <c:v>378.69224000000008</c:v>
                </c:pt>
                <c:pt idx="1987">
                  <c:v>378.57437100000004</c:v>
                </c:pt>
                <c:pt idx="1988">
                  <c:v>378.58918299999999</c:v>
                </c:pt>
                <c:pt idx="1989">
                  <c:v>378.93447299999963</c:v>
                </c:pt>
                <c:pt idx="1990">
                  <c:v>379.09057699999897</c:v>
                </c:pt>
                <c:pt idx="1991">
                  <c:v>379.57975300000004</c:v>
                </c:pt>
                <c:pt idx="1992">
                  <c:v>380.30359099999993</c:v>
                </c:pt>
                <c:pt idx="1993">
                  <c:v>381.16440200000079</c:v>
                </c:pt>
                <c:pt idx="1994">
                  <c:v>381.79704500000003</c:v>
                </c:pt>
                <c:pt idx="1995">
                  <c:v>382.17025999999993</c:v>
                </c:pt>
                <c:pt idx="1996">
                  <c:v>382.65386200000091</c:v>
                </c:pt>
                <c:pt idx="1997">
                  <c:v>382.97080999999969</c:v>
                </c:pt>
                <c:pt idx="1998">
                  <c:v>383.248627</c:v>
                </c:pt>
                <c:pt idx="1999">
                  <c:v>383.62798100000032</c:v>
                </c:pt>
                <c:pt idx="2000">
                  <c:v>383.86744299999998</c:v>
                </c:pt>
                <c:pt idx="2001">
                  <c:v>384.38606299999969</c:v>
                </c:pt>
                <c:pt idx="2002">
                  <c:v>384.57277399999964</c:v>
                </c:pt>
                <c:pt idx="2003">
                  <c:v>384.69046400000002</c:v>
                </c:pt>
                <c:pt idx="2004">
                  <c:v>384.93144499999897</c:v>
                </c:pt>
                <c:pt idx="2005">
                  <c:v>385.10543100000001</c:v>
                </c:pt>
                <c:pt idx="2006">
                  <c:v>385.33014100000003</c:v>
                </c:pt>
                <c:pt idx="2007">
                  <c:v>385.66911199999993</c:v>
                </c:pt>
                <c:pt idx="2008">
                  <c:v>385.98668599999922</c:v>
                </c:pt>
                <c:pt idx="2009">
                  <c:v>386.4343459999991</c:v>
                </c:pt>
                <c:pt idx="2010">
                  <c:v>386.51117699999867</c:v>
                </c:pt>
                <c:pt idx="2011">
                  <c:v>386.81134599999922</c:v>
                </c:pt>
                <c:pt idx="2012">
                  <c:v>387.0789109999991</c:v>
                </c:pt>
                <c:pt idx="2013">
                  <c:v>387.30093799999969</c:v>
                </c:pt>
                <c:pt idx="2014">
                  <c:v>387.63588700000008</c:v>
                </c:pt>
                <c:pt idx="2015">
                  <c:v>387.9297079999991</c:v>
                </c:pt>
                <c:pt idx="2016">
                  <c:v>388.4154559999991</c:v>
                </c:pt>
                <c:pt idx="2017">
                  <c:v>388.76670599999909</c:v>
                </c:pt>
                <c:pt idx="2018">
                  <c:v>388.97275899999897</c:v>
                </c:pt>
                <c:pt idx="2019">
                  <c:v>389.24115899999879</c:v>
                </c:pt>
                <c:pt idx="2020">
                  <c:v>389.78272699999923</c:v>
                </c:pt>
                <c:pt idx="2021">
                  <c:v>390.000224</c:v>
                </c:pt>
                <c:pt idx="2022">
                  <c:v>390.26349799999969</c:v>
                </c:pt>
                <c:pt idx="2023">
                  <c:v>390.64994500000091</c:v>
                </c:pt>
                <c:pt idx="2024">
                  <c:v>391.00280399999997</c:v>
                </c:pt>
                <c:pt idx="2025">
                  <c:v>391.54058700000002</c:v>
                </c:pt>
                <c:pt idx="2026">
                  <c:v>391.85372000000001</c:v>
                </c:pt>
                <c:pt idx="2027">
                  <c:v>392.08653599999866</c:v>
                </c:pt>
                <c:pt idx="2028">
                  <c:v>392.37359199999969</c:v>
                </c:pt>
                <c:pt idx="2029">
                  <c:v>392.61257599999999</c:v>
                </c:pt>
                <c:pt idx="2030">
                  <c:v>392.87868100000031</c:v>
                </c:pt>
                <c:pt idx="2031">
                  <c:v>393.23812699999854</c:v>
                </c:pt>
                <c:pt idx="2032">
                  <c:v>393.57182399999999</c:v>
                </c:pt>
                <c:pt idx="2033">
                  <c:v>393.94342900000004</c:v>
                </c:pt>
                <c:pt idx="2034">
                  <c:v>394.10170900000003</c:v>
                </c:pt>
                <c:pt idx="2035">
                  <c:v>394.23233299999879</c:v>
                </c:pt>
                <c:pt idx="2036">
                  <c:v>394.41898499999922</c:v>
                </c:pt>
                <c:pt idx="2037">
                  <c:v>394.55333399999904</c:v>
                </c:pt>
                <c:pt idx="2038">
                  <c:v>394.80659399999922</c:v>
                </c:pt>
                <c:pt idx="2039">
                  <c:v>395.02239199999963</c:v>
                </c:pt>
                <c:pt idx="2040">
                  <c:v>395.31955099999999</c:v>
                </c:pt>
                <c:pt idx="2041">
                  <c:v>395.61435599999999</c:v>
                </c:pt>
                <c:pt idx="2042">
                  <c:v>395.69202100000001</c:v>
                </c:pt>
                <c:pt idx="2043">
                  <c:v>395.89378200000004</c:v>
                </c:pt>
                <c:pt idx="2044">
                  <c:v>396.05295699999999</c:v>
                </c:pt>
                <c:pt idx="2045">
                  <c:v>396.14897999999999</c:v>
                </c:pt>
                <c:pt idx="2046">
                  <c:v>396.35983100000038</c:v>
                </c:pt>
                <c:pt idx="2047">
                  <c:v>396.50571299999916</c:v>
                </c:pt>
                <c:pt idx="2048">
                  <c:v>396.820784</c:v>
                </c:pt>
                <c:pt idx="2049">
                  <c:v>397.01309799999922</c:v>
                </c:pt>
                <c:pt idx="2050">
                  <c:v>397.10625999999917</c:v>
                </c:pt>
                <c:pt idx="2051">
                  <c:v>397.268981</c:v>
                </c:pt>
                <c:pt idx="2052">
                  <c:v>397.35096700000008</c:v>
                </c:pt>
                <c:pt idx="2053">
                  <c:v>397.4591789999991</c:v>
                </c:pt>
                <c:pt idx="2054">
                  <c:v>397.64568200000116</c:v>
                </c:pt>
                <c:pt idx="2055">
                  <c:v>397.79788300000001</c:v>
                </c:pt>
                <c:pt idx="2056">
                  <c:v>398.10913799999969</c:v>
                </c:pt>
                <c:pt idx="2057">
                  <c:v>398.28127599999891</c:v>
                </c:pt>
                <c:pt idx="2058">
                  <c:v>398.26855099999909</c:v>
                </c:pt>
                <c:pt idx="2059">
                  <c:v>398.42107899999854</c:v>
                </c:pt>
                <c:pt idx="2060">
                  <c:v>398.51862199999999</c:v>
                </c:pt>
                <c:pt idx="2061">
                  <c:v>398.65571300000005</c:v>
                </c:pt>
                <c:pt idx="2062">
                  <c:v>398.80448600000079</c:v>
                </c:pt>
                <c:pt idx="2063">
                  <c:v>399.0373019999991</c:v>
                </c:pt>
                <c:pt idx="2064">
                  <c:v>399.25160999999969</c:v>
                </c:pt>
                <c:pt idx="2065">
                  <c:v>399.32388099999997</c:v>
                </c:pt>
                <c:pt idx="2066">
                  <c:v>399.40998000000002</c:v>
                </c:pt>
                <c:pt idx="2067">
                  <c:v>399.47241499999916</c:v>
                </c:pt>
                <c:pt idx="2068">
                  <c:v>399.62589700000001</c:v>
                </c:pt>
                <c:pt idx="2069">
                  <c:v>399.75702799999999</c:v>
                </c:pt>
                <c:pt idx="2070">
                  <c:v>399.9268709999991</c:v>
                </c:pt>
                <c:pt idx="2071">
                  <c:v>400.15900100000079</c:v>
                </c:pt>
                <c:pt idx="2072">
                  <c:v>400.35837899999922</c:v>
                </c:pt>
                <c:pt idx="2073">
                  <c:v>400.35590500000001</c:v>
                </c:pt>
                <c:pt idx="2074">
                  <c:v>400.47046499999999</c:v>
                </c:pt>
                <c:pt idx="2075">
                  <c:v>400.54392799999999</c:v>
                </c:pt>
                <c:pt idx="2076">
                  <c:v>400.64764000000116</c:v>
                </c:pt>
                <c:pt idx="2077">
                  <c:v>400.80833399999909</c:v>
                </c:pt>
                <c:pt idx="2078">
                  <c:v>400.89577399999916</c:v>
                </c:pt>
                <c:pt idx="2079">
                  <c:v>401.15320700000001</c:v>
                </c:pt>
                <c:pt idx="2080">
                  <c:v>401.25709799999993</c:v>
                </c:pt>
                <c:pt idx="2081">
                  <c:v>401.25641199999916</c:v>
                </c:pt>
                <c:pt idx="2082">
                  <c:v>401.33318299999917</c:v>
                </c:pt>
                <c:pt idx="2083">
                  <c:v>401.43540499999909</c:v>
                </c:pt>
                <c:pt idx="2084">
                  <c:v>401.49313199999835</c:v>
                </c:pt>
                <c:pt idx="2085">
                  <c:v>401.66342300000002</c:v>
                </c:pt>
                <c:pt idx="2086">
                  <c:v>401.87552599999964</c:v>
                </c:pt>
                <c:pt idx="2087">
                  <c:v>402.08616899999885</c:v>
                </c:pt>
                <c:pt idx="2088">
                  <c:v>402.08172799999909</c:v>
                </c:pt>
                <c:pt idx="2089">
                  <c:v>402.19044700000001</c:v>
                </c:pt>
                <c:pt idx="2090">
                  <c:v>402.26870799999904</c:v>
                </c:pt>
                <c:pt idx="2091">
                  <c:v>402.36595299999999</c:v>
                </c:pt>
                <c:pt idx="2092">
                  <c:v>402.53138499999909</c:v>
                </c:pt>
                <c:pt idx="2093">
                  <c:v>402.65002800000002</c:v>
                </c:pt>
                <c:pt idx="2094">
                  <c:v>402.84043600000001</c:v>
                </c:pt>
                <c:pt idx="2095">
                  <c:v>403.01716300000004</c:v>
                </c:pt>
                <c:pt idx="2096">
                  <c:v>403.04032000000001</c:v>
                </c:pt>
                <c:pt idx="2097">
                  <c:v>403.12832599999916</c:v>
                </c:pt>
                <c:pt idx="2098">
                  <c:v>403.20911999999885</c:v>
                </c:pt>
                <c:pt idx="2099">
                  <c:v>403.30547100000001</c:v>
                </c:pt>
                <c:pt idx="2100">
                  <c:v>403.42980599999999</c:v>
                </c:pt>
                <c:pt idx="2101">
                  <c:v>403.56308200000001</c:v>
                </c:pt>
                <c:pt idx="2102">
                  <c:v>403.71686199999999</c:v>
                </c:pt>
                <c:pt idx="2103">
                  <c:v>403.91445199999993</c:v>
                </c:pt>
                <c:pt idx="2104">
                  <c:v>403.91826599999922</c:v>
                </c:pt>
                <c:pt idx="2105">
                  <c:v>403.967828</c:v>
                </c:pt>
                <c:pt idx="2106">
                  <c:v>404.02534599999922</c:v>
                </c:pt>
                <c:pt idx="2107">
                  <c:v>404.10363699999999</c:v>
                </c:pt>
                <c:pt idx="2108">
                  <c:v>404.23208500000004</c:v>
                </c:pt>
                <c:pt idx="2109">
                  <c:v>404.32095499999969</c:v>
                </c:pt>
                <c:pt idx="2110">
                  <c:v>404.50620699999922</c:v>
                </c:pt>
                <c:pt idx="2111">
                  <c:v>404.66374200000001</c:v>
                </c:pt>
                <c:pt idx="2112">
                  <c:v>404.66147699999999</c:v>
                </c:pt>
                <c:pt idx="2113">
                  <c:v>404.75034700000003</c:v>
                </c:pt>
                <c:pt idx="2114">
                  <c:v>404.82702899999964</c:v>
                </c:pt>
                <c:pt idx="2115">
                  <c:v>404.88746799999996</c:v>
                </c:pt>
                <c:pt idx="2116">
                  <c:v>404.99505399999885</c:v>
                </c:pt>
                <c:pt idx="2117">
                  <c:v>405.085802</c:v>
                </c:pt>
                <c:pt idx="2118">
                  <c:v>405.27126200000004</c:v>
                </c:pt>
                <c:pt idx="2119">
                  <c:v>405.36722500000002</c:v>
                </c:pt>
                <c:pt idx="2120">
                  <c:v>405.38063600000004</c:v>
                </c:pt>
                <c:pt idx="2121">
                  <c:v>405.4482579999991</c:v>
                </c:pt>
                <c:pt idx="2122">
                  <c:v>405.52410499999922</c:v>
                </c:pt>
                <c:pt idx="2123">
                  <c:v>405.65258300000079</c:v>
                </c:pt>
                <c:pt idx="2124">
                  <c:v>405.74699599999963</c:v>
                </c:pt>
                <c:pt idx="2125">
                  <c:v>405.85496999999998</c:v>
                </c:pt>
                <c:pt idx="2126">
                  <c:v>406.01518799999963</c:v>
                </c:pt>
                <c:pt idx="2127">
                  <c:v>406.0327109999991</c:v>
                </c:pt>
                <c:pt idx="2128">
                  <c:v>406.09046799999999</c:v>
                </c:pt>
                <c:pt idx="2129">
                  <c:v>406.16512299999999</c:v>
                </c:pt>
                <c:pt idx="2130">
                  <c:v>406.22022699999923</c:v>
                </c:pt>
                <c:pt idx="2131">
                  <c:v>406.30760799999996</c:v>
                </c:pt>
                <c:pt idx="2132">
                  <c:v>406.37782199999998</c:v>
                </c:pt>
                <c:pt idx="2133">
                  <c:v>406.50466100000085</c:v>
                </c:pt>
                <c:pt idx="2134">
                  <c:v>406.63978499999996</c:v>
                </c:pt>
                <c:pt idx="2135">
                  <c:v>406.62500299999999</c:v>
                </c:pt>
                <c:pt idx="2136">
                  <c:v>406.67614299999963</c:v>
                </c:pt>
                <c:pt idx="2137">
                  <c:v>406.7256149999991</c:v>
                </c:pt>
                <c:pt idx="2138">
                  <c:v>406.76590799999963</c:v>
                </c:pt>
                <c:pt idx="2139">
                  <c:v>406.8363609999991</c:v>
                </c:pt>
                <c:pt idx="2140">
                  <c:v>406.894296</c:v>
                </c:pt>
                <c:pt idx="2141">
                  <c:v>407.05621199999916</c:v>
                </c:pt>
                <c:pt idx="2142">
                  <c:v>407.13867499999969</c:v>
                </c:pt>
                <c:pt idx="2143">
                  <c:v>407.14007600000002</c:v>
                </c:pt>
                <c:pt idx="2144">
                  <c:v>407.20179699999909</c:v>
                </c:pt>
                <c:pt idx="2145">
                  <c:v>407.22689000000003</c:v>
                </c:pt>
                <c:pt idx="2146">
                  <c:v>407.28396199999969</c:v>
                </c:pt>
                <c:pt idx="2147">
                  <c:v>407.36570999999969</c:v>
                </c:pt>
                <c:pt idx="2148">
                  <c:v>407.4215289999986</c:v>
                </c:pt>
                <c:pt idx="2149">
                  <c:v>407.579362</c:v>
                </c:pt>
                <c:pt idx="2150">
                  <c:v>407.64150000000001</c:v>
                </c:pt>
                <c:pt idx="2151">
                  <c:v>407.66435899999999</c:v>
                </c:pt>
                <c:pt idx="2152">
                  <c:v>407.70012099999963</c:v>
                </c:pt>
                <c:pt idx="2153">
                  <c:v>407.744259</c:v>
                </c:pt>
                <c:pt idx="2154">
                  <c:v>407.81399600000003</c:v>
                </c:pt>
                <c:pt idx="2155">
                  <c:v>407.87121699999909</c:v>
                </c:pt>
                <c:pt idx="2156">
                  <c:v>407.94914999999969</c:v>
                </c:pt>
                <c:pt idx="2157">
                  <c:v>408.09813099999866</c:v>
                </c:pt>
                <c:pt idx="2158">
                  <c:v>408.139974</c:v>
                </c:pt>
                <c:pt idx="2159">
                  <c:v>408.16536500000001</c:v>
                </c:pt>
                <c:pt idx="2160">
                  <c:v>408.23343399999891</c:v>
                </c:pt>
                <c:pt idx="2161">
                  <c:v>408.26159699999897</c:v>
                </c:pt>
                <c:pt idx="2162">
                  <c:v>408.30898300000001</c:v>
                </c:pt>
                <c:pt idx="2163">
                  <c:v>408.37153799999891</c:v>
                </c:pt>
                <c:pt idx="2164">
                  <c:v>408.44985800000001</c:v>
                </c:pt>
                <c:pt idx="2165">
                  <c:v>408.61308600000001</c:v>
                </c:pt>
                <c:pt idx="2166">
                  <c:v>408.64846100000079</c:v>
                </c:pt>
                <c:pt idx="2167">
                  <c:v>408.67197500000003</c:v>
                </c:pt>
                <c:pt idx="2168">
                  <c:v>408.67167699999999</c:v>
                </c:pt>
                <c:pt idx="2169">
                  <c:v>408.62646699999999</c:v>
                </c:pt>
                <c:pt idx="2170">
                  <c:v>408.63448400000038</c:v>
                </c:pt>
                <c:pt idx="2171">
                  <c:v>408.64452699999998</c:v>
                </c:pt>
                <c:pt idx="2172">
                  <c:v>408.74627200000003</c:v>
                </c:pt>
                <c:pt idx="2173">
                  <c:v>408.85928300000091</c:v>
                </c:pt>
                <c:pt idx="2174">
                  <c:v>408.86566000000084</c:v>
                </c:pt>
                <c:pt idx="2175">
                  <c:v>408.907622</c:v>
                </c:pt>
                <c:pt idx="2176">
                  <c:v>408.89582000000001</c:v>
                </c:pt>
                <c:pt idx="2177">
                  <c:v>408.92115199999847</c:v>
                </c:pt>
                <c:pt idx="2178">
                  <c:v>408.96850799999891</c:v>
                </c:pt>
                <c:pt idx="2179">
                  <c:v>409.04614299999969</c:v>
                </c:pt>
                <c:pt idx="2180">
                  <c:v>409.19274100000001</c:v>
                </c:pt>
                <c:pt idx="2181">
                  <c:v>409.28855499999867</c:v>
                </c:pt>
                <c:pt idx="2182">
                  <c:v>409.29573799999878</c:v>
                </c:pt>
                <c:pt idx="2183">
                  <c:v>409.34875599999964</c:v>
                </c:pt>
                <c:pt idx="2184">
                  <c:v>409.369618</c:v>
                </c:pt>
                <c:pt idx="2185">
                  <c:v>409.39104599999916</c:v>
                </c:pt>
                <c:pt idx="2186">
                  <c:v>409.4611999999986</c:v>
                </c:pt>
                <c:pt idx="2187">
                  <c:v>409.564346</c:v>
                </c:pt>
                <c:pt idx="2188">
                  <c:v>409.692049</c:v>
                </c:pt>
                <c:pt idx="2189">
                  <c:v>409.74265300000002</c:v>
                </c:pt>
                <c:pt idx="2190">
                  <c:v>409.79594000000003</c:v>
                </c:pt>
                <c:pt idx="2191">
                  <c:v>409.85173000000003</c:v>
                </c:pt>
                <c:pt idx="2192">
                  <c:v>409.8863899999991</c:v>
                </c:pt>
                <c:pt idx="2193">
                  <c:v>409.90471799999909</c:v>
                </c:pt>
                <c:pt idx="2194">
                  <c:v>409.94617299999896</c:v>
                </c:pt>
                <c:pt idx="2195">
                  <c:v>410.00506300000001</c:v>
                </c:pt>
                <c:pt idx="2196">
                  <c:v>410.0823099999991</c:v>
                </c:pt>
                <c:pt idx="2197">
                  <c:v>410.11980200000079</c:v>
                </c:pt>
                <c:pt idx="2198">
                  <c:v>410.16939300000001</c:v>
                </c:pt>
                <c:pt idx="2199">
                  <c:v>410.178989</c:v>
                </c:pt>
                <c:pt idx="2200">
                  <c:v>410.202652</c:v>
                </c:pt>
                <c:pt idx="2201">
                  <c:v>410.22929499999969</c:v>
                </c:pt>
                <c:pt idx="2202">
                  <c:v>410.240859</c:v>
                </c:pt>
                <c:pt idx="2203">
                  <c:v>410.2907479999991</c:v>
                </c:pt>
                <c:pt idx="2204">
                  <c:v>410.38772499999999</c:v>
                </c:pt>
                <c:pt idx="2205">
                  <c:v>410.4370469999991</c:v>
                </c:pt>
                <c:pt idx="2206">
                  <c:v>410.44944500000008</c:v>
                </c:pt>
                <c:pt idx="2207">
                  <c:v>410.34346799999997</c:v>
                </c:pt>
                <c:pt idx="2208">
                  <c:v>410.2535549999991</c:v>
                </c:pt>
                <c:pt idx="2209">
                  <c:v>410.21379799999903</c:v>
                </c:pt>
                <c:pt idx="2210">
                  <c:v>410.18602300000003</c:v>
                </c:pt>
                <c:pt idx="2211">
                  <c:v>410.44703100000004</c:v>
                </c:pt>
                <c:pt idx="2212">
                  <c:v>410.36418099999997</c:v>
                </c:pt>
                <c:pt idx="2213">
                  <c:v>410.21969899999999</c:v>
                </c:pt>
                <c:pt idx="2214">
                  <c:v>410.09980400000001</c:v>
                </c:pt>
                <c:pt idx="2215">
                  <c:v>409.91222899999963</c:v>
                </c:pt>
                <c:pt idx="2216">
                  <c:v>409.83697799999896</c:v>
                </c:pt>
                <c:pt idx="2217">
                  <c:v>409.81230099999999</c:v>
                </c:pt>
                <c:pt idx="2218">
                  <c:v>410.03298799999999</c:v>
                </c:pt>
                <c:pt idx="2219">
                  <c:v>410.11855000000003</c:v>
                </c:pt>
                <c:pt idx="2220">
                  <c:v>409.75707799999969</c:v>
                </c:pt>
                <c:pt idx="2221">
                  <c:v>409.75439499999999</c:v>
                </c:pt>
                <c:pt idx="2222">
                  <c:v>409.57429999999999</c:v>
                </c:pt>
                <c:pt idx="2223">
                  <c:v>409.4184039999991</c:v>
                </c:pt>
                <c:pt idx="2224">
                  <c:v>409.51791399999917</c:v>
                </c:pt>
                <c:pt idx="2225">
                  <c:v>409.49523399999879</c:v>
                </c:pt>
                <c:pt idx="2226">
                  <c:v>409.94298499999996</c:v>
                </c:pt>
                <c:pt idx="2227">
                  <c:v>409.83179199999904</c:v>
                </c:pt>
                <c:pt idx="2228">
                  <c:v>409.63223599999969</c:v>
                </c:pt>
                <c:pt idx="2229">
                  <c:v>409.67675999999904</c:v>
                </c:pt>
                <c:pt idx="2230">
                  <c:v>409.46185599999916</c:v>
                </c:pt>
                <c:pt idx="2231">
                  <c:v>409.41575199999903</c:v>
                </c:pt>
                <c:pt idx="2232">
                  <c:v>409.48540000000003</c:v>
                </c:pt>
                <c:pt idx="2233">
                  <c:v>409.47720399999969</c:v>
                </c:pt>
                <c:pt idx="2234">
                  <c:v>409.91270499999916</c:v>
                </c:pt>
                <c:pt idx="2235">
                  <c:v>409.71455000000003</c:v>
                </c:pt>
                <c:pt idx="2236">
                  <c:v>409.5834789999991</c:v>
                </c:pt>
                <c:pt idx="2237">
                  <c:v>409.50158199999993</c:v>
                </c:pt>
                <c:pt idx="2238">
                  <c:v>409.40943400000003</c:v>
                </c:pt>
                <c:pt idx="2239">
                  <c:v>409.39265499999999</c:v>
                </c:pt>
                <c:pt idx="2240">
                  <c:v>409.43947399999922</c:v>
                </c:pt>
                <c:pt idx="2241">
                  <c:v>409.37632299999922</c:v>
                </c:pt>
                <c:pt idx="2242">
                  <c:v>409.80178099999995</c:v>
                </c:pt>
                <c:pt idx="2243">
                  <c:v>408.38262400000002</c:v>
                </c:pt>
                <c:pt idx="2244">
                  <c:v>406.45596399999999</c:v>
                </c:pt>
                <c:pt idx="2245">
                  <c:v>406.70347200000003</c:v>
                </c:pt>
                <c:pt idx="2246">
                  <c:v>406.5639379999991</c:v>
                </c:pt>
                <c:pt idx="2247">
                  <c:v>406.36372599999999</c:v>
                </c:pt>
                <c:pt idx="2248">
                  <c:v>405.98982599999999</c:v>
                </c:pt>
                <c:pt idx="2249">
                  <c:v>405.45624499999963</c:v>
                </c:pt>
                <c:pt idx="2250">
                  <c:v>404.88615599999866</c:v>
                </c:pt>
                <c:pt idx="2251">
                  <c:v>404.32271399999922</c:v>
                </c:pt>
                <c:pt idx="2252">
                  <c:v>403.807074</c:v>
                </c:pt>
                <c:pt idx="2253">
                  <c:v>403.39896099999999</c:v>
                </c:pt>
                <c:pt idx="2254">
                  <c:v>402.9665589999986</c:v>
                </c:pt>
                <c:pt idx="2255">
                  <c:v>402.57468800000032</c:v>
                </c:pt>
                <c:pt idx="2256">
                  <c:v>402.24409100000008</c:v>
                </c:pt>
                <c:pt idx="2257">
                  <c:v>401.89838399999923</c:v>
                </c:pt>
                <c:pt idx="2258">
                  <c:v>401.56155799999891</c:v>
                </c:pt>
                <c:pt idx="2259">
                  <c:v>401.22547699999916</c:v>
                </c:pt>
                <c:pt idx="2260">
                  <c:v>400.93579899999867</c:v>
                </c:pt>
                <c:pt idx="2261">
                  <c:v>400.695652</c:v>
                </c:pt>
                <c:pt idx="2262">
                  <c:v>400.40940000000001</c:v>
                </c:pt>
                <c:pt idx="2263">
                  <c:v>400.134027</c:v>
                </c:pt>
                <c:pt idx="2264">
                  <c:v>399.85296100000079</c:v>
                </c:pt>
                <c:pt idx="2265">
                  <c:v>399.57681299999916</c:v>
                </c:pt>
                <c:pt idx="2266">
                  <c:v>399.30510499999963</c:v>
                </c:pt>
                <c:pt idx="2267">
                  <c:v>399.04618299999993</c:v>
                </c:pt>
                <c:pt idx="2268">
                  <c:v>398.830265</c:v>
                </c:pt>
                <c:pt idx="2269">
                  <c:v>398.66712699999999</c:v>
                </c:pt>
                <c:pt idx="2270">
                  <c:v>398.4767789999986</c:v>
                </c:pt>
                <c:pt idx="2271">
                  <c:v>398.2903659999991</c:v>
                </c:pt>
                <c:pt idx="2272">
                  <c:v>398.134321</c:v>
                </c:pt>
                <c:pt idx="2273">
                  <c:v>397.94012899999916</c:v>
                </c:pt>
                <c:pt idx="2274">
                  <c:v>397.7902529999991</c:v>
                </c:pt>
                <c:pt idx="2275">
                  <c:v>397.66401099999996</c:v>
                </c:pt>
                <c:pt idx="2276">
                  <c:v>397.62255499999969</c:v>
                </c:pt>
                <c:pt idx="2277">
                  <c:v>397.59481</c:v>
                </c:pt>
                <c:pt idx="2278">
                  <c:v>397.54590400000001</c:v>
                </c:pt>
                <c:pt idx="2279">
                  <c:v>397.47422900000004</c:v>
                </c:pt>
                <c:pt idx="2280">
                  <c:v>397.42389299999923</c:v>
                </c:pt>
                <c:pt idx="2281">
                  <c:v>397.37007</c:v>
                </c:pt>
                <c:pt idx="2282">
                  <c:v>397.32840699999969</c:v>
                </c:pt>
                <c:pt idx="2283">
                  <c:v>397.34220499999998</c:v>
                </c:pt>
                <c:pt idx="2284">
                  <c:v>397.42985400000003</c:v>
                </c:pt>
                <c:pt idx="2285">
                  <c:v>397.47259000000003</c:v>
                </c:pt>
                <c:pt idx="2286">
                  <c:v>397.4972959999991</c:v>
                </c:pt>
                <c:pt idx="2287">
                  <c:v>397.52370099999922</c:v>
                </c:pt>
                <c:pt idx="2288">
                  <c:v>397.52268800000002</c:v>
                </c:pt>
                <c:pt idx="2289">
                  <c:v>397.50555199999923</c:v>
                </c:pt>
                <c:pt idx="2290">
                  <c:v>397.50319699999909</c:v>
                </c:pt>
                <c:pt idx="2291">
                  <c:v>397.542417</c:v>
                </c:pt>
                <c:pt idx="2292">
                  <c:v>397.63385099999999</c:v>
                </c:pt>
                <c:pt idx="2293">
                  <c:v>397.70934</c:v>
                </c:pt>
                <c:pt idx="2294">
                  <c:v>397.75288100000091</c:v>
                </c:pt>
                <c:pt idx="2295">
                  <c:v>397.76036099999999</c:v>
                </c:pt>
                <c:pt idx="2296">
                  <c:v>397.76262600000001</c:v>
                </c:pt>
                <c:pt idx="2297">
                  <c:v>397.75571199999916</c:v>
                </c:pt>
                <c:pt idx="2298">
                  <c:v>397.79725699999909</c:v>
                </c:pt>
                <c:pt idx="2299">
                  <c:v>397.85712999999993</c:v>
                </c:pt>
                <c:pt idx="2300">
                  <c:v>397.97285199999999</c:v>
                </c:pt>
                <c:pt idx="2301">
                  <c:v>398.07900799999999</c:v>
                </c:pt>
                <c:pt idx="2302">
                  <c:v>398.16594100000032</c:v>
                </c:pt>
                <c:pt idx="2303">
                  <c:v>398.24080499999997</c:v>
                </c:pt>
                <c:pt idx="2304">
                  <c:v>398.31069100000002</c:v>
                </c:pt>
                <c:pt idx="2305">
                  <c:v>398.37876</c:v>
                </c:pt>
                <c:pt idx="2306">
                  <c:v>398.48625699999866</c:v>
                </c:pt>
                <c:pt idx="2307">
                  <c:v>398.64781500000032</c:v>
                </c:pt>
                <c:pt idx="2308">
                  <c:v>398.85559699999999</c:v>
                </c:pt>
                <c:pt idx="2309">
                  <c:v>399.00705199999999</c:v>
                </c:pt>
                <c:pt idx="2310">
                  <c:v>399.12652999999909</c:v>
                </c:pt>
                <c:pt idx="2311">
                  <c:v>399.22896000000003</c:v>
                </c:pt>
                <c:pt idx="2312">
                  <c:v>399.299443</c:v>
                </c:pt>
                <c:pt idx="2313">
                  <c:v>399.38512399999917</c:v>
                </c:pt>
                <c:pt idx="2314">
                  <c:v>399.5319009999991</c:v>
                </c:pt>
                <c:pt idx="2315">
                  <c:v>399.69429400000001</c:v>
                </c:pt>
                <c:pt idx="2316">
                  <c:v>399.90475799999922</c:v>
                </c:pt>
                <c:pt idx="2317">
                  <c:v>400.07713399999909</c:v>
                </c:pt>
                <c:pt idx="2318">
                  <c:v>400.22406000000001</c:v>
                </c:pt>
                <c:pt idx="2319">
                  <c:v>400.33575899999897</c:v>
                </c:pt>
                <c:pt idx="2320">
                  <c:v>400.42677499999854</c:v>
                </c:pt>
                <c:pt idx="2321">
                  <c:v>400.50801599999903</c:v>
                </c:pt>
                <c:pt idx="2322">
                  <c:v>400.63086199999998</c:v>
                </c:pt>
                <c:pt idx="2323">
                  <c:v>400.74709100000001</c:v>
                </c:pt>
                <c:pt idx="2324">
                  <c:v>400.92962999999969</c:v>
                </c:pt>
                <c:pt idx="2325">
                  <c:v>401.05864400000002</c:v>
                </c:pt>
                <c:pt idx="2326">
                  <c:v>401.13830599999909</c:v>
                </c:pt>
                <c:pt idx="2327">
                  <c:v>401.20825199999922</c:v>
                </c:pt>
                <c:pt idx="2328">
                  <c:v>401.249796</c:v>
                </c:pt>
                <c:pt idx="2329">
                  <c:v>401.30409600000002</c:v>
                </c:pt>
                <c:pt idx="2330">
                  <c:v>401.37699199999969</c:v>
                </c:pt>
                <c:pt idx="2331">
                  <c:v>401.50988100000092</c:v>
                </c:pt>
                <c:pt idx="2332">
                  <c:v>401.65191899999922</c:v>
                </c:pt>
                <c:pt idx="2333">
                  <c:v>401.75458800000001</c:v>
                </c:pt>
                <c:pt idx="2334">
                  <c:v>401.81115299999891</c:v>
                </c:pt>
                <c:pt idx="2335">
                  <c:v>401.84497800000008</c:v>
                </c:pt>
                <c:pt idx="2336">
                  <c:v>401.87936999999999</c:v>
                </c:pt>
                <c:pt idx="2337">
                  <c:v>401.92073599999867</c:v>
                </c:pt>
                <c:pt idx="2338">
                  <c:v>401.98183099999909</c:v>
                </c:pt>
                <c:pt idx="2339">
                  <c:v>402.10920599999997</c:v>
                </c:pt>
                <c:pt idx="2340">
                  <c:v>402.22090499999922</c:v>
                </c:pt>
                <c:pt idx="2341">
                  <c:v>402.33090500000003</c:v>
                </c:pt>
                <c:pt idx="2342">
                  <c:v>402.40156699999909</c:v>
                </c:pt>
                <c:pt idx="2343">
                  <c:v>402.44051799999903</c:v>
                </c:pt>
                <c:pt idx="2344">
                  <c:v>402.44984599999998</c:v>
                </c:pt>
                <c:pt idx="2345">
                  <c:v>402.46760799999993</c:v>
                </c:pt>
                <c:pt idx="2346">
                  <c:v>402.51624599999963</c:v>
                </c:pt>
                <c:pt idx="2347">
                  <c:v>402.62710999999922</c:v>
                </c:pt>
                <c:pt idx="2348">
                  <c:v>402.74381599999964</c:v>
                </c:pt>
                <c:pt idx="2349">
                  <c:v>402.79763899999909</c:v>
                </c:pt>
                <c:pt idx="2350">
                  <c:v>402.80139399999916</c:v>
                </c:pt>
                <c:pt idx="2351">
                  <c:v>402.77597299999923</c:v>
                </c:pt>
                <c:pt idx="2352">
                  <c:v>402.752072</c:v>
                </c:pt>
                <c:pt idx="2353">
                  <c:v>402.75254799999999</c:v>
                </c:pt>
                <c:pt idx="2354">
                  <c:v>402.7803239999991</c:v>
                </c:pt>
                <c:pt idx="2355">
                  <c:v>402.830601</c:v>
                </c:pt>
                <c:pt idx="2356">
                  <c:v>402.87429099999997</c:v>
                </c:pt>
                <c:pt idx="2357">
                  <c:v>402.87655599999891</c:v>
                </c:pt>
                <c:pt idx="2358">
                  <c:v>402.82186899999999</c:v>
                </c:pt>
                <c:pt idx="2359">
                  <c:v>402.79254299999963</c:v>
                </c:pt>
                <c:pt idx="2360">
                  <c:v>402.77647999999891</c:v>
                </c:pt>
                <c:pt idx="2361">
                  <c:v>402.76989299999997</c:v>
                </c:pt>
                <c:pt idx="2362">
                  <c:v>402.79731199999878</c:v>
                </c:pt>
                <c:pt idx="2363">
                  <c:v>402.83518999999916</c:v>
                </c:pt>
                <c:pt idx="2364">
                  <c:v>402.87104199999999</c:v>
                </c:pt>
                <c:pt idx="2365">
                  <c:v>402.86621499999916</c:v>
                </c:pt>
                <c:pt idx="2366">
                  <c:v>402.82490799999999</c:v>
                </c:pt>
                <c:pt idx="2367">
                  <c:v>402.7825299999991</c:v>
                </c:pt>
                <c:pt idx="2368">
                  <c:v>402.77034000000003</c:v>
                </c:pt>
                <c:pt idx="2369">
                  <c:v>402.76128100000005</c:v>
                </c:pt>
                <c:pt idx="2370">
                  <c:v>402.80336100000005</c:v>
                </c:pt>
                <c:pt idx="2371">
                  <c:v>402.83152499999909</c:v>
                </c:pt>
                <c:pt idx="2372">
                  <c:v>402.77782099999996</c:v>
                </c:pt>
                <c:pt idx="2373">
                  <c:v>402.66317099999969</c:v>
                </c:pt>
                <c:pt idx="2374">
                  <c:v>402.49437099999909</c:v>
                </c:pt>
                <c:pt idx="2375">
                  <c:v>402.38016799999963</c:v>
                </c:pt>
                <c:pt idx="2376">
                  <c:v>402.30455999999964</c:v>
                </c:pt>
                <c:pt idx="2377">
                  <c:v>402.40114899999878</c:v>
                </c:pt>
                <c:pt idx="2378">
                  <c:v>402.55498899999998</c:v>
                </c:pt>
                <c:pt idx="2379">
                  <c:v>402.29031399999866</c:v>
                </c:pt>
                <c:pt idx="2380">
                  <c:v>402.18144700000005</c:v>
                </c:pt>
                <c:pt idx="2381">
                  <c:v>402.00269199999997</c:v>
                </c:pt>
                <c:pt idx="2382">
                  <c:v>401.94627599999916</c:v>
                </c:pt>
                <c:pt idx="2383">
                  <c:v>401.92672599999878</c:v>
                </c:pt>
                <c:pt idx="2384">
                  <c:v>401.85624399999995</c:v>
                </c:pt>
                <c:pt idx="2385">
                  <c:v>402.18403899999993</c:v>
                </c:pt>
                <c:pt idx="2386">
                  <c:v>402.15289600000085</c:v>
                </c:pt>
                <c:pt idx="2387">
                  <c:v>401.87004199999996</c:v>
                </c:pt>
                <c:pt idx="2388">
                  <c:v>401.82727599999993</c:v>
                </c:pt>
                <c:pt idx="2389">
                  <c:v>401.63865699999963</c:v>
                </c:pt>
                <c:pt idx="2390">
                  <c:v>401.56137899999891</c:v>
                </c:pt>
                <c:pt idx="2391">
                  <c:v>401.54665699999993</c:v>
                </c:pt>
                <c:pt idx="2392">
                  <c:v>401.50451699999923</c:v>
                </c:pt>
                <c:pt idx="2393">
                  <c:v>401.85731600000003</c:v>
                </c:pt>
                <c:pt idx="2394">
                  <c:v>401.75715099999923</c:v>
                </c:pt>
                <c:pt idx="2395">
                  <c:v>401.45176599999917</c:v>
                </c:pt>
                <c:pt idx="2396">
                  <c:v>401.32772900000003</c:v>
                </c:pt>
                <c:pt idx="2397">
                  <c:v>401.17508200000032</c:v>
                </c:pt>
                <c:pt idx="2398">
                  <c:v>401.09291699999909</c:v>
                </c:pt>
                <c:pt idx="2399">
                  <c:v>401.08025099999969</c:v>
                </c:pt>
                <c:pt idx="2400">
                  <c:v>400.99558199999922</c:v>
                </c:pt>
                <c:pt idx="2401">
                  <c:v>401.5162289999991</c:v>
                </c:pt>
                <c:pt idx="2402">
                  <c:v>401.282668</c:v>
                </c:pt>
                <c:pt idx="2403">
                  <c:v>400.98842999999891</c:v>
                </c:pt>
                <c:pt idx="2404">
                  <c:v>400.99519499999866</c:v>
                </c:pt>
                <c:pt idx="2405">
                  <c:v>400.84067000000078</c:v>
                </c:pt>
                <c:pt idx="2406">
                  <c:v>400.69592</c:v>
                </c:pt>
                <c:pt idx="2407">
                  <c:v>400.75960800000001</c:v>
                </c:pt>
                <c:pt idx="2408">
                  <c:v>400.77200499999969</c:v>
                </c:pt>
                <c:pt idx="2409">
                  <c:v>401.21000999999916</c:v>
                </c:pt>
                <c:pt idx="2410">
                  <c:v>400.93561999999866</c:v>
                </c:pt>
                <c:pt idx="2411">
                  <c:v>400.66462800000085</c:v>
                </c:pt>
                <c:pt idx="2412">
                  <c:v>400.55942500000032</c:v>
                </c:pt>
                <c:pt idx="2413">
                  <c:v>400.46521999999891</c:v>
                </c:pt>
                <c:pt idx="2414">
                  <c:v>400.40162200000003</c:v>
                </c:pt>
                <c:pt idx="2415">
                  <c:v>400.36776699999996</c:v>
                </c:pt>
                <c:pt idx="2416">
                  <c:v>400.46051099999903</c:v>
                </c:pt>
                <c:pt idx="2417">
                  <c:v>400.93269899999922</c:v>
                </c:pt>
                <c:pt idx="2418">
                  <c:v>400.505424</c:v>
                </c:pt>
                <c:pt idx="2419">
                  <c:v>400.361806</c:v>
                </c:pt>
                <c:pt idx="2420">
                  <c:v>400.15724300000079</c:v>
                </c:pt>
                <c:pt idx="2421">
                  <c:v>400.07570399999969</c:v>
                </c:pt>
                <c:pt idx="2422">
                  <c:v>400.06208399999997</c:v>
                </c:pt>
                <c:pt idx="2423">
                  <c:v>400.1</c:v>
                </c:pt>
                <c:pt idx="2424">
                  <c:v>400.13</c:v>
                </c:pt>
                <c:pt idx="2425">
                  <c:v>400.16</c:v>
                </c:pt>
                <c:pt idx="2426">
                  <c:v>400.19</c:v>
                </c:pt>
                <c:pt idx="2427">
                  <c:v>400.21999999999969</c:v>
                </c:pt>
                <c:pt idx="2428">
                  <c:v>400.25</c:v>
                </c:pt>
                <c:pt idx="2429">
                  <c:v>400.28</c:v>
                </c:pt>
                <c:pt idx="2430">
                  <c:v>400.31</c:v>
                </c:pt>
                <c:pt idx="2431">
                  <c:v>400.34000000000032</c:v>
                </c:pt>
                <c:pt idx="2432">
                  <c:v>400.37</c:v>
                </c:pt>
                <c:pt idx="2433">
                  <c:v>400.4</c:v>
                </c:pt>
                <c:pt idx="2434">
                  <c:v>400.4299999999991</c:v>
                </c:pt>
                <c:pt idx="2435">
                  <c:v>400.46</c:v>
                </c:pt>
                <c:pt idx="2436">
                  <c:v>400.4899999999991</c:v>
                </c:pt>
                <c:pt idx="2437">
                  <c:v>400.52</c:v>
                </c:pt>
                <c:pt idx="2438">
                  <c:v>400.55</c:v>
                </c:pt>
                <c:pt idx="2439">
                  <c:v>400.58</c:v>
                </c:pt>
                <c:pt idx="2440">
                  <c:v>400.61</c:v>
                </c:pt>
                <c:pt idx="2441">
                  <c:v>400.64000000000038</c:v>
                </c:pt>
                <c:pt idx="2442">
                  <c:v>400.67</c:v>
                </c:pt>
                <c:pt idx="2443">
                  <c:v>400.69999999999897</c:v>
                </c:pt>
                <c:pt idx="2444">
                  <c:v>400.72999999999894</c:v>
                </c:pt>
                <c:pt idx="2445">
                  <c:v>400.75999999999897</c:v>
                </c:pt>
                <c:pt idx="2446">
                  <c:v>400.78999999999894</c:v>
                </c:pt>
                <c:pt idx="2447">
                  <c:v>400.81999999999903</c:v>
                </c:pt>
                <c:pt idx="2448">
                  <c:v>400.849999999999</c:v>
                </c:pt>
                <c:pt idx="2449">
                  <c:v>400.87999999999897</c:v>
                </c:pt>
                <c:pt idx="2450">
                  <c:v>400.90999999999894</c:v>
                </c:pt>
                <c:pt idx="2451">
                  <c:v>400.93999999999869</c:v>
                </c:pt>
                <c:pt idx="2452">
                  <c:v>400.96999999999895</c:v>
                </c:pt>
                <c:pt idx="2453">
                  <c:v>400.99999999999869</c:v>
                </c:pt>
                <c:pt idx="2454">
                  <c:v>401.02999999999895</c:v>
                </c:pt>
                <c:pt idx="2455">
                  <c:v>401.05999999999898</c:v>
                </c:pt>
                <c:pt idx="2456">
                  <c:v>401.08999999999895</c:v>
                </c:pt>
                <c:pt idx="2457">
                  <c:v>401.11999999999898</c:v>
                </c:pt>
                <c:pt idx="2458">
                  <c:v>401.14999999999901</c:v>
                </c:pt>
                <c:pt idx="2459">
                  <c:v>401.17999999999898</c:v>
                </c:pt>
                <c:pt idx="2460">
                  <c:v>401.20999999999896</c:v>
                </c:pt>
                <c:pt idx="2461">
                  <c:v>401.23999999999899</c:v>
                </c:pt>
                <c:pt idx="2462">
                  <c:v>401.26999999999896</c:v>
                </c:pt>
                <c:pt idx="2463">
                  <c:v>401.29999999999899</c:v>
                </c:pt>
                <c:pt idx="2464">
                  <c:v>401.32999999999896</c:v>
                </c:pt>
                <c:pt idx="2465">
                  <c:v>401.35999999999905</c:v>
                </c:pt>
                <c:pt idx="2466">
                  <c:v>401.38999999999896</c:v>
                </c:pt>
                <c:pt idx="2467">
                  <c:v>401.41999999999899</c:v>
                </c:pt>
                <c:pt idx="2468">
                  <c:v>401.44999999999897</c:v>
                </c:pt>
                <c:pt idx="2469">
                  <c:v>401.47999999999894</c:v>
                </c:pt>
                <c:pt idx="2470">
                  <c:v>401.50999999999897</c:v>
                </c:pt>
                <c:pt idx="2471">
                  <c:v>401.53999999999894</c:v>
                </c:pt>
                <c:pt idx="2472">
                  <c:v>401.56999999999903</c:v>
                </c:pt>
                <c:pt idx="2473">
                  <c:v>401.59999999999894</c:v>
                </c:pt>
                <c:pt idx="2474">
                  <c:v>401.62999999999897</c:v>
                </c:pt>
                <c:pt idx="2475">
                  <c:v>401.659999999999</c:v>
                </c:pt>
                <c:pt idx="2476">
                  <c:v>401.68999999999897</c:v>
                </c:pt>
                <c:pt idx="2477">
                  <c:v>401.71999999999895</c:v>
                </c:pt>
                <c:pt idx="2478">
                  <c:v>401.74999999999898</c:v>
                </c:pt>
                <c:pt idx="2479">
                  <c:v>401.77999999999793</c:v>
                </c:pt>
                <c:pt idx="2480">
                  <c:v>401.80999999999801</c:v>
                </c:pt>
                <c:pt idx="2481">
                  <c:v>401.83999999999799</c:v>
                </c:pt>
                <c:pt idx="2482">
                  <c:v>401.86999999999802</c:v>
                </c:pt>
                <c:pt idx="2483">
                  <c:v>401.89999999999799</c:v>
                </c:pt>
                <c:pt idx="2484">
                  <c:v>401.92999999999722</c:v>
                </c:pt>
                <c:pt idx="2485">
                  <c:v>401.95999999999799</c:v>
                </c:pt>
                <c:pt idx="2486">
                  <c:v>401.98999999999722</c:v>
                </c:pt>
                <c:pt idx="2487">
                  <c:v>402.01999999999799</c:v>
                </c:pt>
                <c:pt idx="2488">
                  <c:v>402.04999999999802</c:v>
                </c:pt>
                <c:pt idx="2489">
                  <c:v>402.07999999999799</c:v>
                </c:pt>
                <c:pt idx="2490">
                  <c:v>402.10999999999802</c:v>
                </c:pt>
                <c:pt idx="2491">
                  <c:v>402.139999999998</c:v>
                </c:pt>
                <c:pt idx="2492">
                  <c:v>402.16999999999808</c:v>
                </c:pt>
                <c:pt idx="2493">
                  <c:v>402.199999999998</c:v>
                </c:pt>
                <c:pt idx="2494">
                  <c:v>402.22999999999769</c:v>
                </c:pt>
                <c:pt idx="2495">
                  <c:v>402.259999999998</c:v>
                </c:pt>
                <c:pt idx="2496">
                  <c:v>402.28999999999769</c:v>
                </c:pt>
                <c:pt idx="2497">
                  <c:v>402.319999999998</c:v>
                </c:pt>
                <c:pt idx="2498">
                  <c:v>402.34999999999798</c:v>
                </c:pt>
                <c:pt idx="2499">
                  <c:v>402.37999999999801</c:v>
                </c:pt>
                <c:pt idx="2500">
                  <c:v>402.40999999999769</c:v>
                </c:pt>
                <c:pt idx="2501">
                  <c:v>402.4399999999971</c:v>
                </c:pt>
                <c:pt idx="2502">
                  <c:v>402.46999999999764</c:v>
                </c:pt>
                <c:pt idx="2503">
                  <c:v>402.49999999999716</c:v>
                </c:pt>
                <c:pt idx="2504">
                  <c:v>402.52999999999793</c:v>
                </c:pt>
                <c:pt idx="2505">
                  <c:v>402.55999999999801</c:v>
                </c:pt>
                <c:pt idx="2506">
                  <c:v>402.58999999999799</c:v>
                </c:pt>
                <c:pt idx="2507">
                  <c:v>402.61999999999802</c:v>
                </c:pt>
                <c:pt idx="2508">
                  <c:v>402.64999999999878</c:v>
                </c:pt>
                <c:pt idx="2509">
                  <c:v>402.67999999999802</c:v>
                </c:pt>
                <c:pt idx="2510">
                  <c:v>402.70999999999799</c:v>
                </c:pt>
                <c:pt idx="2511">
                  <c:v>402.73999999999722</c:v>
                </c:pt>
                <c:pt idx="2512">
                  <c:v>402.76999999999799</c:v>
                </c:pt>
                <c:pt idx="2513">
                  <c:v>402.79999999999723</c:v>
                </c:pt>
                <c:pt idx="2514">
                  <c:v>402.82999999999799</c:v>
                </c:pt>
                <c:pt idx="2515">
                  <c:v>402.85999999999802</c:v>
                </c:pt>
                <c:pt idx="2516">
                  <c:v>402.88999999999697</c:v>
                </c:pt>
                <c:pt idx="2517">
                  <c:v>402.91999999999695</c:v>
                </c:pt>
                <c:pt idx="2518">
                  <c:v>402.94999999999698</c:v>
                </c:pt>
                <c:pt idx="2519">
                  <c:v>402.97999999999695</c:v>
                </c:pt>
                <c:pt idx="2520">
                  <c:v>403.00999999999698</c:v>
                </c:pt>
                <c:pt idx="2521">
                  <c:v>403.03999999999695</c:v>
                </c:pt>
                <c:pt idx="2522">
                  <c:v>403.06999999999698</c:v>
                </c:pt>
                <c:pt idx="2523">
                  <c:v>403.09999999999695</c:v>
                </c:pt>
                <c:pt idx="2524">
                  <c:v>403.12999999999698</c:v>
                </c:pt>
                <c:pt idx="2525">
                  <c:v>403.15999999999701</c:v>
                </c:pt>
                <c:pt idx="2526">
                  <c:v>403.18999999999704</c:v>
                </c:pt>
                <c:pt idx="2527">
                  <c:v>403.21999999999696</c:v>
                </c:pt>
                <c:pt idx="2528">
                  <c:v>403.24999999999704</c:v>
                </c:pt>
                <c:pt idx="2529">
                  <c:v>403.27999999999696</c:v>
                </c:pt>
                <c:pt idx="2530">
                  <c:v>403.30999999999705</c:v>
                </c:pt>
                <c:pt idx="2531">
                  <c:v>403.33999999999696</c:v>
                </c:pt>
                <c:pt idx="2532">
                  <c:v>403.36999999999705</c:v>
                </c:pt>
                <c:pt idx="2533">
                  <c:v>403.39999999999696</c:v>
                </c:pt>
                <c:pt idx="2534">
                  <c:v>403.42999999999699</c:v>
                </c:pt>
                <c:pt idx="2535">
                  <c:v>403.45999999999697</c:v>
                </c:pt>
                <c:pt idx="2536">
                  <c:v>403.48999999999694</c:v>
                </c:pt>
                <c:pt idx="2537">
                  <c:v>403.51999999999703</c:v>
                </c:pt>
                <c:pt idx="2538">
                  <c:v>403.549999999997</c:v>
                </c:pt>
                <c:pt idx="2539">
                  <c:v>403.57999999999703</c:v>
                </c:pt>
                <c:pt idx="2540">
                  <c:v>403.609999999997</c:v>
                </c:pt>
                <c:pt idx="2541">
                  <c:v>403.63999999999697</c:v>
                </c:pt>
                <c:pt idx="2542">
                  <c:v>403.669999999997</c:v>
                </c:pt>
                <c:pt idx="2543">
                  <c:v>403.69999999999698</c:v>
                </c:pt>
                <c:pt idx="2544">
                  <c:v>403.72999999999695</c:v>
                </c:pt>
                <c:pt idx="2545">
                  <c:v>403.75999999999698</c:v>
                </c:pt>
                <c:pt idx="2546">
                  <c:v>403.78999999999695</c:v>
                </c:pt>
                <c:pt idx="2547">
                  <c:v>403.81999999999698</c:v>
                </c:pt>
                <c:pt idx="2548">
                  <c:v>403.84999999999701</c:v>
                </c:pt>
                <c:pt idx="2549">
                  <c:v>403.87999999999698</c:v>
                </c:pt>
                <c:pt idx="2550">
                  <c:v>403.90999999999696</c:v>
                </c:pt>
                <c:pt idx="2551">
                  <c:v>403.93999999999699</c:v>
                </c:pt>
                <c:pt idx="2552">
                  <c:v>403.96999999999696</c:v>
                </c:pt>
                <c:pt idx="2553">
                  <c:v>403.99999999999523</c:v>
                </c:pt>
                <c:pt idx="2554">
                  <c:v>404.02999999999599</c:v>
                </c:pt>
                <c:pt idx="2555">
                  <c:v>404.05999999999602</c:v>
                </c:pt>
                <c:pt idx="2556">
                  <c:v>404.089999999996</c:v>
                </c:pt>
                <c:pt idx="2557">
                  <c:v>404.11999999999608</c:v>
                </c:pt>
                <c:pt idx="2558">
                  <c:v>404.14999999999685</c:v>
                </c:pt>
                <c:pt idx="2559">
                  <c:v>404.17999999999608</c:v>
                </c:pt>
                <c:pt idx="2560">
                  <c:v>404.209999999996</c:v>
                </c:pt>
                <c:pt idx="2561">
                  <c:v>404.23999999999569</c:v>
                </c:pt>
                <c:pt idx="2562">
                  <c:v>404.269999999996</c:v>
                </c:pt>
                <c:pt idx="2563">
                  <c:v>404.29999999999569</c:v>
                </c:pt>
                <c:pt idx="2564">
                  <c:v>404.32999999999601</c:v>
                </c:pt>
                <c:pt idx="2565">
                  <c:v>404.35999999999598</c:v>
                </c:pt>
                <c:pt idx="2566">
                  <c:v>404.38999999999601</c:v>
                </c:pt>
                <c:pt idx="2567">
                  <c:v>404.41999999999564</c:v>
                </c:pt>
                <c:pt idx="2568">
                  <c:v>404.44999999999601</c:v>
                </c:pt>
                <c:pt idx="2569">
                  <c:v>404.47999999999593</c:v>
                </c:pt>
                <c:pt idx="2570">
                  <c:v>404.50999999999601</c:v>
                </c:pt>
                <c:pt idx="2571">
                  <c:v>404.53999999999593</c:v>
                </c:pt>
                <c:pt idx="2572">
                  <c:v>404.56999999999601</c:v>
                </c:pt>
                <c:pt idx="2573">
                  <c:v>404.59999999999599</c:v>
                </c:pt>
                <c:pt idx="2574">
                  <c:v>404.62999999999602</c:v>
                </c:pt>
                <c:pt idx="2575">
                  <c:v>404.65999999999678</c:v>
                </c:pt>
                <c:pt idx="2576">
                  <c:v>404.68999999999602</c:v>
                </c:pt>
                <c:pt idx="2577">
                  <c:v>404.71999999999599</c:v>
                </c:pt>
                <c:pt idx="2578">
                  <c:v>404.74999999999602</c:v>
                </c:pt>
                <c:pt idx="2579">
                  <c:v>404.77999999999599</c:v>
                </c:pt>
                <c:pt idx="2580">
                  <c:v>404.80999999999602</c:v>
                </c:pt>
                <c:pt idx="2581">
                  <c:v>404.839999999996</c:v>
                </c:pt>
                <c:pt idx="2582">
                  <c:v>404.86999999999608</c:v>
                </c:pt>
                <c:pt idx="2583">
                  <c:v>404.899999999996</c:v>
                </c:pt>
                <c:pt idx="2584">
                  <c:v>404.92999999999603</c:v>
                </c:pt>
                <c:pt idx="2585">
                  <c:v>404.959999999996</c:v>
                </c:pt>
                <c:pt idx="2586">
                  <c:v>404.98999999999569</c:v>
                </c:pt>
                <c:pt idx="2587">
                  <c:v>405.019999999996</c:v>
                </c:pt>
                <c:pt idx="2588">
                  <c:v>405.04999999999598</c:v>
                </c:pt>
                <c:pt idx="2589">
                  <c:v>405.07999999999493</c:v>
                </c:pt>
                <c:pt idx="2590">
                  <c:v>405.10999999999501</c:v>
                </c:pt>
                <c:pt idx="2591">
                  <c:v>405.13999999999493</c:v>
                </c:pt>
                <c:pt idx="2592">
                  <c:v>405.16999999999501</c:v>
                </c:pt>
                <c:pt idx="2593">
                  <c:v>405.19999999999499</c:v>
                </c:pt>
                <c:pt idx="2594">
                  <c:v>405.22999999999422</c:v>
                </c:pt>
                <c:pt idx="2595">
                  <c:v>405.25999999999499</c:v>
                </c:pt>
                <c:pt idx="2596">
                  <c:v>405.28999999999422</c:v>
                </c:pt>
                <c:pt idx="2597">
                  <c:v>405.31999999999499</c:v>
                </c:pt>
                <c:pt idx="2598">
                  <c:v>405.34999999999502</c:v>
                </c:pt>
                <c:pt idx="2599">
                  <c:v>405.37999999999499</c:v>
                </c:pt>
                <c:pt idx="2600">
                  <c:v>405.40999999999423</c:v>
                </c:pt>
                <c:pt idx="2601">
                  <c:v>405.43999999999397</c:v>
                </c:pt>
                <c:pt idx="2602">
                  <c:v>405.46999999999503</c:v>
                </c:pt>
                <c:pt idx="2603">
                  <c:v>405.49999999999403</c:v>
                </c:pt>
                <c:pt idx="2604">
                  <c:v>405.52999999999503</c:v>
                </c:pt>
                <c:pt idx="2605">
                  <c:v>405.559999999995</c:v>
                </c:pt>
                <c:pt idx="2606">
                  <c:v>405.58999999999469</c:v>
                </c:pt>
                <c:pt idx="2607">
                  <c:v>405.619999999995</c:v>
                </c:pt>
                <c:pt idx="2608">
                  <c:v>405.64999999999498</c:v>
                </c:pt>
                <c:pt idx="2609">
                  <c:v>405.679999999995</c:v>
                </c:pt>
                <c:pt idx="2610">
                  <c:v>405.70999999999469</c:v>
                </c:pt>
                <c:pt idx="2611">
                  <c:v>405.7399999999941</c:v>
                </c:pt>
                <c:pt idx="2612">
                  <c:v>405.76999999999464</c:v>
                </c:pt>
                <c:pt idx="2613">
                  <c:v>405.7999999999941</c:v>
                </c:pt>
                <c:pt idx="2614">
                  <c:v>405.82999999999493</c:v>
                </c:pt>
                <c:pt idx="2615">
                  <c:v>405.85999999999501</c:v>
                </c:pt>
                <c:pt idx="2616">
                  <c:v>405.88999999999493</c:v>
                </c:pt>
                <c:pt idx="2617">
                  <c:v>405.91999999999422</c:v>
                </c:pt>
                <c:pt idx="2618">
                  <c:v>405.94999999999499</c:v>
                </c:pt>
                <c:pt idx="2619">
                  <c:v>405.97999999999422</c:v>
                </c:pt>
                <c:pt idx="2620">
                  <c:v>406.00999999999499</c:v>
                </c:pt>
                <c:pt idx="2621">
                  <c:v>406.03999999999422</c:v>
                </c:pt>
                <c:pt idx="2622">
                  <c:v>406.06999999999499</c:v>
                </c:pt>
                <c:pt idx="2623">
                  <c:v>406.09999999999422</c:v>
                </c:pt>
                <c:pt idx="2624">
                  <c:v>406.12999999999499</c:v>
                </c:pt>
                <c:pt idx="2625">
                  <c:v>406.15999999999502</c:v>
                </c:pt>
                <c:pt idx="2626">
                  <c:v>406.18999999999397</c:v>
                </c:pt>
                <c:pt idx="2627">
                  <c:v>406.21999999999395</c:v>
                </c:pt>
                <c:pt idx="2628">
                  <c:v>406.24999999999397</c:v>
                </c:pt>
                <c:pt idx="2629">
                  <c:v>406.27999999999395</c:v>
                </c:pt>
                <c:pt idx="2630">
                  <c:v>406.30999999999398</c:v>
                </c:pt>
                <c:pt idx="2631">
                  <c:v>406.33999999999395</c:v>
                </c:pt>
                <c:pt idx="2632">
                  <c:v>406.36999999999398</c:v>
                </c:pt>
                <c:pt idx="2633">
                  <c:v>406.39999999999395</c:v>
                </c:pt>
                <c:pt idx="2634">
                  <c:v>406.42999999999364</c:v>
                </c:pt>
                <c:pt idx="2635">
                  <c:v>406.45999999999395</c:v>
                </c:pt>
                <c:pt idx="2636">
                  <c:v>406.48999999999393</c:v>
                </c:pt>
                <c:pt idx="2637">
                  <c:v>406.51999999999396</c:v>
                </c:pt>
                <c:pt idx="2638">
                  <c:v>406.54999999999404</c:v>
                </c:pt>
                <c:pt idx="2639">
                  <c:v>406.57999999999396</c:v>
                </c:pt>
                <c:pt idx="2640">
                  <c:v>406.60999999999405</c:v>
                </c:pt>
                <c:pt idx="2641">
                  <c:v>406.63999999999396</c:v>
                </c:pt>
                <c:pt idx="2642">
                  <c:v>406.66999999999405</c:v>
                </c:pt>
                <c:pt idx="2643">
                  <c:v>406.69999999999396</c:v>
                </c:pt>
                <c:pt idx="2644">
                  <c:v>406.72999999999399</c:v>
                </c:pt>
                <c:pt idx="2645">
                  <c:v>406.75999999999397</c:v>
                </c:pt>
                <c:pt idx="2646">
                  <c:v>406.78999999999394</c:v>
                </c:pt>
                <c:pt idx="2647">
                  <c:v>406.81999999999397</c:v>
                </c:pt>
                <c:pt idx="2648">
                  <c:v>406.849999999994</c:v>
                </c:pt>
                <c:pt idx="2649">
                  <c:v>406.87999999999403</c:v>
                </c:pt>
                <c:pt idx="2650">
                  <c:v>406.90999999999394</c:v>
                </c:pt>
                <c:pt idx="2651">
                  <c:v>406.93999999999369</c:v>
                </c:pt>
                <c:pt idx="2652">
                  <c:v>406.96999999999395</c:v>
                </c:pt>
                <c:pt idx="2653">
                  <c:v>406.99999999999369</c:v>
                </c:pt>
                <c:pt idx="2654">
                  <c:v>407.02999999999395</c:v>
                </c:pt>
                <c:pt idx="2655">
                  <c:v>407.05999999999398</c:v>
                </c:pt>
                <c:pt idx="2656">
                  <c:v>407.08999999999395</c:v>
                </c:pt>
                <c:pt idx="2657">
                  <c:v>407.11999999999398</c:v>
                </c:pt>
                <c:pt idx="2658">
                  <c:v>407.14999999999401</c:v>
                </c:pt>
                <c:pt idx="2659">
                  <c:v>407.17999999999398</c:v>
                </c:pt>
                <c:pt idx="2660">
                  <c:v>407.20999999999395</c:v>
                </c:pt>
                <c:pt idx="2661">
                  <c:v>407.23999999999393</c:v>
                </c:pt>
                <c:pt idx="2662">
                  <c:v>407.26999999999396</c:v>
                </c:pt>
                <c:pt idx="2663">
                  <c:v>407.29999999999222</c:v>
                </c:pt>
                <c:pt idx="2664">
                  <c:v>407.32999999999299</c:v>
                </c:pt>
                <c:pt idx="2665">
                  <c:v>407.35999999999302</c:v>
                </c:pt>
                <c:pt idx="2666">
                  <c:v>407.38999999999299</c:v>
                </c:pt>
                <c:pt idx="2667">
                  <c:v>407.41999999999263</c:v>
                </c:pt>
                <c:pt idx="2668">
                  <c:v>407.449999999993</c:v>
                </c:pt>
                <c:pt idx="2669">
                  <c:v>407.47999999999303</c:v>
                </c:pt>
                <c:pt idx="2670">
                  <c:v>407.509999999993</c:v>
                </c:pt>
                <c:pt idx="2671">
                  <c:v>407.53999999999269</c:v>
                </c:pt>
                <c:pt idx="2672">
                  <c:v>407.569999999993</c:v>
                </c:pt>
                <c:pt idx="2673">
                  <c:v>407.59999999999269</c:v>
                </c:pt>
                <c:pt idx="2674">
                  <c:v>407.629999999993</c:v>
                </c:pt>
                <c:pt idx="2675">
                  <c:v>407.65999999999298</c:v>
                </c:pt>
                <c:pt idx="2676">
                  <c:v>407.68999999999301</c:v>
                </c:pt>
                <c:pt idx="2677">
                  <c:v>407.71999999999269</c:v>
                </c:pt>
                <c:pt idx="2678">
                  <c:v>407.74999999999301</c:v>
                </c:pt>
                <c:pt idx="2679">
                  <c:v>407.77999999999264</c:v>
                </c:pt>
                <c:pt idx="2680">
                  <c:v>407.80999999999301</c:v>
                </c:pt>
                <c:pt idx="2681">
                  <c:v>407.83999999999293</c:v>
                </c:pt>
                <c:pt idx="2682">
                  <c:v>407.86999999999301</c:v>
                </c:pt>
                <c:pt idx="2683">
                  <c:v>407.89999999999299</c:v>
                </c:pt>
                <c:pt idx="2684">
                  <c:v>407.92999999999222</c:v>
                </c:pt>
                <c:pt idx="2685">
                  <c:v>407.95999999999299</c:v>
                </c:pt>
                <c:pt idx="2686">
                  <c:v>407.98999999999222</c:v>
                </c:pt>
                <c:pt idx="2687">
                  <c:v>408.01999999999299</c:v>
                </c:pt>
                <c:pt idx="2688">
                  <c:v>408.04999999999302</c:v>
                </c:pt>
                <c:pt idx="2689">
                  <c:v>408.07999999999299</c:v>
                </c:pt>
                <c:pt idx="2690">
                  <c:v>408.10999999999302</c:v>
                </c:pt>
                <c:pt idx="2691">
                  <c:v>408.13999999999299</c:v>
                </c:pt>
                <c:pt idx="2692">
                  <c:v>408.16999999999302</c:v>
                </c:pt>
                <c:pt idx="2693">
                  <c:v>408.199999999993</c:v>
                </c:pt>
                <c:pt idx="2694">
                  <c:v>408.22999999999303</c:v>
                </c:pt>
                <c:pt idx="2695">
                  <c:v>408.259999999993</c:v>
                </c:pt>
                <c:pt idx="2696">
                  <c:v>408.28999999999269</c:v>
                </c:pt>
                <c:pt idx="2697">
                  <c:v>408.319999999993</c:v>
                </c:pt>
                <c:pt idx="2698">
                  <c:v>408.34999999999297</c:v>
                </c:pt>
                <c:pt idx="2699">
                  <c:v>408.37999999999198</c:v>
                </c:pt>
                <c:pt idx="2700">
                  <c:v>408.40999999999195</c:v>
                </c:pt>
                <c:pt idx="2701">
                  <c:v>408.43999999999193</c:v>
                </c:pt>
                <c:pt idx="2702">
                  <c:v>408.46999999999196</c:v>
                </c:pt>
                <c:pt idx="2703">
                  <c:v>408.49999999999199</c:v>
                </c:pt>
                <c:pt idx="2704">
                  <c:v>408.52999999999196</c:v>
                </c:pt>
                <c:pt idx="2705">
                  <c:v>408.55999999999204</c:v>
                </c:pt>
                <c:pt idx="2706">
                  <c:v>408.58999999999196</c:v>
                </c:pt>
                <c:pt idx="2707">
                  <c:v>408.61999999999205</c:v>
                </c:pt>
                <c:pt idx="2708">
                  <c:v>408.64999999999202</c:v>
                </c:pt>
                <c:pt idx="2709">
                  <c:v>408.67999999999205</c:v>
                </c:pt>
                <c:pt idx="2710">
                  <c:v>408.70999999999196</c:v>
                </c:pt>
                <c:pt idx="2711">
                  <c:v>408.73999999999199</c:v>
                </c:pt>
                <c:pt idx="2712">
                  <c:v>408.76999999999197</c:v>
                </c:pt>
                <c:pt idx="2713">
                  <c:v>408.79999999999194</c:v>
                </c:pt>
                <c:pt idx="2714">
                  <c:v>408.82999999999203</c:v>
                </c:pt>
                <c:pt idx="2715">
                  <c:v>408.859999999992</c:v>
                </c:pt>
                <c:pt idx="2716">
                  <c:v>408.88999999999203</c:v>
                </c:pt>
                <c:pt idx="2717">
                  <c:v>408.91999999999194</c:v>
                </c:pt>
                <c:pt idx="2718">
                  <c:v>408.94999999999197</c:v>
                </c:pt>
                <c:pt idx="2719">
                  <c:v>408.97999999999195</c:v>
                </c:pt>
                <c:pt idx="2720">
                  <c:v>409.00999999999198</c:v>
                </c:pt>
                <c:pt idx="2721">
                  <c:v>409.03999999999195</c:v>
                </c:pt>
                <c:pt idx="2722">
                  <c:v>409.06999999999198</c:v>
                </c:pt>
                <c:pt idx="2723">
                  <c:v>409.09999999999195</c:v>
                </c:pt>
                <c:pt idx="2724">
                  <c:v>409.12999999999198</c:v>
                </c:pt>
                <c:pt idx="2725">
                  <c:v>409.15999999999201</c:v>
                </c:pt>
                <c:pt idx="2726">
                  <c:v>409.18999999999198</c:v>
                </c:pt>
                <c:pt idx="2727">
                  <c:v>409.21999999999196</c:v>
                </c:pt>
                <c:pt idx="2728">
                  <c:v>409.24999999999204</c:v>
                </c:pt>
                <c:pt idx="2729">
                  <c:v>409.27999999999196</c:v>
                </c:pt>
                <c:pt idx="2730">
                  <c:v>409.30999999999204</c:v>
                </c:pt>
                <c:pt idx="2731">
                  <c:v>409.33999999999196</c:v>
                </c:pt>
                <c:pt idx="2732">
                  <c:v>409.36999999999205</c:v>
                </c:pt>
                <c:pt idx="2733">
                  <c:v>409.39999999999196</c:v>
                </c:pt>
                <c:pt idx="2734">
                  <c:v>409.42999999999199</c:v>
                </c:pt>
                <c:pt idx="2735">
                  <c:v>409.45999999999196</c:v>
                </c:pt>
                <c:pt idx="2736">
                  <c:v>409.48999999999103</c:v>
                </c:pt>
                <c:pt idx="2737">
                  <c:v>409.519999999991</c:v>
                </c:pt>
                <c:pt idx="2738">
                  <c:v>409.54999999999097</c:v>
                </c:pt>
                <c:pt idx="2739">
                  <c:v>409.579999999991</c:v>
                </c:pt>
                <c:pt idx="2740">
                  <c:v>409.60999999999098</c:v>
                </c:pt>
                <c:pt idx="2741">
                  <c:v>409.63999999999101</c:v>
                </c:pt>
                <c:pt idx="2742">
                  <c:v>409.66999999999098</c:v>
                </c:pt>
                <c:pt idx="2743">
                  <c:v>409.69999999999101</c:v>
                </c:pt>
                <c:pt idx="2744">
                  <c:v>409.72999999999064</c:v>
                </c:pt>
                <c:pt idx="2745">
                  <c:v>409.75999999999101</c:v>
                </c:pt>
                <c:pt idx="2746">
                  <c:v>409.78999999999093</c:v>
                </c:pt>
                <c:pt idx="2747">
                  <c:v>409.81999999999101</c:v>
                </c:pt>
                <c:pt idx="2748">
                  <c:v>409.84999999999098</c:v>
                </c:pt>
                <c:pt idx="2749">
                  <c:v>409.87999999999101</c:v>
                </c:pt>
                <c:pt idx="2750">
                  <c:v>409.90999999999099</c:v>
                </c:pt>
                <c:pt idx="2751">
                  <c:v>409.93999999999022</c:v>
                </c:pt>
                <c:pt idx="2752">
                  <c:v>409.96999999999099</c:v>
                </c:pt>
                <c:pt idx="2753">
                  <c:v>409.99999999999022</c:v>
                </c:pt>
                <c:pt idx="2754">
                  <c:v>410.02999999999099</c:v>
                </c:pt>
                <c:pt idx="2755">
                  <c:v>410.05999999999102</c:v>
                </c:pt>
                <c:pt idx="2756">
                  <c:v>410.08999999999099</c:v>
                </c:pt>
                <c:pt idx="2757">
                  <c:v>410.11999999999102</c:v>
                </c:pt>
                <c:pt idx="2758">
                  <c:v>410.14999999999179</c:v>
                </c:pt>
                <c:pt idx="2759">
                  <c:v>410.17999999999108</c:v>
                </c:pt>
                <c:pt idx="2760">
                  <c:v>410.209999999991</c:v>
                </c:pt>
                <c:pt idx="2761">
                  <c:v>410.23999999999103</c:v>
                </c:pt>
                <c:pt idx="2762">
                  <c:v>410.269999999991</c:v>
                </c:pt>
                <c:pt idx="2763">
                  <c:v>410.29999999999069</c:v>
                </c:pt>
                <c:pt idx="2764">
                  <c:v>410.329999999991</c:v>
                </c:pt>
                <c:pt idx="2765">
                  <c:v>410.35999999999098</c:v>
                </c:pt>
                <c:pt idx="2766">
                  <c:v>410.38999999999101</c:v>
                </c:pt>
                <c:pt idx="2767">
                  <c:v>410.41999999999069</c:v>
                </c:pt>
                <c:pt idx="2768">
                  <c:v>410.44999999999101</c:v>
                </c:pt>
                <c:pt idx="2769">
                  <c:v>410.47999999999064</c:v>
                </c:pt>
                <c:pt idx="2770">
                  <c:v>410.50999999998999</c:v>
                </c:pt>
                <c:pt idx="2771">
                  <c:v>410.53999999999093</c:v>
                </c:pt>
                <c:pt idx="2772">
                  <c:v>410.56999999999101</c:v>
                </c:pt>
                <c:pt idx="2773">
                  <c:v>410.59999999999093</c:v>
                </c:pt>
                <c:pt idx="2774">
                  <c:v>410.62999999998999</c:v>
                </c:pt>
                <c:pt idx="2775">
                  <c:v>410.65999999999002</c:v>
                </c:pt>
                <c:pt idx="2776">
                  <c:v>410.68999999998999</c:v>
                </c:pt>
                <c:pt idx="2777">
                  <c:v>410.71999999998923</c:v>
                </c:pt>
                <c:pt idx="2778">
                  <c:v>410.74999999999</c:v>
                </c:pt>
                <c:pt idx="2779">
                  <c:v>410.77999999999003</c:v>
                </c:pt>
                <c:pt idx="2780">
                  <c:v>410.80999999999</c:v>
                </c:pt>
                <c:pt idx="2781">
                  <c:v>410.83999999999003</c:v>
                </c:pt>
                <c:pt idx="2782">
                  <c:v>410.86999999999</c:v>
                </c:pt>
                <c:pt idx="2783">
                  <c:v>410.89999999998969</c:v>
                </c:pt>
                <c:pt idx="2784">
                  <c:v>410.92999999998909</c:v>
                </c:pt>
                <c:pt idx="2785">
                  <c:v>410.95999999998969</c:v>
                </c:pt>
                <c:pt idx="2786">
                  <c:v>410.9899999999891</c:v>
                </c:pt>
                <c:pt idx="2787">
                  <c:v>411.01999999998969</c:v>
                </c:pt>
                <c:pt idx="2788">
                  <c:v>411.04999999999001</c:v>
                </c:pt>
                <c:pt idx="2789">
                  <c:v>411.07999999998964</c:v>
                </c:pt>
                <c:pt idx="2790">
                  <c:v>411.10999999999001</c:v>
                </c:pt>
                <c:pt idx="2791">
                  <c:v>411.13999999998993</c:v>
                </c:pt>
                <c:pt idx="2792">
                  <c:v>411.16999999999001</c:v>
                </c:pt>
                <c:pt idx="2793">
                  <c:v>411.19999999998993</c:v>
                </c:pt>
                <c:pt idx="2794">
                  <c:v>411.22999999998922</c:v>
                </c:pt>
                <c:pt idx="2795">
                  <c:v>411.25999999998999</c:v>
                </c:pt>
                <c:pt idx="2796">
                  <c:v>411.28999999998922</c:v>
                </c:pt>
                <c:pt idx="2797">
                  <c:v>411.31999999998999</c:v>
                </c:pt>
                <c:pt idx="2798">
                  <c:v>411.34999999999002</c:v>
                </c:pt>
                <c:pt idx="2799">
                  <c:v>411.37999999998999</c:v>
                </c:pt>
                <c:pt idx="2800">
                  <c:v>411.40999999998922</c:v>
                </c:pt>
                <c:pt idx="2801">
                  <c:v>411.43999999998891</c:v>
                </c:pt>
                <c:pt idx="2802">
                  <c:v>411.46999999998923</c:v>
                </c:pt>
                <c:pt idx="2803">
                  <c:v>411.49999999998897</c:v>
                </c:pt>
                <c:pt idx="2804">
                  <c:v>411.52999999999003</c:v>
                </c:pt>
                <c:pt idx="2805">
                  <c:v>411.55999999999</c:v>
                </c:pt>
                <c:pt idx="2806">
                  <c:v>411.58999999999003</c:v>
                </c:pt>
                <c:pt idx="2807">
                  <c:v>411.61999999999</c:v>
                </c:pt>
                <c:pt idx="2808">
                  <c:v>411.64999999998997</c:v>
                </c:pt>
                <c:pt idx="2809">
                  <c:v>411.67999999999</c:v>
                </c:pt>
                <c:pt idx="2810">
                  <c:v>411.70999999998895</c:v>
                </c:pt>
                <c:pt idx="2811">
                  <c:v>411.73999999998864</c:v>
                </c:pt>
                <c:pt idx="2812">
                  <c:v>411.76999999998895</c:v>
                </c:pt>
                <c:pt idx="2813">
                  <c:v>411.79999999998893</c:v>
                </c:pt>
                <c:pt idx="2814">
                  <c:v>411.82999999998896</c:v>
                </c:pt>
                <c:pt idx="2815">
                  <c:v>411.85999999998904</c:v>
                </c:pt>
                <c:pt idx="2816">
                  <c:v>411.88999999998896</c:v>
                </c:pt>
                <c:pt idx="2817">
                  <c:v>411.91999999998899</c:v>
                </c:pt>
                <c:pt idx="2818">
                  <c:v>411.94999999998896</c:v>
                </c:pt>
                <c:pt idx="2819">
                  <c:v>411.97999999998899</c:v>
                </c:pt>
                <c:pt idx="2820">
                  <c:v>412.00999999998896</c:v>
                </c:pt>
                <c:pt idx="2821">
                  <c:v>412.03999999998899</c:v>
                </c:pt>
                <c:pt idx="2822">
                  <c:v>412.06999999998897</c:v>
                </c:pt>
                <c:pt idx="2823">
                  <c:v>412.09999999998894</c:v>
                </c:pt>
                <c:pt idx="2824">
                  <c:v>412.12999999998897</c:v>
                </c:pt>
                <c:pt idx="2825">
                  <c:v>412.159999999989</c:v>
                </c:pt>
                <c:pt idx="2826">
                  <c:v>412.18999999998903</c:v>
                </c:pt>
                <c:pt idx="2827">
                  <c:v>412.21999999998894</c:v>
                </c:pt>
                <c:pt idx="2828">
                  <c:v>412.24999999998897</c:v>
                </c:pt>
                <c:pt idx="2829">
                  <c:v>412.27999999998895</c:v>
                </c:pt>
                <c:pt idx="2830">
                  <c:v>412.30999999998897</c:v>
                </c:pt>
                <c:pt idx="2831">
                  <c:v>412.33999999998895</c:v>
                </c:pt>
                <c:pt idx="2832">
                  <c:v>412.36999999998898</c:v>
                </c:pt>
                <c:pt idx="2833">
                  <c:v>412.39999999998895</c:v>
                </c:pt>
                <c:pt idx="2834">
                  <c:v>412.42999999998869</c:v>
                </c:pt>
                <c:pt idx="2835">
                  <c:v>412.45999999998895</c:v>
                </c:pt>
                <c:pt idx="2836">
                  <c:v>412.48999999998864</c:v>
                </c:pt>
                <c:pt idx="2837">
                  <c:v>412.51999999998895</c:v>
                </c:pt>
                <c:pt idx="2838">
                  <c:v>412.54999999998898</c:v>
                </c:pt>
                <c:pt idx="2839">
                  <c:v>412.57999999998896</c:v>
                </c:pt>
                <c:pt idx="2840">
                  <c:v>412.60999999998904</c:v>
                </c:pt>
                <c:pt idx="2841">
                  <c:v>412.63999999998896</c:v>
                </c:pt>
                <c:pt idx="2842">
                  <c:v>412.66999999998905</c:v>
                </c:pt>
                <c:pt idx="2843">
                  <c:v>412.69999999998896</c:v>
                </c:pt>
                <c:pt idx="2844">
                  <c:v>412.72999999998899</c:v>
                </c:pt>
                <c:pt idx="2845">
                  <c:v>412.75999999998896</c:v>
                </c:pt>
                <c:pt idx="2846">
                  <c:v>412.78999999998899</c:v>
                </c:pt>
                <c:pt idx="2847">
                  <c:v>412.819999999988</c:v>
                </c:pt>
                <c:pt idx="2848">
                  <c:v>412.84999999998797</c:v>
                </c:pt>
                <c:pt idx="2849">
                  <c:v>412.879999999988</c:v>
                </c:pt>
                <c:pt idx="2850">
                  <c:v>412.90999999998769</c:v>
                </c:pt>
                <c:pt idx="2851">
                  <c:v>412.93999999998709</c:v>
                </c:pt>
                <c:pt idx="2852">
                  <c:v>412.96999999998769</c:v>
                </c:pt>
                <c:pt idx="2853">
                  <c:v>412.9999999999871</c:v>
                </c:pt>
                <c:pt idx="2854">
                  <c:v>413.02999999998769</c:v>
                </c:pt>
                <c:pt idx="2855">
                  <c:v>413.05999999998801</c:v>
                </c:pt>
                <c:pt idx="2856">
                  <c:v>413.08999999998764</c:v>
                </c:pt>
                <c:pt idx="2857">
                  <c:v>413.11999999998801</c:v>
                </c:pt>
                <c:pt idx="2858">
                  <c:v>413.14999999998798</c:v>
                </c:pt>
                <c:pt idx="2859">
                  <c:v>413.17999999998801</c:v>
                </c:pt>
                <c:pt idx="2860">
                  <c:v>413.20999999998799</c:v>
                </c:pt>
                <c:pt idx="2861">
                  <c:v>413.23999999998722</c:v>
                </c:pt>
                <c:pt idx="2862">
                  <c:v>413.26999999998799</c:v>
                </c:pt>
                <c:pt idx="2863">
                  <c:v>413.29999999998722</c:v>
                </c:pt>
                <c:pt idx="2864">
                  <c:v>413.32999999998799</c:v>
                </c:pt>
                <c:pt idx="2865">
                  <c:v>413.35999999998802</c:v>
                </c:pt>
                <c:pt idx="2866">
                  <c:v>413.38999999998799</c:v>
                </c:pt>
                <c:pt idx="2867">
                  <c:v>413.41999999998723</c:v>
                </c:pt>
                <c:pt idx="2868">
                  <c:v>413.44999999998799</c:v>
                </c:pt>
                <c:pt idx="2869">
                  <c:v>413.47999999998763</c:v>
                </c:pt>
                <c:pt idx="2870">
                  <c:v>413.509999999988</c:v>
                </c:pt>
                <c:pt idx="2871">
                  <c:v>413.53999999998803</c:v>
                </c:pt>
                <c:pt idx="2872">
                  <c:v>413.569999999988</c:v>
                </c:pt>
                <c:pt idx="2873">
                  <c:v>413.59999999998769</c:v>
                </c:pt>
                <c:pt idx="2874">
                  <c:v>413.629999999988</c:v>
                </c:pt>
                <c:pt idx="2875">
                  <c:v>413.65999999998797</c:v>
                </c:pt>
                <c:pt idx="2876">
                  <c:v>413.689999999988</c:v>
                </c:pt>
                <c:pt idx="2877">
                  <c:v>413.71999999998769</c:v>
                </c:pt>
                <c:pt idx="2878">
                  <c:v>413.74999999998801</c:v>
                </c:pt>
                <c:pt idx="2879">
                  <c:v>413.77999999998769</c:v>
                </c:pt>
                <c:pt idx="2880">
                  <c:v>413.80999999998704</c:v>
                </c:pt>
                <c:pt idx="2881">
                  <c:v>413.83999999998764</c:v>
                </c:pt>
                <c:pt idx="2882">
                  <c:v>413.86999999998704</c:v>
                </c:pt>
                <c:pt idx="2883">
                  <c:v>413.89999999998696</c:v>
                </c:pt>
                <c:pt idx="2884">
                  <c:v>413.92999999998699</c:v>
                </c:pt>
                <c:pt idx="2885">
                  <c:v>413.95999999998696</c:v>
                </c:pt>
                <c:pt idx="2886">
                  <c:v>413.98999999998699</c:v>
                </c:pt>
                <c:pt idx="2887">
                  <c:v>414.01999999998696</c:v>
                </c:pt>
                <c:pt idx="2888">
                  <c:v>414.04999999998705</c:v>
                </c:pt>
                <c:pt idx="2889">
                  <c:v>414.07999999998697</c:v>
                </c:pt>
                <c:pt idx="2890">
                  <c:v>414.109999999987</c:v>
                </c:pt>
                <c:pt idx="2891">
                  <c:v>414.13999999998703</c:v>
                </c:pt>
                <c:pt idx="2892">
                  <c:v>414.169999999987</c:v>
                </c:pt>
                <c:pt idx="2893">
                  <c:v>414.19999999998703</c:v>
                </c:pt>
                <c:pt idx="2894">
                  <c:v>414.22999999998694</c:v>
                </c:pt>
                <c:pt idx="2895">
                  <c:v>414.25999999998697</c:v>
                </c:pt>
                <c:pt idx="2896">
                  <c:v>414.28999999998695</c:v>
                </c:pt>
                <c:pt idx="2897">
                  <c:v>414.31999999998698</c:v>
                </c:pt>
                <c:pt idx="2898">
                  <c:v>414.34999999998701</c:v>
                </c:pt>
                <c:pt idx="2899">
                  <c:v>414.37999999998698</c:v>
                </c:pt>
                <c:pt idx="2900">
                  <c:v>414.40999999998695</c:v>
                </c:pt>
                <c:pt idx="2901">
                  <c:v>414.43999999998664</c:v>
                </c:pt>
                <c:pt idx="2902">
                  <c:v>414.46999999998695</c:v>
                </c:pt>
                <c:pt idx="2903">
                  <c:v>414.49999999998693</c:v>
                </c:pt>
                <c:pt idx="2904">
                  <c:v>414.52999999998696</c:v>
                </c:pt>
                <c:pt idx="2905">
                  <c:v>414.55999999998704</c:v>
                </c:pt>
                <c:pt idx="2906">
                  <c:v>414.58999999998696</c:v>
                </c:pt>
                <c:pt idx="2907">
                  <c:v>414.61999999998704</c:v>
                </c:pt>
                <c:pt idx="2908">
                  <c:v>414.64999999998702</c:v>
                </c:pt>
                <c:pt idx="2909">
                  <c:v>414.67999999998705</c:v>
                </c:pt>
                <c:pt idx="2910">
                  <c:v>414.70999999998696</c:v>
                </c:pt>
                <c:pt idx="2911">
                  <c:v>414.73999999998699</c:v>
                </c:pt>
                <c:pt idx="2912">
                  <c:v>414.76999999998696</c:v>
                </c:pt>
                <c:pt idx="2913">
                  <c:v>414.79999999998699</c:v>
                </c:pt>
                <c:pt idx="2914">
                  <c:v>414.82999999998697</c:v>
                </c:pt>
                <c:pt idx="2915">
                  <c:v>414.859999999987</c:v>
                </c:pt>
                <c:pt idx="2916">
                  <c:v>414.88999999998703</c:v>
                </c:pt>
                <c:pt idx="2917">
                  <c:v>414.91999999998694</c:v>
                </c:pt>
                <c:pt idx="2918">
                  <c:v>414.94999999998703</c:v>
                </c:pt>
                <c:pt idx="2919">
                  <c:v>414.97999999998694</c:v>
                </c:pt>
                <c:pt idx="2920">
                  <c:v>415.00999999998601</c:v>
                </c:pt>
                <c:pt idx="2921">
                  <c:v>415.03999999998564</c:v>
                </c:pt>
                <c:pt idx="2922">
                  <c:v>415.06999999998601</c:v>
                </c:pt>
                <c:pt idx="2923">
                  <c:v>415.09999999998593</c:v>
                </c:pt>
                <c:pt idx="2924">
                  <c:v>415.12999999998601</c:v>
                </c:pt>
                <c:pt idx="2925">
                  <c:v>415.15999999998598</c:v>
                </c:pt>
                <c:pt idx="2926">
                  <c:v>415.18999999998601</c:v>
                </c:pt>
                <c:pt idx="2927">
                  <c:v>415.21999999998599</c:v>
                </c:pt>
                <c:pt idx="2928">
                  <c:v>415.24999999998602</c:v>
                </c:pt>
                <c:pt idx="2929">
                  <c:v>415.27999999998599</c:v>
                </c:pt>
                <c:pt idx="2930">
                  <c:v>415.30999999998602</c:v>
                </c:pt>
                <c:pt idx="2931">
                  <c:v>415.33999999998599</c:v>
                </c:pt>
                <c:pt idx="2932">
                  <c:v>415.36999999998602</c:v>
                </c:pt>
                <c:pt idx="2933">
                  <c:v>415.39999999998599</c:v>
                </c:pt>
                <c:pt idx="2934">
                  <c:v>415.42999999998563</c:v>
                </c:pt>
                <c:pt idx="2935">
                  <c:v>415.459999999986</c:v>
                </c:pt>
                <c:pt idx="2936">
                  <c:v>415.48999999998603</c:v>
                </c:pt>
                <c:pt idx="2937">
                  <c:v>415.519999999986</c:v>
                </c:pt>
                <c:pt idx="2938">
                  <c:v>415.54999999998608</c:v>
                </c:pt>
                <c:pt idx="2939">
                  <c:v>415.579999999986</c:v>
                </c:pt>
                <c:pt idx="2940">
                  <c:v>415.60999999998597</c:v>
                </c:pt>
                <c:pt idx="2941">
                  <c:v>415.639999999986</c:v>
                </c:pt>
                <c:pt idx="2942">
                  <c:v>415.66999999998598</c:v>
                </c:pt>
                <c:pt idx="2943">
                  <c:v>415.69999999998601</c:v>
                </c:pt>
                <c:pt idx="2944">
                  <c:v>415.72999999998569</c:v>
                </c:pt>
                <c:pt idx="2945">
                  <c:v>415.75999999998601</c:v>
                </c:pt>
                <c:pt idx="2946">
                  <c:v>415.78999999998564</c:v>
                </c:pt>
                <c:pt idx="2947">
                  <c:v>415.81999999998601</c:v>
                </c:pt>
                <c:pt idx="2948">
                  <c:v>415.84999999998598</c:v>
                </c:pt>
                <c:pt idx="2949">
                  <c:v>415.87999999998601</c:v>
                </c:pt>
                <c:pt idx="2950">
                  <c:v>415.90999999998593</c:v>
                </c:pt>
                <c:pt idx="2951">
                  <c:v>415.93999999998522</c:v>
                </c:pt>
                <c:pt idx="2952">
                  <c:v>415.96999999998599</c:v>
                </c:pt>
                <c:pt idx="2953">
                  <c:v>415.99999999998522</c:v>
                </c:pt>
                <c:pt idx="2954">
                  <c:v>416.02999999998599</c:v>
                </c:pt>
                <c:pt idx="2955">
                  <c:v>416.05999999998602</c:v>
                </c:pt>
                <c:pt idx="2956">
                  <c:v>416.08999999998599</c:v>
                </c:pt>
                <c:pt idx="2957">
                  <c:v>416.119999999985</c:v>
                </c:pt>
                <c:pt idx="2958">
                  <c:v>416.14999999998508</c:v>
                </c:pt>
                <c:pt idx="2959">
                  <c:v>416.179999999985</c:v>
                </c:pt>
                <c:pt idx="2960">
                  <c:v>416.20999999998469</c:v>
                </c:pt>
                <c:pt idx="2961">
                  <c:v>416.23999999998409</c:v>
                </c:pt>
                <c:pt idx="2962">
                  <c:v>416.26999999998469</c:v>
                </c:pt>
                <c:pt idx="2963">
                  <c:v>416.2999999999841</c:v>
                </c:pt>
                <c:pt idx="2964">
                  <c:v>416.32999999998469</c:v>
                </c:pt>
                <c:pt idx="2965">
                  <c:v>416.35999999998501</c:v>
                </c:pt>
                <c:pt idx="2966">
                  <c:v>416.38999999998464</c:v>
                </c:pt>
                <c:pt idx="2967">
                  <c:v>416.4199999999841</c:v>
                </c:pt>
                <c:pt idx="2968">
                  <c:v>416.44999999998493</c:v>
                </c:pt>
                <c:pt idx="2969">
                  <c:v>416.47999999998416</c:v>
                </c:pt>
                <c:pt idx="2970">
                  <c:v>416.50999999998493</c:v>
                </c:pt>
                <c:pt idx="2971">
                  <c:v>416.53999999998422</c:v>
                </c:pt>
                <c:pt idx="2972">
                  <c:v>416.56999999998499</c:v>
                </c:pt>
                <c:pt idx="2973">
                  <c:v>416.59999999998422</c:v>
                </c:pt>
                <c:pt idx="2974">
                  <c:v>416.62999999998499</c:v>
                </c:pt>
                <c:pt idx="2975">
                  <c:v>416.65999999998502</c:v>
                </c:pt>
                <c:pt idx="2976">
                  <c:v>416.68999999998499</c:v>
                </c:pt>
                <c:pt idx="2977">
                  <c:v>416.71999999998422</c:v>
                </c:pt>
                <c:pt idx="2978">
                  <c:v>416.74999999998499</c:v>
                </c:pt>
                <c:pt idx="2979">
                  <c:v>416.77999999998423</c:v>
                </c:pt>
                <c:pt idx="2980">
                  <c:v>416.809999999985</c:v>
                </c:pt>
                <c:pt idx="2981">
                  <c:v>416.83999999998503</c:v>
                </c:pt>
                <c:pt idx="2982">
                  <c:v>416.869999999985</c:v>
                </c:pt>
                <c:pt idx="2983">
                  <c:v>416.89999999998503</c:v>
                </c:pt>
                <c:pt idx="2984">
                  <c:v>416.92999999998409</c:v>
                </c:pt>
                <c:pt idx="2985">
                  <c:v>416.95999999998469</c:v>
                </c:pt>
                <c:pt idx="2986">
                  <c:v>416.98999999998409</c:v>
                </c:pt>
                <c:pt idx="2987">
                  <c:v>417.01999999998469</c:v>
                </c:pt>
                <c:pt idx="2988">
                  <c:v>417.049999999985</c:v>
                </c:pt>
                <c:pt idx="2989">
                  <c:v>417.07999999998469</c:v>
                </c:pt>
                <c:pt idx="2990">
                  <c:v>417.10999999998501</c:v>
                </c:pt>
                <c:pt idx="2991">
                  <c:v>417.13999999998464</c:v>
                </c:pt>
                <c:pt idx="2992">
                  <c:v>417.16999999998404</c:v>
                </c:pt>
                <c:pt idx="2993">
                  <c:v>417.19999999998396</c:v>
                </c:pt>
                <c:pt idx="2994">
                  <c:v>417.22999999998399</c:v>
                </c:pt>
                <c:pt idx="2995">
                  <c:v>417.25999999998396</c:v>
                </c:pt>
                <c:pt idx="2996">
                  <c:v>417.28999999998399</c:v>
                </c:pt>
                <c:pt idx="2997">
                  <c:v>417.31999999998396</c:v>
                </c:pt>
                <c:pt idx="2998">
                  <c:v>417.34999999998405</c:v>
                </c:pt>
                <c:pt idx="2999">
                  <c:v>417.37999999998397</c:v>
                </c:pt>
                <c:pt idx="3000">
                  <c:v>417.40999999998394</c:v>
                </c:pt>
                <c:pt idx="3001">
                  <c:v>417.43999999998363</c:v>
                </c:pt>
                <c:pt idx="3002">
                  <c:v>417.46999999998394</c:v>
                </c:pt>
                <c:pt idx="3003">
                  <c:v>417.49999999998369</c:v>
                </c:pt>
                <c:pt idx="3004">
                  <c:v>417.52999999998394</c:v>
                </c:pt>
                <c:pt idx="3005">
                  <c:v>417.55999999998397</c:v>
                </c:pt>
                <c:pt idx="3006">
                  <c:v>417.58999999998395</c:v>
                </c:pt>
                <c:pt idx="3007">
                  <c:v>417.61999999998397</c:v>
                </c:pt>
                <c:pt idx="3008">
                  <c:v>417.649999999984</c:v>
                </c:pt>
                <c:pt idx="3009">
                  <c:v>417.67999999998398</c:v>
                </c:pt>
                <c:pt idx="3010">
                  <c:v>417.70999999998395</c:v>
                </c:pt>
                <c:pt idx="3011">
                  <c:v>417.73999999998364</c:v>
                </c:pt>
                <c:pt idx="3012">
                  <c:v>417.76999999998395</c:v>
                </c:pt>
                <c:pt idx="3013">
                  <c:v>417.79999999998364</c:v>
                </c:pt>
                <c:pt idx="3014">
                  <c:v>417.82999999998395</c:v>
                </c:pt>
                <c:pt idx="3015">
                  <c:v>417.85999999998398</c:v>
                </c:pt>
                <c:pt idx="3016">
                  <c:v>417.88999999998396</c:v>
                </c:pt>
                <c:pt idx="3017">
                  <c:v>417.91999999998399</c:v>
                </c:pt>
                <c:pt idx="3018">
                  <c:v>417.94999999998396</c:v>
                </c:pt>
                <c:pt idx="3019">
                  <c:v>417.97999999998399</c:v>
                </c:pt>
                <c:pt idx="3020">
                  <c:v>418.00999999998396</c:v>
                </c:pt>
                <c:pt idx="3021">
                  <c:v>418.03999999998399</c:v>
                </c:pt>
                <c:pt idx="3022">
                  <c:v>418.06999999998396</c:v>
                </c:pt>
                <c:pt idx="3023">
                  <c:v>418.09999999998399</c:v>
                </c:pt>
                <c:pt idx="3024">
                  <c:v>418.12999999998397</c:v>
                </c:pt>
                <c:pt idx="3025">
                  <c:v>418.159999999984</c:v>
                </c:pt>
                <c:pt idx="3026">
                  <c:v>418.18999999998397</c:v>
                </c:pt>
                <c:pt idx="3027">
                  <c:v>418.21999999998394</c:v>
                </c:pt>
                <c:pt idx="3028">
                  <c:v>418.24999999998403</c:v>
                </c:pt>
                <c:pt idx="3029">
                  <c:v>418.27999999998394</c:v>
                </c:pt>
                <c:pt idx="3030">
                  <c:v>418.30999999998301</c:v>
                </c:pt>
                <c:pt idx="3031">
                  <c:v>418.33999999998269</c:v>
                </c:pt>
                <c:pt idx="3032">
                  <c:v>418.36999999998301</c:v>
                </c:pt>
                <c:pt idx="3033">
                  <c:v>418.39999999998264</c:v>
                </c:pt>
                <c:pt idx="3034">
                  <c:v>418.42999999998216</c:v>
                </c:pt>
                <c:pt idx="3035">
                  <c:v>418.45999999998293</c:v>
                </c:pt>
                <c:pt idx="3036">
                  <c:v>418.48999999998222</c:v>
                </c:pt>
                <c:pt idx="3037">
                  <c:v>418.51999999998299</c:v>
                </c:pt>
                <c:pt idx="3038">
                  <c:v>418.54999999998302</c:v>
                </c:pt>
                <c:pt idx="3039">
                  <c:v>418.57999999998299</c:v>
                </c:pt>
                <c:pt idx="3040">
                  <c:v>418.60999999998302</c:v>
                </c:pt>
                <c:pt idx="3041">
                  <c:v>418.63999999998299</c:v>
                </c:pt>
                <c:pt idx="3042">
                  <c:v>418.66999999998302</c:v>
                </c:pt>
                <c:pt idx="3043">
                  <c:v>418.69999999998299</c:v>
                </c:pt>
                <c:pt idx="3044">
                  <c:v>418.72999999998223</c:v>
                </c:pt>
                <c:pt idx="3045">
                  <c:v>418.75999999998299</c:v>
                </c:pt>
                <c:pt idx="3046">
                  <c:v>418.78999999998263</c:v>
                </c:pt>
                <c:pt idx="3047">
                  <c:v>418.819999999983</c:v>
                </c:pt>
                <c:pt idx="3048">
                  <c:v>418.84999999998308</c:v>
                </c:pt>
                <c:pt idx="3049">
                  <c:v>418.879999999983</c:v>
                </c:pt>
                <c:pt idx="3050">
                  <c:v>418.90999999998269</c:v>
                </c:pt>
                <c:pt idx="3051">
                  <c:v>418.93999999998209</c:v>
                </c:pt>
                <c:pt idx="3052">
                  <c:v>418.96999999998269</c:v>
                </c:pt>
                <c:pt idx="3053">
                  <c:v>418.99999999998209</c:v>
                </c:pt>
                <c:pt idx="3054">
                  <c:v>419.02999999998269</c:v>
                </c:pt>
                <c:pt idx="3055">
                  <c:v>419.05999999998301</c:v>
                </c:pt>
                <c:pt idx="3056">
                  <c:v>419.08999999998269</c:v>
                </c:pt>
                <c:pt idx="3057">
                  <c:v>419.11999999998301</c:v>
                </c:pt>
                <c:pt idx="3058">
                  <c:v>419.14999999998298</c:v>
                </c:pt>
                <c:pt idx="3059">
                  <c:v>419.17999999998301</c:v>
                </c:pt>
                <c:pt idx="3060">
                  <c:v>419.20999999998293</c:v>
                </c:pt>
                <c:pt idx="3061">
                  <c:v>419.23999999998222</c:v>
                </c:pt>
                <c:pt idx="3062">
                  <c:v>419.26999999998299</c:v>
                </c:pt>
                <c:pt idx="3063">
                  <c:v>419.29999999998222</c:v>
                </c:pt>
                <c:pt idx="3064">
                  <c:v>419.32999999998299</c:v>
                </c:pt>
                <c:pt idx="3065">
                  <c:v>419.35999999998302</c:v>
                </c:pt>
                <c:pt idx="3066">
                  <c:v>419.38999999998299</c:v>
                </c:pt>
                <c:pt idx="3067">
                  <c:v>419.41999999998194</c:v>
                </c:pt>
                <c:pt idx="3068">
                  <c:v>419.44999999998203</c:v>
                </c:pt>
                <c:pt idx="3069">
                  <c:v>419.47999999998194</c:v>
                </c:pt>
                <c:pt idx="3070">
                  <c:v>419.50999999998203</c:v>
                </c:pt>
                <c:pt idx="3071">
                  <c:v>419.53999999998194</c:v>
                </c:pt>
                <c:pt idx="3072">
                  <c:v>419.56999999998197</c:v>
                </c:pt>
                <c:pt idx="3073">
                  <c:v>419.59999999998195</c:v>
                </c:pt>
                <c:pt idx="3074">
                  <c:v>419.62999999998198</c:v>
                </c:pt>
                <c:pt idx="3075">
                  <c:v>419.65999999998201</c:v>
                </c:pt>
                <c:pt idx="3076">
                  <c:v>419.68999999998198</c:v>
                </c:pt>
                <c:pt idx="3077">
                  <c:v>419.71999999998195</c:v>
                </c:pt>
                <c:pt idx="3078">
                  <c:v>419.74999999998198</c:v>
                </c:pt>
                <c:pt idx="3079">
                  <c:v>419.77999999998195</c:v>
                </c:pt>
                <c:pt idx="3080">
                  <c:v>419.80999999998198</c:v>
                </c:pt>
                <c:pt idx="3081">
                  <c:v>419.83999999998196</c:v>
                </c:pt>
                <c:pt idx="3082">
                  <c:v>419.86999999998204</c:v>
                </c:pt>
                <c:pt idx="3083">
                  <c:v>419.89999999998196</c:v>
                </c:pt>
                <c:pt idx="3084">
                  <c:v>419.92999999998199</c:v>
                </c:pt>
                <c:pt idx="3085">
                  <c:v>419.95999999998196</c:v>
                </c:pt>
                <c:pt idx="3086">
                  <c:v>419.98999999998199</c:v>
                </c:pt>
                <c:pt idx="3087">
                  <c:v>420.01999999998196</c:v>
                </c:pt>
                <c:pt idx="3088">
                  <c:v>420.04999999998205</c:v>
                </c:pt>
                <c:pt idx="3089">
                  <c:v>420.07999999998196</c:v>
                </c:pt>
                <c:pt idx="3090">
                  <c:v>420.10999999998205</c:v>
                </c:pt>
                <c:pt idx="3091">
                  <c:v>420.13999999998197</c:v>
                </c:pt>
                <c:pt idx="3092">
                  <c:v>420.169999999982</c:v>
                </c:pt>
                <c:pt idx="3093">
                  <c:v>420.19999999998203</c:v>
                </c:pt>
                <c:pt idx="3094">
                  <c:v>420.22999999998194</c:v>
                </c:pt>
                <c:pt idx="3095">
                  <c:v>420.25999999998203</c:v>
                </c:pt>
                <c:pt idx="3096">
                  <c:v>420.28999999998194</c:v>
                </c:pt>
                <c:pt idx="3097">
                  <c:v>420.31999999998197</c:v>
                </c:pt>
                <c:pt idx="3098">
                  <c:v>420.349999999982</c:v>
                </c:pt>
                <c:pt idx="3099">
                  <c:v>420.37999999998198</c:v>
                </c:pt>
                <c:pt idx="3100">
                  <c:v>420.40999999998195</c:v>
                </c:pt>
                <c:pt idx="3101">
                  <c:v>420.43999999998169</c:v>
                </c:pt>
                <c:pt idx="3102">
                  <c:v>420.46999999998093</c:v>
                </c:pt>
                <c:pt idx="3103">
                  <c:v>420.49999999998022</c:v>
                </c:pt>
                <c:pt idx="3104">
                  <c:v>420.52999999998099</c:v>
                </c:pt>
                <c:pt idx="3105">
                  <c:v>420.55999999998102</c:v>
                </c:pt>
                <c:pt idx="3106">
                  <c:v>420.58999999998099</c:v>
                </c:pt>
                <c:pt idx="3107">
                  <c:v>420.61999999998102</c:v>
                </c:pt>
                <c:pt idx="3108">
                  <c:v>420.64999999998179</c:v>
                </c:pt>
                <c:pt idx="3109">
                  <c:v>420.67999999998102</c:v>
                </c:pt>
                <c:pt idx="3110">
                  <c:v>420.70999999998099</c:v>
                </c:pt>
                <c:pt idx="3111">
                  <c:v>420.73999999998063</c:v>
                </c:pt>
                <c:pt idx="3112">
                  <c:v>420.769999999981</c:v>
                </c:pt>
                <c:pt idx="3113">
                  <c:v>420.79999999998103</c:v>
                </c:pt>
                <c:pt idx="3114">
                  <c:v>420.829999999981</c:v>
                </c:pt>
                <c:pt idx="3115">
                  <c:v>420.85999999998108</c:v>
                </c:pt>
                <c:pt idx="3116">
                  <c:v>420.889999999981</c:v>
                </c:pt>
                <c:pt idx="3117">
                  <c:v>420.91999999998069</c:v>
                </c:pt>
                <c:pt idx="3118">
                  <c:v>420.949999999981</c:v>
                </c:pt>
                <c:pt idx="3119">
                  <c:v>420.97999999998069</c:v>
                </c:pt>
                <c:pt idx="3120">
                  <c:v>421.00999999998101</c:v>
                </c:pt>
                <c:pt idx="3121">
                  <c:v>421.03999999998069</c:v>
                </c:pt>
                <c:pt idx="3122">
                  <c:v>421.06999999998101</c:v>
                </c:pt>
                <c:pt idx="3123">
                  <c:v>421.09999999998064</c:v>
                </c:pt>
                <c:pt idx="3124">
                  <c:v>421.12999999998101</c:v>
                </c:pt>
                <c:pt idx="3125">
                  <c:v>421.15999999998098</c:v>
                </c:pt>
                <c:pt idx="3126">
                  <c:v>421.18999999998101</c:v>
                </c:pt>
                <c:pt idx="3127">
                  <c:v>421.21999999998093</c:v>
                </c:pt>
                <c:pt idx="3128">
                  <c:v>421.24999999998101</c:v>
                </c:pt>
                <c:pt idx="3129">
                  <c:v>421.27999999998099</c:v>
                </c:pt>
                <c:pt idx="3130">
                  <c:v>421.30999999998102</c:v>
                </c:pt>
                <c:pt idx="3131">
                  <c:v>421.33999999998099</c:v>
                </c:pt>
                <c:pt idx="3132">
                  <c:v>421.36999999998102</c:v>
                </c:pt>
                <c:pt idx="3133">
                  <c:v>421.39999999998099</c:v>
                </c:pt>
                <c:pt idx="3134">
                  <c:v>421.42999999998023</c:v>
                </c:pt>
                <c:pt idx="3135">
                  <c:v>421.45999999998099</c:v>
                </c:pt>
                <c:pt idx="3136">
                  <c:v>421.48999999998063</c:v>
                </c:pt>
                <c:pt idx="3137">
                  <c:v>421.519999999981</c:v>
                </c:pt>
                <c:pt idx="3138">
                  <c:v>421.54999999998108</c:v>
                </c:pt>
                <c:pt idx="3139">
                  <c:v>421.579999999981</c:v>
                </c:pt>
                <c:pt idx="3140">
                  <c:v>421.60999999998</c:v>
                </c:pt>
                <c:pt idx="3141">
                  <c:v>421.63999999997969</c:v>
                </c:pt>
                <c:pt idx="3142">
                  <c:v>421.66999999998001</c:v>
                </c:pt>
                <c:pt idx="3143">
                  <c:v>421.69999999997964</c:v>
                </c:pt>
                <c:pt idx="3144">
                  <c:v>421.7299999999791</c:v>
                </c:pt>
                <c:pt idx="3145">
                  <c:v>421.75999999997993</c:v>
                </c:pt>
                <c:pt idx="3146">
                  <c:v>421.78999999997916</c:v>
                </c:pt>
                <c:pt idx="3147">
                  <c:v>421.81999999997993</c:v>
                </c:pt>
                <c:pt idx="3148">
                  <c:v>421.84999999998001</c:v>
                </c:pt>
                <c:pt idx="3149">
                  <c:v>421.87999999997999</c:v>
                </c:pt>
                <c:pt idx="3150">
                  <c:v>421.90999999997922</c:v>
                </c:pt>
                <c:pt idx="3151">
                  <c:v>421.93999999997891</c:v>
                </c:pt>
                <c:pt idx="3152">
                  <c:v>421.96999999997922</c:v>
                </c:pt>
                <c:pt idx="3153">
                  <c:v>421.99999999997891</c:v>
                </c:pt>
                <c:pt idx="3154">
                  <c:v>422.02999999997922</c:v>
                </c:pt>
                <c:pt idx="3155">
                  <c:v>422.05999999997999</c:v>
                </c:pt>
                <c:pt idx="3156">
                  <c:v>422.08999999997963</c:v>
                </c:pt>
                <c:pt idx="3157">
                  <c:v>422.11999999998</c:v>
                </c:pt>
                <c:pt idx="3158">
                  <c:v>422.14999999998008</c:v>
                </c:pt>
                <c:pt idx="3159">
                  <c:v>422.17999999998</c:v>
                </c:pt>
                <c:pt idx="3160">
                  <c:v>422.20999999998003</c:v>
                </c:pt>
                <c:pt idx="3161">
                  <c:v>422.23999999997909</c:v>
                </c:pt>
                <c:pt idx="3162">
                  <c:v>422.26999999997969</c:v>
                </c:pt>
                <c:pt idx="3163">
                  <c:v>422.29999999997909</c:v>
                </c:pt>
                <c:pt idx="3164">
                  <c:v>422.32999999997969</c:v>
                </c:pt>
                <c:pt idx="3165">
                  <c:v>422.35999999998</c:v>
                </c:pt>
                <c:pt idx="3166">
                  <c:v>422.38999999997969</c:v>
                </c:pt>
                <c:pt idx="3167">
                  <c:v>422.4199999999791</c:v>
                </c:pt>
                <c:pt idx="3168">
                  <c:v>422.44999999997964</c:v>
                </c:pt>
                <c:pt idx="3169">
                  <c:v>422.4799999999791</c:v>
                </c:pt>
                <c:pt idx="3170">
                  <c:v>422.50999999997993</c:v>
                </c:pt>
                <c:pt idx="3171">
                  <c:v>422.53999999997916</c:v>
                </c:pt>
                <c:pt idx="3172">
                  <c:v>422.56999999997993</c:v>
                </c:pt>
                <c:pt idx="3173">
                  <c:v>422.59999999997922</c:v>
                </c:pt>
                <c:pt idx="3174">
                  <c:v>422.62999999997999</c:v>
                </c:pt>
                <c:pt idx="3175">
                  <c:v>422.65999999998002</c:v>
                </c:pt>
                <c:pt idx="3176">
                  <c:v>422.68999999997999</c:v>
                </c:pt>
                <c:pt idx="3177">
                  <c:v>422.71999999997894</c:v>
                </c:pt>
                <c:pt idx="3178">
                  <c:v>422.74999999997897</c:v>
                </c:pt>
                <c:pt idx="3179">
                  <c:v>422.77999999997894</c:v>
                </c:pt>
                <c:pt idx="3180">
                  <c:v>422.80999999997903</c:v>
                </c:pt>
                <c:pt idx="3181">
                  <c:v>422.83999999997894</c:v>
                </c:pt>
                <c:pt idx="3182">
                  <c:v>422.86999999997897</c:v>
                </c:pt>
                <c:pt idx="3183">
                  <c:v>422.89999999997895</c:v>
                </c:pt>
                <c:pt idx="3184">
                  <c:v>422.92999999997869</c:v>
                </c:pt>
                <c:pt idx="3185">
                  <c:v>422.95999999997895</c:v>
                </c:pt>
                <c:pt idx="3186">
                  <c:v>422.98999999997869</c:v>
                </c:pt>
                <c:pt idx="3187">
                  <c:v>423.01999999997895</c:v>
                </c:pt>
                <c:pt idx="3188">
                  <c:v>423.04999999997898</c:v>
                </c:pt>
                <c:pt idx="3189">
                  <c:v>423.07999999997895</c:v>
                </c:pt>
                <c:pt idx="3190">
                  <c:v>423.10999999997898</c:v>
                </c:pt>
                <c:pt idx="3191">
                  <c:v>423.13999999997895</c:v>
                </c:pt>
                <c:pt idx="3192">
                  <c:v>423.16999999997898</c:v>
                </c:pt>
                <c:pt idx="3193">
                  <c:v>423.19999999997896</c:v>
                </c:pt>
                <c:pt idx="3194">
                  <c:v>423.22999999997899</c:v>
                </c:pt>
                <c:pt idx="3195">
                  <c:v>423.25999999997896</c:v>
                </c:pt>
                <c:pt idx="3196">
                  <c:v>423.28999999997899</c:v>
                </c:pt>
                <c:pt idx="3197">
                  <c:v>423.31999999997896</c:v>
                </c:pt>
                <c:pt idx="3198">
                  <c:v>423.34999999997905</c:v>
                </c:pt>
                <c:pt idx="3199">
                  <c:v>423.37999999997896</c:v>
                </c:pt>
                <c:pt idx="3200">
                  <c:v>423.40999999997899</c:v>
                </c:pt>
                <c:pt idx="3201">
                  <c:v>423.43999999997823</c:v>
                </c:pt>
                <c:pt idx="3202">
                  <c:v>423.46999999997894</c:v>
                </c:pt>
                <c:pt idx="3203">
                  <c:v>423.49999999997863</c:v>
                </c:pt>
                <c:pt idx="3204">
                  <c:v>423.52999999997894</c:v>
                </c:pt>
                <c:pt idx="3205">
                  <c:v>423.55999999997903</c:v>
                </c:pt>
                <c:pt idx="3206">
                  <c:v>423.58999999997894</c:v>
                </c:pt>
                <c:pt idx="3207">
                  <c:v>423.61999999997897</c:v>
                </c:pt>
                <c:pt idx="3208">
                  <c:v>423.649999999979</c:v>
                </c:pt>
                <c:pt idx="3209">
                  <c:v>423.67999999997897</c:v>
                </c:pt>
                <c:pt idx="3210">
                  <c:v>423.70999999997895</c:v>
                </c:pt>
                <c:pt idx="3211">
                  <c:v>423.73999999997869</c:v>
                </c:pt>
                <c:pt idx="3212">
                  <c:v>423.76999999997793</c:v>
                </c:pt>
                <c:pt idx="3213">
                  <c:v>423.79999999997722</c:v>
                </c:pt>
                <c:pt idx="3214">
                  <c:v>423.82999999997799</c:v>
                </c:pt>
                <c:pt idx="3215">
                  <c:v>423.85999999997802</c:v>
                </c:pt>
                <c:pt idx="3216">
                  <c:v>423.88999999997799</c:v>
                </c:pt>
                <c:pt idx="3217">
                  <c:v>423.91999999997722</c:v>
                </c:pt>
                <c:pt idx="3218">
                  <c:v>423.94999999997799</c:v>
                </c:pt>
                <c:pt idx="3219">
                  <c:v>423.97999999997722</c:v>
                </c:pt>
                <c:pt idx="3220">
                  <c:v>424.00999999997799</c:v>
                </c:pt>
                <c:pt idx="3221">
                  <c:v>424.03999999997723</c:v>
                </c:pt>
                <c:pt idx="3222">
                  <c:v>424.06999999997799</c:v>
                </c:pt>
                <c:pt idx="3223">
                  <c:v>424.09999999997763</c:v>
                </c:pt>
                <c:pt idx="3224">
                  <c:v>424.129999999978</c:v>
                </c:pt>
                <c:pt idx="3225">
                  <c:v>424.15999999997808</c:v>
                </c:pt>
                <c:pt idx="3226">
                  <c:v>424.189999999978</c:v>
                </c:pt>
                <c:pt idx="3227">
                  <c:v>424.21999999997769</c:v>
                </c:pt>
                <c:pt idx="3228">
                  <c:v>424.249999999978</c:v>
                </c:pt>
                <c:pt idx="3229">
                  <c:v>424.27999999997769</c:v>
                </c:pt>
                <c:pt idx="3230">
                  <c:v>424.309999999978</c:v>
                </c:pt>
                <c:pt idx="3231">
                  <c:v>424.33999999997769</c:v>
                </c:pt>
                <c:pt idx="3232">
                  <c:v>424.36999999997801</c:v>
                </c:pt>
                <c:pt idx="3233">
                  <c:v>424.39999999997769</c:v>
                </c:pt>
                <c:pt idx="3234">
                  <c:v>424.4299999999771</c:v>
                </c:pt>
                <c:pt idx="3235">
                  <c:v>424.45999999997764</c:v>
                </c:pt>
                <c:pt idx="3236">
                  <c:v>424.48999999997716</c:v>
                </c:pt>
                <c:pt idx="3237">
                  <c:v>424.51999999997793</c:v>
                </c:pt>
                <c:pt idx="3238">
                  <c:v>424.54999999997801</c:v>
                </c:pt>
                <c:pt idx="3239">
                  <c:v>424.57999999997799</c:v>
                </c:pt>
                <c:pt idx="3240">
                  <c:v>424.60999999997802</c:v>
                </c:pt>
                <c:pt idx="3241">
                  <c:v>424.63999999997799</c:v>
                </c:pt>
                <c:pt idx="3242">
                  <c:v>424.66999999997802</c:v>
                </c:pt>
                <c:pt idx="3243">
                  <c:v>424.69999999997799</c:v>
                </c:pt>
                <c:pt idx="3244">
                  <c:v>424.72999999997722</c:v>
                </c:pt>
                <c:pt idx="3245">
                  <c:v>424.75999999997799</c:v>
                </c:pt>
                <c:pt idx="3246">
                  <c:v>424.78999999997723</c:v>
                </c:pt>
                <c:pt idx="3247">
                  <c:v>424.81999999997799</c:v>
                </c:pt>
                <c:pt idx="3248">
                  <c:v>424.84999999997802</c:v>
                </c:pt>
                <c:pt idx="3249">
                  <c:v>424.879999999978</c:v>
                </c:pt>
                <c:pt idx="3250">
                  <c:v>424.90999999997695</c:v>
                </c:pt>
                <c:pt idx="3251">
                  <c:v>424.93999999997669</c:v>
                </c:pt>
                <c:pt idx="3252">
                  <c:v>424.96999999997695</c:v>
                </c:pt>
                <c:pt idx="3253">
                  <c:v>424.99999999997669</c:v>
                </c:pt>
                <c:pt idx="3254">
                  <c:v>425.02999999997695</c:v>
                </c:pt>
                <c:pt idx="3255">
                  <c:v>425.05999999997698</c:v>
                </c:pt>
                <c:pt idx="3256">
                  <c:v>425.08999999997695</c:v>
                </c:pt>
                <c:pt idx="3257">
                  <c:v>425.11999999997698</c:v>
                </c:pt>
                <c:pt idx="3258">
                  <c:v>425.14999999997701</c:v>
                </c:pt>
                <c:pt idx="3259">
                  <c:v>425.17999999997704</c:v>
                </c:pt>
                <c:pt idx="3260">
                  <c:v>425.20999999997696</c:v>
                </c:pt>
                <c:pt idx="3261">
                  <c:v>425.23999999997699</c:v>
                </c:pt>
                <c:pt idx="3262">
                  <c:v>425.26999999997696</c:v>
                </c:pt>
                <c:pt idx="3263">
                  <c:v>425.29999999997699</c:v>
                </c:pt>
                <c:pt idx="3264">
                  <c:v>425.32999999997696</c:v>
                </c:pt>
                <c:pt idx="3265">
                  <c:v>425.35999999997705</c:v>
                </c:pt>
                <c:pt idx="3266">
                  <c:v>425.38999999997696</c:v>
                </c:pt>
                <c:pt idx="3267">
                  <c:v>425.41999999997699</c:v>
                </c:pt>
                <c:pt idx="3268">
                  <c:v>425.44999999997697</c:v>
                </c:pt>
                <c:pt idx="3269">
                  <c:v>425.47999999997694</c:v>
                </c:pt>
                <c:pt idx="3270">
                  <c:v>425.50999999997703</c:v>
                </c:pt>
                <c:pt idx="3271">
                  <c:v>425.53999999997694</c:v>
                </c:pt>
                <c:pt idx="3272">
                  <c:v>425.56999999997697</c:v>
                </c:pt>
                <c:pt idx="3273">
                  <c:v>425.59999999997694</c:v>
                </c:pt>
                <c:pt idx="3274">
                  <c:v>425.62999999997697</c:v>
                </c:pt>
                <c:pt idx="3275">
                  <c:v>425.659999999977</c:v>
                </c:pt>
                <c:pt idx="3276">
                  <c:v>425.68999999997698</c:v>
                </c:pt>
                <c:pt idx="3277">
                  <c:v>425.71999999997695</c:v>
                </c:pt>
                <c:pt idx="3278">
                  <c:v>425.74999999997698</c:v>
                </c:pt>
                <c:pt idx="3279">
                  <c:v>425.77999999997695</c:v>
                </c:pt>
                <c:pt idx="3280">
                  <c:v>425.80999999997698</c:v>
                </c:pt>
                <c:pt idx="3281">
                  <c:v>425.83999999997695</c:v>
                </c:pt>
                <c:pt idx="3282">
                  <c:v>425.86999999997698</c:v>
                </c:pt>
                <c:pt idx="3283">
                  <c:v>425.89999999997696</c:v>
                </c:pt>
                <c:pt idx="3284">
                  <c:v>425.92999999997699</c:v>
                </c:pt>
                <c:pt idx="3285">
                  <c:v>425.95999999997696</c:v>
                </c:pt>
                <c:pt idx="3286">
                  <c:v>425.98999999997699</c:v>
                </c:pt>
                <c:pt idx="3287">
                  <c:v>426.01999999997599</c:v>
                </c:pt>
                <c:pt idx="3288">
                  <c:v>426.04999999997602</c:v>
                </c:pt>
                <c:pt idx="3289">
                  <c:v>426.079999999976</c:v>
                </c:pt>
                <c:pt idx="3290">
                  <c:v>426.10999999997608</c:v>
                </c:pt>
                <c:pt idx="3291">
                  <c:v>426.139999999976</c:v>
                </c:pt>
                <c:pt idx="3292">
                  <c:v>426.16999999997608</c:v>
                </c:pt>
                <c:pt idx="3293">
                  <c:v>426.199999999976</c:v>
                </c:pt>
                <c:pt idx="3294">
                  <c:v>426.22999999997569</c:v>
                </c:pt>
                <c:pt idx="3295">
                  <c:v>426.259999999976</c:v>
                </c:pt>
                <c:pt idx="3296">
                  <c:v>426.28999999997569</c:v>
                </c:pt>
                <c:pt idx="3297">
                  <c:v>426.31999999997601</c:v>
                </c:pt>
                <c:pt idx="3298">
                  <c:v>426.34999999997598</c:v>
                </c:pt>
                <c:pt idx="3299">
                  <c:v>426.37999999997601</c:v>
                </c:pt>
                <c:pt idx="3300">
                  <c:v>426.40999999997564</c:v>
                </c:pt>
                <c:pt idx="3301">
                  <c:v>426.4399999999751</c:v>
                </c:pt>
                <c:pt idx="3302">
                  <c:v>426.46999999997593</c:v>
                </c:pt>
                <c:pt idx="3303">
                  <c:v>426.49999999997516</c:v>
                </c:pt>
                <c:pt idx="3304">
                  <c:v>426.52999999997593</c:v>
                </c:pt>
                <c:pt idx="3305">
                  <c:v>426.55999999997601</c:v>
                </c:pt>
                <c:pt idx="3306">
                  <c:v>426.58999999997599</c:v>
                </c:pt>
                <c:pt idx="3307">
                  <c:v>426.61999999997602</c:v>
                </c:pt>
                <c:pt idx="3308">
                  <c:v>426.64999999997679</c:v>
                </c:pt>
                <c:pt idx="3309">
                  <c:v>426.67999999997602</c:v>
                </c:pt>
                <c:pt idx="3310">
                  <c:v>426.70999999997599</c:v>
                </c:pt>
                <c:pt idx="3311">
                  <c:v>426.73999999997523</c:v>
                </c:pt>
                <c:pt idx="3312">
                  <c:v>426.76999999997599</c:v>
                </c:pt>
                <c:pt idx="3313">
                  <c:v>426.79999999997563</c:v>
                </c:pt>
                <c:pt idx="3314">
                  <c:v>426.829999999976</c:v>
                </c:pt>
                <c:pt idx="3315">
                  <c:v>426.85999999997608</c:v>
                </c:pt>
                <c:pt idx="3316">
                  <c:v>426.889999999976</c:v>
                </c:pt>
                <c:pt idx="3317">
                  <c:v>426.91999999997603</c:v>
                </c:pt>
                <c:pt idx="3318">
                  <c:v>426.949999999976</c:v>
                </c:pt>
                <c:pt idx="3319">
                  <c:v>426.97999999997569</c:v>
                </c:pt>
                <c:pt idx="3320">
                  <c:v>427.009999999976</c:v>
                </c:pt>
                <c:pt idx="3321">
                  <c:v>427.03999999997569</c:v>
                </c:pt>
                <c:pt idx="3322">
                  <c:v>427.06999999997493</c:v>
                </c:pt>
                <c:pt idx="3323">
                  <c:v>427.09999999997416</c:v>
                </c:pt>
                <c:pt idx="3324">
                  <c:v>427.12999999997493</c:v>
                </c:pt>
                <c:pt idx="3325">
                  <c:v>427.15999999997501</c:v>
                </c:pt>
                <c:pt idx="3326">
                  <c:v>427.18999999997499</c:v>
                </c:pt>
                <c:pt idx="3327">
                  <c:v>427.21999999997422</c:v>
                </c:pt>
                <c:pt idx="3328">
                  <c:v>427.24999999997499</c:v>
                </c:pt>
                <c:pt idx="3329">
                  <c:v>427.27999999997422</c:v>
                </c:pt>
                <c:pt idx="3330">
                  <c:v>427.30999999997499</c:v>
                </c:pt>
                <c:pt idx="3331">
                  <c:v>427.33999999997422</c:v>
                </c:pt>
                <c:pt idx="3332">
                  <c:v>427.36999999997499</c:v>
                </c:pt>
                <c:pt idx="3333">
                  <c:v>427.39999999997463</c:v>
                </c:pt>
                <c:pt idx="3334">
                  <c:v>427.42999999997397</c:v>
                </c:pt>
                <c:pt idx="3335">
                  <c:v>427.45999999997503</c:v>
                </c:pt>
                <c:pt idx="3336">
                  <c:v>427.48999999997403</c:v>
                </c:pt>
                <c:pt idx="3337">
                  <c:v>427.51999999997503</c:v>
                </c:pt>
                <c:pt idx="3338">
                  <c:v>427.549999999975</c:v>
                </c:pt>
                <c:pt idx="3339">
                  <c:v>427.57999999997469</c:v>
                </c:pt>
                <c:pt idx="3340">
                  <c:v>427.609999999975</c:v>
                </c:pt>
                <c:pt idx="3341">
                  <c:v>427.63999999997469</c:v>
                </c:pt>
                <c:pt idx="3342">
                  <c:v>427.669999999975</c:v>
                </c:pt>
                <c:pt idx="3343">
                  <c:v>427.69999999997469</c:v>
                </c:pt>
                <c:pt idx="3344">
                  <c:v>427.7299999999741</c:v>
                </c:pt>
                <c:pt idx="3345">
                  <c:v>427.75999999997464</c:v>
                </c:pt>
                <c:pt idx="3346">
                  <c:v>427.7899999999741</c:v>
                </c:pt>
                <c:pt idx="3347">
                  <c:v>427.81999999997493</c:v>
                </c:pt>
                <c:pt idx="3348">
                  <c:v>427.84999999997501</c:v>
                </c:pt>
                <c:pt idx="3349">
                  <c:v>427.87999999997493</c:v>
                </c:pt>
                <c:pt idx="3350">
                  <c:v>427.90999999997422</c:v>
                </c:pt>
                <c:pt idx="3351">
                  <c:v>427.93999999997391</c:v>
                </c:pt>
                <c:pt idx="3352">
                  <c:v>427.96999999997422</c:v>
                </c:pt>
                <c:pt idx="3353">
                  <c:v>427.99999999997391</c:v>
                </c:pt>
                <c:pt idx="3354">
                  <c:v>428.02999999997422</c:v>
                </c:pt>
                <c:pt idx="3355">
                  <c:v>428.05999999997499</c:v>
                </c:pt>
                <c:pt idx="3356">
                  <c:v>428.08999999997422</c:v>
                </c:pt>
                <c:pt idx="3357">
                  <c:v>428.11999999997499</c:v>
                </c:pt>
                <c:pt idx="3358">
                  <c:v>428.14999999997502</c:v>
                </c:pt>
                <c:pt idx="3359">
                  <c:v>428.179999999975</c:v>
                </c:pt>
                <c:pt idx="3360">
                  <c:v>428.20999999997395</c:v>
                </c:pt>
                <c:pt idx="3361">
                  <c:v>428.23999999997369</c:v>
                </c:pt>
                <c:pt idx="3362">
                  <c:v>428.26999999997395</c:v>
                </c:pt>
                <c:pt idx="3363">
                  <c:v>428.29999999997369</c:v>
                </c:pt>
                <c:pt idx="3364">
                  <c:v>428.32999999997395</c:v>
                </c:pt>
                <c:pt idx="3365">
                  <c:v>428.35999999997398</c:v>
                </c:pt>
                <c:pt idx="3366">
                  <c:v>428.38999999997395</c:v>
                </c:pt>
                <c:pt idx="3367">
                  <c:v>428.41999999997364</c:v>
                </c:pt>
                <c:pt idx="3368">
                  <c:v>428.44999999997395</c:v>
                </c:pt>
                <c:pt idx="3369">
                  <c:v>428.47999999997393</c:v>
                </c:pt>
                <c:pt idx="3370">
                  <c:v>428.50999999997396</c:v>
                </c:pt>
                <c:pt idx="3371">
                  <c:v>428.53999999997399</c:v>
                </c:pt>
                <c:pt idx="3372">
                  <c:v>428.56999999997396</c:v>
                </c:pt>
                <c:pt idx="3373">
                  <c:v>428.59999999997399</c:v>
                </c:pt>
                <c:pt idx="3374">
                  <c:v>428.62999999997396</c:v>
                </c:pt>
                <c:pt idx="3375">
                  <c:v>428.65999999997405</c:v>
                </c:pt>
                <c:pt idx="3376">
                  <c:v>428.68999999997396</c:v>
                </c:pt>
                <c:pt idx="3377">
                  <c:v>428.71999999997399</c:v>
                </c:pt>
                <c:pt idx="3378">
                  <c:v>428.74999999997397</c:v>
                </c:pt>
                <c:pt idx="3379">
                  <c:v>428.77999999997394</c:v>
                </c:pt>
                <c:pt idx="3380">
                  <c:v>428.80999999997397</c:v>
                </c:pt>
                <c:pt idx="3381">
                  <c:v>428.83999999997394</c:v>
                </c:pt>
                <c:pt idx="3382">
                  <c:v>428.86999999997403</c:v>
                </c:pt>
                <c:pt idx="3383">
                  <c:v>428.89999999997394</c:v>
                </c:pt>
                <c:pt idx="3384">
                  <c:v>428.92999999997369</c:v>
                </c:pt>
                <c:pt idx="3385">
                  <c:v>428.95999999997395</c:v>
                </c:pt>
                <c:pt idx="3386">
                  <c:v>428.98999999997369</c:v>
                </c:pt>
                <c:pt idx="3387">
                  <c:v>429.01999999997395</c:v>
                </c:pt>
                <c:pt idx="3388">
                  <c:v>429.04999999997398</c:v>
                </c:pt>
                <c:pt idx="3389">
                  <c:v>429.07999999997395</c:v>
                </c:pt>
                <c:pt idx="3390">
                  <c:v>429.10999999997398</c:v>
                </c:pt>
                <c:pt idx="3391">
                  <c:v>429.13999999997395</c:v>
                </c:pt>
                <c:pt idx="3392">
                  <c:v>429.16999999997398</c:v>
                </c:pt>
                <c:pt idx="3393">
                  <c:v>429.19999999997299</c:v>
                </c:pt>
                <c:pt idx="3394">
                  <c:v>429.22999999997393</c:v>
                </c:pt>
                <c:pt idx="3395">
                  <c:v>429.25999999997396</c:v>
                </c:pt>
                <c:pt idx="3396">
                  <c:v>429.28999999997399</c:v>
                </c:pt>
                <c:pt idx="3397">
                  <c:v>429.31999999997299</c:v>
                </c:pt>
                <c:pt idx="3398">
                  <c:v>429.34999999997302</c:v>
                </c:pt>
                <c:pt idx="3399">
                  <c:v>429.37999999997299</c:v>
                </c:pt>
                <c:pt idx="3400">
                  <c:v>429.40999999997263</c:v>
                </c:pt>
                <c:pt idx="3401">
                  <c:v>429.43999999997203</c:v>
                </c:pt>
                <c:pt idx="3402">
                  <c:v>429.46999999997303</c:v>
                </c:pt>
                <c:pt idx="3403">
                  <c:v>429.49999999997209</c:v>
                </c:pt>
                <c:pt idx="3404">
                  <c:v>429.52999999997269</c:v>
                </c:pt>
                <c:pt idx="3405">
                  <c:v>429.559999999973</c:v>
                </c:pt>
                <c:pt idx="3406">
                  <c:v>429.58999999997269</c:v>
                </c:pt>
                <c:pt idx="3407">
                  <c:v>429.619999999973</c:v>
                </c:pt>
                <c:pt idx="3408">
                  <c:v>429.64999999997298</c:v>
                </c:pt>
                <c:pt idx="3409">
                  <c:v>429.67999999997301</c:v>
                </c:pt>
                <c:pt idx="3410">
                  <c:v>429.70999999997269</c:v>
                </c:pt>
                <c:pt idx="3411">
                  <c:v>429.7399999999721</c:v>
                </c:pt>
                <c:pt idx="3412">
                  <c:v>429.76999999997264</c:v>
                </c:pt>
                <c:pt idx="3413">
                  <c:v>429.79999999997216</c:v>
                </c:pt>
                <c:pt idx="3414">
                  <c:v>429.82999999997293</c:v>
                </c:pt>
                <c:pt idx="3415">
                  <c:v>429.85999999997301</c:v>
                </c:pt>
                <c:pt idx="3416">
                  <c:v>429.88999999997299</c:v>
                </c:pt>
                <c:pt idx="3417">
                  <c:v>429.91999999997222</c:v>
                </c:pt>
                <c:pt idx="3418">
                  <c:v>429.94999999997299</c:v>
                </c:pt>
                <c:pt idx="3419">
                  <c:v>429.97999999997222</c:v>
                </c:pt>
                <c:pt idx="3420">
                  <c:v>430.00999999997299</c:v>
                </c:pt>
                <c:pt idx="3421">
                  <c:v>430.03999999997222</c:v>
                </c:pt>
                <c:pt idx="3422">
                  <c:v>430.06999999997299</c:v>
                </c:pt>
                <c:pt idx="3423">
                  <c:v>430.09999999997223</c:v>
                </c:pt>
                <c:pt idx="3424">
                  <c:v>430.12999999997299</c:v>
                </c:pt>
                <c:pt idx="3425">
                  <c:v>430.15999999997302</c:v>
                </c:pt>
                <c:pt idx="3426">
                  <c:v>430.189999999973</c:v>
                </c:pt>
                <c:pt idx="3427">
                  <c:v>430.21999999997303</c:v>
                </c:pt>
                <c:pt idx="3428">
                  <c:v>430.249999999973</c:v>
                </c:pt>
                <c:pt idx="3429">
                  <c:v>430.27999999997269</c:v>
                </c:pt>
                <c:pt idx="3430">
                  <c:v>430.309999999973</c:v>
                </c:pt>
                <c:pt idx="3431">
                  <c:v>430.33999999997269</c:v>
                </c:pt>
                <c:pt idx="3432">
                  <c:v>430.369999999973</c:v>
                </c:pt>
                <c:pt idx="3433">
                  <c:v>430.39999999997195</c:v>
                </c:pt>
                <c:pt idx="3434">
                  <c:v>430.42999999997193</c:v>
                </c:pt>
                <c:pt idx="3435">
                  <c:v>430.45999999997196</c:v>
                </c:pt>
                <c:pt idx="3436">
                  <c:v>430.48999999997199</c:v>
                </c:pt>
                <c:pt idx="3437">
                  <c:v>430.51999999997196</c:v>
                </c:pt>
                <c:pt idx="3438">
                  <c:v>430.54999999997204</c:v>
                </c:pt>
                <c:pt idx="3439">
                  <c:v>430.57999999997196</c:v>
                </c:pt>
                <c:pt idx="3440">
                  <c:v>430.60999999997205</c:v>
                </c:pt>
                <c:pt idx="3441">
                  <c:v>430.63999999997196</c:v>
                </c:pt>
                <c:pt idx="3442">
                  <c:v>430.66999999997205</c:v>
                </c:pt>
                <c:pt idx="3443">
                  <c:v>430.69999999997196</c:v>
                </c:pt>
                <c:pt idx="3444">
                  <c:v>430.72999999997199</c:v>
                </c:pt>
                <c:pt idx="3445">
                  <c:v>430.75999999997197</c:v>
                </c:pt>
                <c:pt idx="3446">
                  <c:v>430.78999999997194</c:v>
                </c:pt>
                <c:pt idx="3447">
                  <c:v>430.81999999997203</c:v>
                </c:pt>
                <c:pt idx="3448">
                  <c:v>430.849999999972</c:v>
                </c:pt>
                <c:pt idx="3449">
                  <c:v>430.87999999997197</c:v>
                </c:pt>
                <c:pt idx="3450">
                  <c:v>430.90999999997194</c:v>
                </c:pt>
                <c:pt idx="3451">
                  <c:v>430.93999999997169</c:v>
                </c:pt>
                <c:pt idx="3452">
                  <c:v>430.96999999997195</c:v>
                </c:pt>
                <c:pt idx="3453">
                  <c:v>430.99999999997169</c:v>
                </c:pt>
                <c:pt idx="3454">
                  <c:v>431.02999999997195</c:v>
                </c:pt>
                <c:pt idx="3455">
                  <c:v>431.05999999997198</c:v>
                </c:pt>
                <c:pt idx="3456">
                  <c:v>431.08999999997195</c:v>
                </c:pt>
                <c:pt idx="3457">
                  <c:v>431.11999999997198</c:v>
                </c:pt>
                <c:pt idx="3458">
                  <c:v>431.14999999997201</c:v>
                </c:pt>
                <c:pt idx="3459">
                  <c:v>431.17999999997198</c:v>
                </c:pt>
                <c:pt idx="3460">
                  <c:v>431.20999999997196</c:v>
                </c:pt>
                <c:pt idx="3461">
                  <c:v>431.23999999997199</c:v>
                </c:pt>
                <c:pt idx="3462">
                  <c:v>431.26999999997196</c:v>
                </c:pt>
                <c:pt idx="3463">
                  <c:v>431.29999999997199</c:v>
                </c:pt>
                <c:pt idx="3464">
                  <c:v>431.32999999997196</c:v>
                </c:pt>
                <c:pt idx="3465">
                  <c:v>431.35999999997205</c:v>
                </c:pt>
                <c:pt idx="3466">
                  <c:v>431.38999999997196</c:v>
                </c:pt>
                <c:pt idx="3467">
                  <c:v>431.41999999997199</c:v>
                </c:pt>
                <c:pt idx="3468">
                  <c:v>431.44999999997196</c:v>
                </c:pt>
                <c:pt idx="3469">
                  <c:v>431.47999999997199</c:v>
                </c:pt>
                <c:pt idx="3470">
                  <c:v>431.509999999971</c:v>
                </c:pt>
                <c:pt idx="3471">
                  <c:v>431.53999999997069</c:v>
                </c:pt>
                <c:pt idx="3472">
                  <c:v>431.569999999971</c:v>
                </c:pt>
                <c:pt idx="3473">
                  <c:v>431.59999999997069</c:v>
                </c:pt>
                <c:pt idx="3474">
                  <c:v>431.62999999997101</c:v>
                </c:pt>
                <c:pt idx="3475">
                  <c:v>431.65999999997098</c:v>
                </c:pt>
                <c:pt idx="3476">
                  <c:v>431.68999999997101</c:v>
                </c:pt>
                <c:pt idx="3477">
                  <c:v>431.71999999997064</c:v>
                </c:pt>
                <c:pt idx="3478">
                  <c:v>431.74999999997101</c:v>
                </c:pt>
                <c:pt idx="3479">
                  <c:v>431.77999999997093</c:v>
                </c:pt>
                <c:pt idx="3480">
                  <c:v>431.80999999997101</c:v>
                </c:pt>
                <c:pt idx="3481">
                  <c:v>431.83999999997093</c:v>
                </c:pt>
                <c:pt idx="3482">
                  <c:v>431.86999999997101</c:v>
                </c:pt>
                <c:pt idx="3483">
                  <c:v>431.89999999997099</c:v>
                </c:pt>
                <c:pt idx="3484">
                  <c:v>431.92999999997022</c:v>
                </c:pt>
                <c:pt idx="3485">
                  <c:v>431.95999999997099</c:v>
                </c:pt>
                <c:pt idx="3486">
                  <c:v>431.98999999997022</c:v>
                </c:pt>
                <c:pt idx="3487">
                  <c:v>432.01999999997099</c:v>
                </c:pt>
                <c:pt idx="3488">
                  <c:v>432.04999999997102</c:v>
                </c:pt>
                <c:pt idx="3489">
                  <c:v>432.07999999997099</c:v>
                </c:pt>
                <c:pt idx="3490">
                  <c:v>432.10999999997102</c:v>
                </c:pt>
                <c:pt idx="3491">
                  <c:v>432.139999999971</c:v>
                </c:pt>
                <c:pt idx="3492">
                  <c:v>432.16999999997108</c:v>
                </c:pt>
                <c:pt idx="3493">
                  <c:v>432.199999999971</c:v>
                </c:pt>
                <c:pt idx="3494">
                  <c:v>432.22999999997103</c:v>
                </c:pt>
                <c:pt idx="3495">
                  <c:v>432.259999999971</c:v>
                </c:pt>
                <c:pt idx="3496">
                  <c:v>432.28999999997069</c:v>
                </c:pt>
                <c:pt idx="3497">
                  <c:v>432.319999999971</c:v>
                </c:pt>
                <c:pt idx="3498">
                  <c:v>432.34999999997098</c:v>
                </c:pt>
                <c:pt idx="3499">
                  <c:v>432.37999999997101</c:v>
                </c:pt>
                <c:pt idx="3500">
                  <c:v>432.40999999997069</c:v>
                </c:pt>
                <c:pt idx="3501">
                  <c:v>432.4399999999701</c:v>
                </c:pt>
                <c:pt idx="3502">
                  <c:v>432.46999999997064</c:v>
                </c:pt>
                <c:pt idx="3503">
                  <c:v>432.49999999996999</c:v>
                </c:pt>
                <c:pt idx="3504">
                  <c:v>432.52999999997093</c:v>
                </c:pt>
                <c:pt idx="3505">
                  <c:v>432.55999999997101</c:v>
                </c:pt>
                <c:pt idx="3506">
                  <c:v>432.58999999997093</c:v>
                </c:pt>
                <c:pt idx="3507">
                  <c:v>432.61999999997005</c:v>
                </c:pt>
                <c:pt idx="3508">
                  <c:v>432.64999999997002</c:v>
                </c:pt>
                <c:pt idx="3509">
                  <c:v>432.67999999997005</c:v>
                </c:pt>
                <c:pt idx="3510">
                  <c:v>432.70999999996997</c:v>
                </c:pt>
                <c:pt idx="3511">
                  <c:v>432.73999999996994</c:v>
                </c:pt>
                <c:pt idx="3512">
                  <c:v>432.76999999997003</c:v>
                </c:pt>
                <c:pt idx="3513">
                  <c:v>432.79999999996994</c:v>
                </c:pt>
                <c:pt idx="3514">
                  <c:v>432.82999999997003</c:v>
                </c:pt>
                <c:pt idx="3515">
                  <c:v>432.85999999997</c:v>
                </c:pt>
                <c:pt idx="3516">
                  <c:v>432.88999999996997</c:v>
                </c:pt>
                <c:pt idx="3517">
                  <c:v>432.91999999996995</c:v>
                </c:pt>
                <c:pt idx="3518">
                  <c:v>432.94999999996998</c:v>
                </c:pt>
                <c:pt idx="3519">
                  <c:v>432.97999999996995</c:v>
                </c:pt>
                <c:pt idx="3520">
                  <c:v>433.00999999996998</c:v>
                </c:pt>
                <c:pt idx="3521">
                  <c:v>433.03999999996995</c:v>
                </c:pt>
                <c:pt idx="3522">
                  <c:v>433.06999999996998</c:v>
                </c:pt>
                <c:pt idx="3523">
                  <c:v>433.09999999996995</c:v>
                </c:pt>
                <c:pt idx="3524">
                  <c:v>433.12999999996998</c:v>
                </c:pt>
                <c:pt idx="3525">
                  <c:v>433.15999999997001</c:v>
                </c:pt>
                <c:pt idx="3526">
                  <c:v>433.18999999996998</c:v>
                </c:pt>
                <c:pt idx="3527">
                  <c:v>433.21999999996996</c:v>
                </c:pt>
                <c:pt idx="3528">
                  <c:v>433.24999999997004</c:v>
                </c:pt>
                <c:pt idx="3529">
                  <c:v>433.27999999996996</c:v>
                </c:pt>
                <c:pt idx="3530">
                  <c:v>433.30999999997005</c:v>
                </c:pt>
                <c:pt idx="3531">
                  <c:v>433.33999999996996</c:v>
                </c:pt>
                <c:pt idx="3532">
                  <c:v>433.36999999997005</c:v>
                </c:pt>
                <c:pt idx="3533">
                  <c:v>433.39999999996996</c:v>
                </c:pt>
                <c:pt idx="3534">
                  <c:v>433.42999999996999</c:v>
                </c:pt>
                <c:pt idx="3535">
                  <c:v>433.45999999996997</c:v>
                </c:pt>
                <c:pt idx="3536">
                  <c:v>433.48999999996994</c:v>
                </c:pt>
                <c:pt idx="3537">
                  <c:v>433.51999999997003</c:v>
                </c:pt>
                <c:pt idx="3538">
                  <c:v>433.54999999997</c:v>
                </c:pt>
                <c:pt idx="3539">
                  <c:v>433.57999999997003</c:v>
                </c:pt>
                <c:pt idx="3540">
                  <c:v>433.60999999997</c:v>
                </c:pt>
                <c:pt idx="3541">
                  <c:v>433.63999999996997</c:v>
                </c:pt>
                <c:pt idx="3542">
                  <c:v>433.66999999996932</c:v>
                </c:pt>
                <c:pt idx="3543">
                  <c:v>433.69999999996901</c:v>
                </c:pt>
                <c:pt idx="3544">
                  <c:v>433.72999999996898</c:v>
                </c:pt>
                <c:pt idx="3545">
                  <c:v>433.75999999996901</c:v>
                </c:pt>
                <c:pt idx="3546">
                  <c:v>433.78999999996898</c:v>
                </c:pt>
                <c:pt idx="3547">
                  <c:v>433.81999999996901</c:v>
                </c:pt>
                <c:pt idx="3548">
                  <c:v>433.84999999996938</c:v>
                </c:pt>
                <c:pt idx="3549">
                  <c:v>433.87999999996902</c:v>
                </c:pt>
                <c:pt idx="3550">
                  <c:v>433.90999999996905</c:v>
                </c:pt>
                <c:pt idx="3551">
                  <c:v>433.93999999996896</c:v>
                </c:pt>
                <c:pt idx="3552">
                  <c:v>433.96999999996905</c:v>
                </c:pt>
                <c:pt idx="3553">
                  <c:v>433.99999999996896</c:v>
                </c:pt>
                <c:pt idx="3554">
                  <c:v>434.02999999996905</c:v>
                </c:pt>
                <c:pt idx="3555">
                  <c:v>434.05999999996902</c:v>
                </c:pt>
                <c:pt idx="3556">
                  <c:v>434.089999999969</c:v>
                </c:pt>
                <c:pt idx="3557">
                  <c:v>434.11999999996902</c:v>
                </c:pt>
                <c:pt idx="3558">
                  <c:v>434.14999999996979</c:v>
                </c:pt>
                <c:pt idx="3559">
                  <c:v>434.17999999996908</c:v>
                </c:pt>
                <c:pt idx="3560">
                  <c:v>434.209999999969</c:v>
                </c:pt>
                <c:pt idx="3561">
                  <c:v>434.23999999996897</c:v>
                </c:pt>
                <c:pt idx="3562">
                  <c:v>434.269999999969</c:v>
                </c:pt>
                <c:pt idx="3563">
                  <c:v>434.29999999996897</c:v>
                </c:pt>
                <c:pt idx="3564">
                  <c:v>434.329999999969</c:v>
                </c:pt>
                <c:pt idx="3565">
                  <c:v>434.35999999996932</c:v>
                </c:pt>
                <c:pt idx="3566">
                  <c:v>434.38999999996901</c:v>
                </c:pt>
                <c:pt idx="3567">
                  <c:v>434.41999999996898</c:v>
                </c:pt>
                <c:pt idx="3568">
                  <c:v>434.44999999996901</c:v>
                </c:pt>
                <c:pt idx="3569">
                  <c:v>434.47999999996898</c:v>
                </c:pt>
                <c:pt idx="3570">
                  <c:v>434.50999999996901</c:v>
                </c:pt>
                <c:pt idx="3571">
                  <c:v>434.53999999996898</c:v>
                </c:pt>
                <c:pt idx="3572">
                  <c:v>434.56999999996901</c:v>
                </c:pt>
                <c:pt idx="3573">
                  <c:v>434.59999999996904</c:v>
                </c:pt>
                <c:pt idx="3574">
                  <c:v>434.62999999996902</c:v>
                </c:pt>
                <c:pt idx="3575">
                  <c:v>434.65999999996978</c:v>
                </c:pt>
                <c:pt idx="3576">
                  <c:v>434.68999999996902</c:v>
                </c:pt>
                <c:pt idx="3577">
                  <c:v>434.71999999996905</c:v>
                </c:pt>
                <c:pt idx="3578">
                  <c:v>434.74999999996902</c:v>
                </c:pt>
                <c:pt idx="3579">
                  <c:v>434.77999999996905</c:v>
                </c:pt>
                <c:pt idx="3580">
                  <c:v>434.80999999996885</c:v>
                </c:pt>
                <c:pt idx="3581">
                  <c:v>434.83999999996797</c:v>
                </c:pt>
                <c:pt idx="3582">
                  <c:v>434.86999999996891</c:v>
                </c:pt>
                <c:pt idx="3583">
                  <c:v>434.89999999996797</c:v>
                </c:pt>
                <c:pt idx="3584">
                  <c:v>434.929999999968</c:v>
                </c:pt>
                <c:pt idx="3585">
                  <c:v>434.95999999996798</c:v>
                </c:pt>
                <c:pt idx="3586">
                  <c:v>434.98999999996801</c:v>
                </c:pt>
                <c:pt idx="3587">
                  <c:v>435.01999999996798</c:v>
                </c:pt>
                <c:pt idx="3588">
                  <c:v>435.04999999996892</c:v>
                </c:pt>
                <c:pt idx="3589">
                  <c:v>435.07999999996798</c:v>
                </c:pt>
                <c:pt idx="3590">
                  <c:v>435.10999999996892</c:v>
                </c:pt>
                <c:pt idx="3591">
                  <c:v>435.13999999996798</c:v>
                </c:pt>
                <c:pt idx="3592">
                  <c:v>435.16999999996898</c:v>
                </c:pt>
                <c:pt idx="3593">
                  <c:v>435.19999999996838</c:v>
                </c:pt>
                <c:pt idx="3594">
                  <c:v>435.22999999996802</c:v>
                </c:pt>
                <c:pt idx="3595">
                  <c:v>435.25999999996878</c:v>
                </c:pt>
                <c:pt idx="3596">
                  <c:v>435.28999999996802</c:v>
                </c:pt>
                <c:pt idx="3597">
                  <c:v>435.31999999996879</c:v>
                </c:pt>
                <c:pt idx="3598">
                  <c:v>435.3499999999691</c:v>
                </c:pt>
                <c:pt idx="3599">
                  <c:v>435.37999999996879</c:v>
                </c:pt>
                <c:pt idx="3600">
                  <c:v>435.40999999996802</c:v>
                </c:pt>
                <c:pt idx="3601">
                  <c:v>435.43999999996799</c:v>
                </c:pt>
                <c:pt idx="3602">
                  <c:v>435.46999999996802</c:v>
                </c:pt>
                <c:pt idx="3603">
                  <c:v>435.499999999968</c:v>
                </c:pt>
                <c:pt idx="3604">
                  <c:v>435.52999999996808</c:v>
                </c:pt>
                <c:pt idx="3605">
                  <c:v>435.55999999996885</c:v>
                </c:pt>
                <c:pt idx="3606">
                  <c:v>435.58999999996797</c:v>
                </c:pt>
                <c:pt idx="3607">
                  <c:v>435.61999999996891</c:v>
                </c:pt>
                <c:pt idx="3608">
                  <c:v>435.64999999996922</c:v>
                </c:pt>
                <c:pt idx="3609">
                  <c:v>435.67999999996891</c:v>
                </c:pt>
                <c:pt idx="3610">
                  <c:v>435.70999999996798</c:v>
                </c:pt>
                <c:pt idx="3611">
                  <c:v>435.73999999996801</c:v>
                </c:pt>
                <c:pt idx="3612">
                  <c:v>435.76999999996798</c:v>
                </c:pt>
                <c:pt idx="3613">
                  <c:v>435.79999999996801</c:v>
                </c:pt>
                <c:pt idx="3614">
                  <c:v>435.82999999996798</c:v>
                </c:pt>
                <c:pt idx="3615">
                  <c:v>435.85999999996778</c:v>
                </c:pt>
                <c:pt idx="3616">
                  <c:v>435.88999999996702</c:v>
                </c:pt>
                <c:pt idx="3617">
                  <c:v>435.91999999996705</c:v>
                </c:pt>
                <c:pt idx="3618">
                  <c:v>435.94999999996702</c:v>
                </c:pt>
                <c:pt idx="3619">
                  <c:v>435.97999999996705</c:v>
                </c:pt>
                <c:pt idx="3620">
                  <c:v>436.00999999996702</c:v>
                </c:pt>
                <c:pt idx="3621">
                  <c:v>436.03999999996705</c:v>
                </c:pt>
                <c:pt idx="3622">
                  <c:v>436.06999999996702</c:v>
                </c:pt>
                <c:pt idx="3623">
                  <c:v>436.099999999967</c:v>
                </c:pt>
                <c:pt idx="3624">
                  <c:v>436.12999999996708</c:v>
                </c:pt>
                <c:pt idx="3625">
                  <c:v>436.15999999996785</c:v>
                </c:pt>
                <c:pt idx="3626">
                  <c:v>436.18999999996731</c:v>
                </c:pt>
                <c:pt idx="3627">
                  <c:v>436.219999999967</c:v>
                </c:pt>
                <c:pt idx="3628">
                  <c:v>436.24999999996732</c:v>
                </c:pt>
                <c:pt idx="3629">
                  <c:v>436.279999999967</c:v>
                </c:pt>
                <c:pt idx="3630">
                  <c:v>436.30999999996732</c:v>
                </c:pt>
                <c:pt idx="3631">
                  <c:v>436.33999999996701</c:v>
                </c:pt>
                <c:pt idx="3632">
                  <c:v>436.36999999996732</c:v>
                </c:pt>
                <c:pt idx="3633">
                  <c:v>436.39999999996701</c:v>
                </c:pt>
                <c:pt idx="3634">
                  <c:v>436.42999999996698</c:v>
                </c:pt>
                <c:pt idx="3635">
                  <c:v>436.45999999996701</c:v>
                </c:pt>
                <c:pt idx="3636">
                  <c:v>436.48999999996698</c:v>
                </c:pt>
                <c:pt idx="3637">
                  <c:v>436.51999999996701</c:v>
                </c:pt>
                <c:pt idx="3638">
                  <c:v>436.54999999996738</c:v>
                </c:pt>
                <c:pt idx="3639">
                  <c:v>436.57999999996701</c:v>
                </c:pt>
                <c:pt idx="3640">
                  <c:v>436.60999999996778</c:v>
                </c:pt>
                <c:pt idx="3641">
                  <c:v>436.63999999996702</c:v>
                </c:pt>
                <c:pt idx="3642">
                  <c:v>436.66999999996784</c:v>
                </c:pt>
                <c:pt idx="3643">
                  <c:v>436.69999999996702</c:v>
                </c:pt>
                <c:pt idx="3644">
                  <c:v>436.72999999996705</c:v>
                </c:pt>
                <c:pt idx="3645">
                  <c:v>436.75999999996702</c:v>
                </c:pt>
                <c:pt idx="3646">
                  <c:v>436.78999999996705</c:v>
                </c:pt>
                <c:pt idx="3647">
                  <c:v>436.81999999996702</c:v>
                </c:pt>
                <c:pt idx="3648">
                  <c:v>436.84999999996779</c:v>
                </c:pt>
                <c:pt idx="3649">
                  <c:v>436.87999999996708</c:v>
                </c:pt>
                <c:pt idx="3650">
                  <c:v>436.909999999967</c:v>
                </c:pt>
                <c:pt idx="3651">
                  <c:v>436.93999999996697</c:v>
                </c:pt>
                <c:pt idx="3652">
                  <c:v>436.969999999967</c:v>
                </c:pt>
                <c:pt idx="3653">
                  <c:v>436.99999999996601</c:v>
                </c:pt>
                <c:pt idx="3654">
                  <c:v>437.02999999996598</c:v>
                </c:pt>
                <c:pt idx="3655">
                  <c:v>437.05999999996692</c:v>
                </c:pt>
                <c:pt idx="3656">
                  <c:v>437.08999999996598</c:v>
                </c:pt>
                <c:pt idx="3657">
                  <c:v>437.11999999996698</c:v>
                </c:pt>
                <c:pt idx="3658">
                  <c:v>437.14999999996724</c:v>
                </c:pt>
                <c:pt idx="3659">
                  <c:v>437.17999999996704</c:v>
                </c:pt>
                <c:pt idx="3660">
                  <c:v>437.20999999996678</c:v>
                </c:pt>
                <c:pt idx="3661">
                  <c:v>437.23999999996602</c:v>
                </c:pt>
                <c:pt idx="3662">
                  <c:v>437.26999999996679</c:v>
                </c:pt>
                <c:pt idx="3663">
                  <c:v>437.29999999996602</c:v>
                </c:pt>
                <c:pt idx="3664">
                  <c:v>437.32999999996679</c:v>
                </c:pt>
                <c:pt idx="3665">
                  <c:v>437.3599999999671</c:v>
                </c:pt>
                <c:pt idx="3666">
                  <c:v>437.38999999996679</c:v>
                </c:pt>
                <c:pt idx="3667">
                  <c:v>437.41999999996602</c:v>
                </c:pt>
                <c:pt idx="3668">
                  <c:v>437.44999999996679</c:v>
                </c:pt>
                <c:pt idx="3669">
                  <c:v>437.47999999996608</c:v>
                </c:pt>
                <c:pt idx="3670">
                  <c:v>437.50999999996685</c:v>
                </c:pt>
                <c:pt idx="3671">
                  <c:v>437.53999999996608</c:v>
                </c:pt>
                <c:pt idx="3672">
                  <c:v>437.56999999996691</c:v>
                </c:pt>
                <c:pt idx="3673">
                  <c:v>437.59999999996597</c:v>
                </c:pt>
                <c:pt idx="3674">
                  <c:v>437.62999999996691</c:v>
                </c:pt>
                <c:pt idx="3675">
                  <c:v>437.65999999996723</c:v>
                </c:pt>
                <c:pt idx="3676">
                  <c:v>437.68999999996691</c:v>
                </c:pt>
                <c:pt idx="3677">
                  <c:v>437.71999999996598</c:v>
                </c:pt>
                <c:pt idx="3678">
                  <c:v>437.74999999996692</c:v>
                </c:pt>
                <c:pt idx="3679">
                  <c:v>437.77999999996598</c:v>
                </c:pt>
                <c:pt idx="3680">
                  <c:v>437.80999999996692</c:v>
                </c:pt>
                <c:pt idx="3681">
                  <c:v>437.83999999996598</c:v>
                </c:pt>
                <c:pt idx="3682">
                  <c:v>437.86999999996698</c:v>
                </c:pt>
                <c:pt idx="3683">
                  <c:v>437.89999999996598</c:v>
                </c:pt>
                <c:pt idx="3684">
                  <c:v>437.92999999996601</c:v>
                </c:pt>
                <c:pt idx="3685">
                  <c:v>437.95999999996678</c:v>
                </c:pt>
                <c:pt idx="3686">
                  <c:v>437.98999999996602</c:v>
                </c:pt>
                <c:pt idx="3687">
                  <c:v>438.01999999996679</c:v>
                </c:pt>
                <c:pt idx="3688">
                  <c:v>438.0499999999671</c:v>
                </c:pt>
                <c:pt idx="3689">
                  <c:v>438.07999999996679</c:v>
                </c:pt>
                <c:pt idx="3690">
                  <c:v>438.10999999996585</c:v>
                </c:pt>
                <c:pt idx="3691">
                  <c:v>438.13999999996508</c:v>
                </c:pt>
                <c:pt idx="3692">
                  <c:v>438.16999999996591</c:v>
                </c:pt>
                <c:pt idx="3693">
                  <c:v>438.19999999996497</c:v>
                </c:pt>
                <c:pt idx="3694">
                  <c:v>438.229999999965</c:v>
                </c:pt>
                <c:pt idx="3695">
                  <c:v>438.25999999996498</c:v>
                </c:pt>
                <c:pt idx="3696">
                  <c:v>438.289999999965</c:v>
                </c:pt>
                <c:pt idx="3697">
                  <c:v>438.31999999996498</c:v>
                </c:pt>
                <c:pt idx="3698">
                  <c:v>438.34999999996592</c:v>
                </c:pt>
                <c:pt idx="3699">
                  <c:v>438.37999999996498</c:v>
                </c:pt>
                <c:pt idx="3700">
                  <c:v>438.40999999996501</c:v>
                </c:pt>
                <c:pt idx="3701">
                  <c:v>438.43999999996493</c:v>
                </c:pt>
                <c:pt idx="3702">
                  <c:v>438.46999999996501</c:v>
                </c:pt>
                <c:pt idx="3703">
                  <c:v>438.49999999996493</c:v>
                </c:pt>
                <c:pt idx="3704">
                  <c:v>438.52999999996501</c:v>
                </c:pt>
                <c:pt idx="3705">
                  <c:v>438.55999999996538</c:v>
                </c:pt>
                <c:pt idx="3706">
                  <c:v>438.58999999996502</c:v>
                </c:pt>
                <c:pt idx="3707">
                  <c:v>438.61999999996578</c:v>
                </c:pt>
                <c:pt idx="3708">
                  <c:v>438.64999999996616</c:v>
                </c:pt>
                <c:pt idx="3709">
                  <c:v>438.67999999996579</c:v>
                </c:pt>
                <c:pt idx="3710">
                  <c:v>438.70999999996502</c:v>
                </c:pt>
                <c:pt idx="3711">
                  <c:v>438.73999999996499</c:v>
                </c:pt>
                <c:pt idx="3712">
                  <c:v>438.76999999996502</c:v>
                </c:pt>
                <c:pt idx="3713">
                  <c:v>438.799999999965</c:v>
                </c:pt>
                <c:pt idx="3714">
                  <c:v>438.82999999996508</c:v>
                </c:pt>
                <c:pt idx="3715">
                  <c:v>438.85999999996585</c:v>
                </c:pt>
                <c:pt idx="3716">
                  <c:v>438.88999999996508</c:v>
                </c:pt>
                <c:pt idx="3717">
                  <c:v>438.919999999965</c:v>
                </c:pt>
                <c:pt idx="3718">
                  <c:v>438.94999999996497</c:v>
                </c:pt>
                <c:pt idx="3719">
                  <c:v>438.979999999965</c:v>
                </c:pt>
                <c:pt idx="3720">
                  <c:v>439.00999999996498</c:v>
                </c:pt>
                <c:pt idx="3721">
                  <c:v>439.039999999965</c:v>
                </c:pt>
                <c:pt idx="3722">
                  <c:v>439.06999999996498</c:v>
                </c:pt>
                <c:pt idx="3723">
                  <c:v>439.09999999996501</c:v>
                </c:pt>
                <c:pt idx="3724">
                  <c:v>439.12999999996498</c:v>
                </c:pt>
                <c:pt idx="3725">
                  <c:v>439.15999999996438</c:v>
                </c:pt>
                <c:pt idx="3726">
                  <c:v>439.18999999996402</c:v>
                </c:pt>
                <c:pt idx="3727">
                  <c:v>439.21999999996405</c:v>
                </c:pt>
                <c:pt idx="3728">
                  <c:v>439.24999999996402</c:v>
                </c:pt>
                <c:pt idx="3729">
                  <c:v>439.27999999996405</c:v>
                </c:pt>
                <c:pt idx="3730">
                  <c:v>439.30999999996402</c:v>
                </c:pt>
                <c:pt idx="3731">
                  <c:v>439.33999999996405</c:v>
                </c:pt>
                <c:pt idx="3732">
                  <c:v>439.36999999996402</c:v>
                </c:pt>
                <c:pt idx="3733">
                  <c:v>439.399999999964</c:v>
                </c:pt>
                <c:pt idx="3734">
                  <c:v>439.42999999996397</c:v>
                </c:pt>
                <c:pt idx="3735">
                  <c:v>439.459999999964</c:v>
                </c:pt>
                <c:pt idx="3736">
                  <c:v>439.48999999996403</c:v>
                </c:pt>
                <c:pt idx="3737">
                  <c:v>439.519999999964</c:v>
                </c:pt>
                <c:pt idx="3738">
                  <c:v>439.54999999996431</c:v>
                </c:pt>
                <c:pt idx="3739">
                  <c:v>439.579999999964</c:v>
                </c:pt>
                <c:pt idx="3740">
                  <c:v>439.60999999996432</c:v>
                </c:pt>
                <c:pt idx="3741">
                  <c:v>439.639999999964</c:v>
                </c:pt>
                <c:pt idx="3742">
                  <c:v>439.66999999996432</c:v>
                </c:pt>
                <c:pt idx="3743">
                  <c:v>439.69999999996401</c:v>
                </c:pt>
                <c:pt idx="3744">
                  <c:v>439.72999999996398</c:v>
                </c:pt>
                <c:pt idx="3745">
                  <c:v>439.75999999996401</c:v>
                </c:pt>
                <c:pt idx="3746">
                  <c:v>439.78999999996398</c:v>
                </c:pt>
                <c:pt idx="3747">
                  <c:v>439.81999999996401</c:v>
                </c:pt>
                <c:pt idx="3748">
                  <c:v>439.84999999996438</c:v>
                </c:pt>
                <c:pt idx="3749">
                  <c:v>439.87999999996401</c:v>
                </c:pt>
                <c:pt idx="3750">
                  <c:v>439.90999999996404</c:v>
                </c:pt>
                <c:pt idx="3751">
                  <c:v>439.93999999996396</c:v>
                </c:pt>
                <c:pt idx="3752">
                  <c:v>439.96999999996405</c:v>
                </c:pt>
                <c:pt idx="3753">
                  <c:v>439.99999999996396</c:v>
                </c:pt>
                <c:pt idx="3754">
                  <c:v>440.02999999996405</c:v>
                </c:pt>
                <c:pt idx="3755">
                  <c:v>440.05999999996402</c:v>
                </c:pt>
                <c:pt idx="3756">
                  <c:v>440.08999999996405</c:v>
                </c:pt>
                <c:pt idx="3757">
                  <c:v>440.11999999996402</c:v>
                </c:pt>
                <c:pt idx="3758">
                  <c:v>440.14999999996479</c:v>
                </c:pt>
                <c:pt idx="3759">
                  <c:v>440.17999999996402</c:v>
                </c:pt>
                <c:pt idx="3760">
                  <c:v>440.209999999964</c:v>
                </c:pt>
                <c:pt idx="3761">
                  <c:v>440.23999999996403</c:v>
                </c:pt>
                <c:pt idx="3762">
                  <c:v>440.269999999964</c:v>
                </c:pt>
                <c:pt idx="3763">
                  <c:v>440.29999999996301</c:v>
                </c:pt>
                <c:pt idx="3764">
                  <c:v>440.32999999996298</c:v>
                </c:pt>
                <c:pt idx="3765">
                  <c:v>440.35999999996392</c:v>
                </c:pt>
                <c:pt idx="3766">
                  <c:v>440.38999999996298</c:v>
                </c:pt>
                <c:pt idx="3767">
                  <c:v>440.41999999996301</c:v>
                </c:pt>
                <c:pt idx="3768">
                  <c:v>440.44999999996298</c:v>
                </c:pt>
                <c:pt idx="3769">
                  <c:v>440.47999999996301</c:v>
                </c:pt>
                <c:pt idx="3770">
                  <c:v>440.50999999996338</c:v>
                </c:pt>
                <c:pt idx="3771">
                  <c:v>440.53999999996302</c:v>
                </c:pt>
                <c:pt idx="3772">
                  <c:v>440.56999999996378</c:v>
                </c:pt>
                <c:pt idx="3773">
                  <c:v>440.59999999996302</c:v>
                </c:pt>
                <c:pt idx="3774">
                  <c:v>440.62999999996379</c:v>
                </c:pt>
                <c:pt idx="3775">
                  <c:v>440.6599999999641</c:v>
                </c:pt>
                <c:pt idx="3776">
                  <c:v>440.68999999996379</c:v>
                </c:pt>
                <c:pt idx="3777">
                  <c:v>440.71999999996302</c:v>
                </c:pt>
                <c:pt idx="3778">
                  <c:v>440.74999999996379</c:v>
                </c:pt>
                <c:pt idx="3779">
                  <c:v>440.77999999996302</c:v>
                </c:pt>
                <c:pt idx="3780">
                  <c:v>440.80999999996379</c:v>
                </c:pt>
                <c:pt idx="3781">
                  <c:v>440.83999999996308</c:v>
                </c:pt>
                <c:pt idx="3782">
                  <c:v>440.86999999996385</c:v>
                </c:pt>
                <c:pt idx="3783">
                  <c:v>440.89999999996297</c:v>
                </c:pt>
                <c:pt idx="3784">
                  <c:v>440.929999999963</c:v>
                </c:pt>
                <c:pt idx="3785">
                  <c:v>440.95999999996297</c:v>
                </c:pt>
                <c:pt idx="3786">
                  <c:v>440.989999999963</c:v>
                </c:pt>
                <c:pt idx="3787">
                  <c:v>441.01999999996298</c:v>
                </c:pt>
                <c:pt idx="3788">
                  <c:v>441.04999999996392</c:v>
                </c:pt>
                <c:pt idx="3789">
                  <c:v>441.07999999996298</c:v>
                </c:pt>
                <c:pt idx="3790">
                  <c:v>441.10999999996392</c:v>
                </c:pt>
                <c:pt idx="3791">
                  <c:v>441.13999999996298</c:v>
                </c:pt>
                <c:pt idx="3792">
                  <c:v>441.16999999996392</c:v>
                </c:pt>
                <c:pt idx="3793">
                  <c:v>441.19999999996298</c:v>
                </c:pt>
                <c:pt idx="3794">
                  <c:v>441.22999999996301</c:v>
                </c:pt>
                <c:pt idx="3795">
                  <c:v>441.25999999996338</c:v>
                </c:pt>
                <c:pt idx="3796">
                  <c:v>441.28999999996302</c:v>
                </c:pt>
                <c:pt idx="3797">
                  <c:v>441.31999999996378</c:v>
                </c:pt>
                <c:pt idx="3798">
                  <c:v>441.3499999999641</c:v>
                </c:pt>
                <c:pt idx="3799">
                  <c:v>441.37999999996379</c:v>
                </c:pt>
                <c:pt idx="3800">
                  <c:v>441.409999999962</c:v>
                </c:pt>
                <c:pt idx="3801">
                  <c:v>441.43999999996203</c:v>
                </c:pt>
                <c:pt idx="3802">
                  <c:v>441.469999999962</c:v>
                </c:pt>
                <c:pt idx="3803">
                  <c:v>441.49999999996197</c:v>
                </c:pt>
                <c:pt idx="3804">
                  <c:v>441.529999999962</c:v>
                </c:pt>
                <c:pt idx="3805">
                  <c:v>441.55999999996232</c:v>
                </c:pt>
                <c:pt idx="3806">
                  <c:v>441.589999999962</c:v>
                </c:pt>
                <c:pt idx="3807">
                  <c:v>441.61999999996232</c:v>
                </c:pt>
                <c:pt idx="3808">
                  <c:v>441.64999999996292</c:v>
                </c:pt>
                <c:pt idx="3809">
                  <c:v>441.67999999996232</c:v>
                </c:pt>
                <c:pt idx="3810">
                  <c:v>441.70999999996201</c:v>
                </c:pt>
                <c:pt idx="3811">
                  <c:v>441.73999999996198</c:v>
                </c:pt>
                <c:pt idx="3812">
                  <c:v>441.76999999996201</c:v>
                </c:pt>
                <c:pt idx="3813">
                  <c:v>441.79999999996198</c:v>
                </c:pt>
                <c:pt idx="3814">
                  <c:v>441.82999999996201</c:v>
                </c:pt>
                <c:pt idx="3815">
                  <c:v>441.85999999996238</c:v>
                </c:pt>
                <c:pt idx="3816">
                  <c:v>441.88999999996201</c:v>
                </c:pt>
                <c:pt idx="3817">
                  <c:v>441.91999999996204</c:v>
                </c:pt>
                <c:pt idx="3818">
                  <c:v>441.94999999996202</c:v>
                </c:pt>
                <c:pt idx="3819">
                  <c:v>441.97999999996205</c:v>
                </c:pt>
                <c:pt idx="3820">
                  <c:v>442.00999999996202</c:v>
                </c:pt>
                <c:pt idx="3821">
                  <c:v>442.03999999996205</c:v>
                </c:pt>
                <c:pt idx="3822">
                  <c:v>442.06999999996202</c:v>
                </c:pt>
                <c:pt idx="3823">
                  <c:v>442.09999999996205</c:v>
                </c:pt>
                <c:pt idx="3824">
                  <c:v>442.12999999996202</c:v>
                </c:pt>
                <c:pt idx="3825">
                  <c:v>442.15999999996279</c:v>
                </c:pt>
                <c:pt idx="3826">
                  <c:v>442.18999999996208</c:v>
                </c:pt>
                <c:pt idx="3827">
                  <c:v>442.219999999962</c:v>
                </c:pt>
                <c:pt idx="3828">
                  <c:v>442.24999999996231</c:v>
                </c:pt>
                <c:pt idx="3829">
                  <c:v>442.279999999962</c:v>
                </c:pt>
                <c:pt idx="3830">
                  <c:v>442.30999999996232</c:v>
                </c:pt>
                <c:pt idx="3831">
                  <c:v>442.339999999962</c:v>
                </c:pt>
                <c:pt idx="3832">
                  <c:v>442.36999999996232</c:v>
                </c:pt>
                <c:pt idx="3833">
                  <c:v>442.39999999996201</c:v>
                </c:pt>
                <c:pt idx="3834">
                  <c:v>442.42999999996198</c:v>
                </c:pt>
                <c:pt idx="3835">
                  <c:v>442.45999999996098</c:v>
                </c:pt>
                <c:pt idx="3836">
                  <c:v>442.48999999996101</c:v>
                </c:pt>
                <c:pt idx="3837">
                  <c:v>442.51999999996178</c:v>
                </c:pt>
                <c:pt idx="3838">
                  <c:v>442.5499999999621</c:v>
                </c:pt>
                <c:pt idx="3839">
                  <c:v>442.57999999996179</c:v>
                </c:pt>
                <c:pt idx="3840">
                  <c:v>442.6099999999621</c:v>
                </c:pt>
                <c:pt idx="3841">
                  <c:v>442.63999999996179</c:v>
                </c:pt>
                <c:pt idx="3842">
                  <c:v>442.6699999999621</c:v>
                </c:pt>
                <c:pt idx="3843">
                  <c:v>442.69999999996179</c:v>
                </c:pt>
                <c:pt idx="3844">
                  <c:v>442.72999999996102</c:v>
                </c:pt>
                <c:pt idx="3845">
                  <c:v>442.75999999996179</c:v>
                </c:pt>
                <c:pt idx="3846">
                  <c:v>442.78999999996108</c:v>
                </c:pt>
                <c:pt idx="3847">
                  <c:v>442.81999999996185</c:v>
                </c:pt>
                <c:pt idx="3848">
                  <c:v>442.84999999996222</c:v>
                </c:pt>
                <c:pt idx="3849">
                  <c:v>442.87999999996191</c:v>
                </c:pt>
                <c:pt idx="3850">
                  <c:v>442.90999999996097</c:v>
                </c:pt>
                <c:pt idx="3851">
                  <c:v>442.939999999961</c:v>
                </c:pt>
                <c:pt idx="3852">
                  <c:v>442.96999999996098</c:v>
                </c:pt>
                <c:pt idx="3853">
                  <c:v>442.99999999996101</c:v>
                </c:pt>
                <c:pt idx="3854">
                  <c:v>443.02999999996098</c:v>
                </c:pt>
                <c:pt idx="3855">
                  <c:v>443.05999999996192</c:v>
                </c:pt>
                <c:pt idx="3856">
                  <c:v>443.08999999996098</c:v>
                </c:pt>
                <c:pt idx="3857">
                  <c:v>443.11999999996192</c:v>
                </c:pt>
                <c:pt idx="3858">
                  <c:v>443.14999999996223</c:v>
                </c:pt>
                <c:pt idx="3859">
                  <c:v>443.17999999996198</c:v>
                </c:pt>
                <c:pt idx="3860">
                  <c:v>443.20999999996098</c:v>
                </c:pt>
                <c:pt idx="3861">
                  <c:v>443.23999999996101</c:v>
                </c:pt>
                <c:pt idx="3862">
                  <c:v>443.26999999996178</c:v>
                </c:pt>
                <c:pt idx="3863">
                  <c:v>443.29999999996102</c:v>
                </c:pt>
                <c:pt idx="3864">
                  <c:v>443.32999999996179</c:v>
                </c:pt>
                <c:pt idx="3865">
                  <c:v>443.3599999999621</c:v>
                </c:pt>
                <c:pt idx="3866">
                  <c:v>443.38999999996179</c:v>
                </c:pt>
                <c:pt idx="3867">
                  <c:v>443.41999999996102</c:v>
                </c:pt>
                <c:pt idx="3868">
                  <c:v>443.44999999996179</c:v>
                </c:pt>
                <c:pt idx="3869">
                  <c:v>443.47999999996102</c:v>
                </c:pt>
                <c:pt idx="3870">
                  <c:v>443.50999999996179</c:v>
                </c:pt>
                <c:pt idx="3871">
                  <c:v>443.53999999996108</c:v>
                </c:pt>
                <c:pt idx="3872">
                  <c:v>443.56999999996185</c:v>
                </c:pt>
                <c:pt idx="3873">
                  <c:v>443.59999999996</c:v>
                </c:pt>
                <c:pt idx="3874">
                  <c:v>443.62999999995998</c:v>
                </c:pt>
                <c:pt idx="3875">
                  <c:v>443.65999999996092</c:v>
                </c:pt>
                <c:pt idx="3876">
                  <c:v>443.68999999995998</c:v>
                </c:pt>
                <c:pt idx="3877">
                  <c:v>443.71999999996001</c:v>
                </c:pt>
                <c:pt idx="3878">
                  <c:v>443.74999999995998</c:v>
                </c:pt>
                <c:pt idx="3879">
                  <c:v>443.77999999996001</c:v>
                </c:pt>
                <c:pt idx="3880">
                  <c:v>443.80999999995998</c:v>
                </c:pt>
                <c:pt idx="3881">
                  <c:v>443.83999999996001</c:v>
                </c:pt>
                <c:pt idx="3882">
                  <c:v>443.86999999996038</c:v>
                </c:pt>
                <c:pt idx="3883">
                  <c:v>443.89999999996002</c:v>
                </c:pt>
                <c:pt idx="3884">
                  <c:v>443.92999999995999</c:v>
                </c:pt>
                <c:pt idx="3885">
                  <c:v>443.95999999996002</c:v>
                </c:pt>
                <c:pt idx="3886">
                  <c:v>443.98999999995999</c:v>
                </c:pt>
                <c:pt idx="3887">
                  <c:v>444.01999999996002</c:v>
                </c:pt>
                <c:pt idx="3888">
                  <c:v>444.04999999996079</c:v>
                </c:pt>
                <c:pt idx="3889">
                  <c:v>444.07999999996002</c:v>
                </c:pt>
                <c:pt idx="3890">
                  <c:v>444.10999999996079</c:v>
                </c:pt>
                <c:pt idx="3891">
                  <c:v>444.13999999996008</c:v>
                </c:pt>
                <c:pt idx="3892">
                  <c:v>444.16999999996085</c:v>
                </c:pt>
                <c:pt idx="3893">
                  <c:v>444.19999999996008</c:v>
                </c:pt>
                <c:pt idx="3894">
                  <c:v>444.22999999996</c:v>
                </c:pt>
                <c:pt idx="3895">
                  <c:v>444.25999999995997</c:v>
                </c:pt>
                <c:pt idx="3896">
                  <c:v>444.28999999996</c:v>
                </c:pt>
                <c:pt idx="3897">
                  <c:v>444.31999999995998</c:v>
                </c:pt>
                <c:pt idx="3898">
                  <c:v>444.34999999996091</c:v>
                </c:pt>
                <c:pt idx="3899">
                  <c:v>444.37999999995998</c:v>
                </c:pt>
                <c:pt idx="3900">
                  <c:v>444.40999999996001</c:v>
                </c:pt>
                <c:pt idx="3901">
                  <c:v>444.43999999995964</c:v>
                </c:pt>
                <c:pt idx="3902">
                  <c:v>444.46999999996001</c:v>
                </c:pt>
                <c:pt idx="3903">
                  <c:v>444.49999999995993</c:v>
                </c:pt>
                <c:pt idx="3904">
                  <c:v>444.52999999996001</c:v>
                </c:pt>
                <c:pt idx="3905">
                  <c:v>444.55999999995998</c:v>
                </c:pt>
                <c:pt idx="3906">
                  <c:v>444.58999999996001</c:v>
                </c:pt>
                <c:pt idx="3907">
                  <c:v>444.61999999996038</c:v>
                </c:pt>
                <c:pt idx="3908">
                  <c:v>444.64999999996115</c:v>
                </c:pt>
                <c:pt idx="3909">
                  <c:v>444.67999999996078</c:v>
                </c:pt>
                <c:pt idx="3910">
                  <c:v>444.709999999959</c:v>
                </c:pt>
                <c:pt idx="3911">
                  <c:v>444.73999999995897</c:v>
                </c:pt>
                <c:pt idx="3912">
                  <c:v>444.769999999959</c:v>
                </c:pt>
                <c:pt idx="3913">
                  <c:v>444.79999999995903</c:v>
                </c:pt>
                <c:pt idx="3914">
                  <c:v>444.829999999959</c:v>
                </c:pt>
                <c:pt idx="3915">
                  <c:v>444.85999999995931</c:v>
                </c:pt>
                <c:pt idx="3916">
                  <c:v>444.889999999959</c:v>
                </c:pt>
                <c:pt idx="3917">
                  <c:v>444.91999999995897</c:v>
                </c:pt>
                <c:pt idx="3918">
                  <c:v>444.949999999959</c:v>
                </c:pt>
                <c:pt idx="3919">
                  <c:v>444.97999999995898</c:v>
                </c:pt>
                <c:pt idx="3920">
                  <c:v>445.00999999995901</c:v>
                </c:pt>
                <c:pt idx="3921">
                  <c:v>445.03999999995898</c:v>
                </c:pt>
                <c:pt idx="3922">
                  <c:v>445.06999999995901</c:v>
                </c:pt>
                <c:pt idx="3923">
                  <c:v>445.09999999995898</c:v>
                </c:pt>
                <c:pt idx="3924">
                  <c:v>445.12999999995901</c:v>
                </c:pt>
                <c:pt idx="3925">
                  <c:v>445.15999999995938</c:v>
                </c:pt>
                <c:pt idx="3926">
                  <c:v>445.18999999995901</c:v>
                </c:pt>
                <c:pt idx="3927">
                  <c:v>445.21999999995904</c:v>
                </c:pt>
                <c:pt idx="3928">
                  <c:v>445.24999999995902</c:v>
                </c:pt>
                <c:pt idx="3929">
                  <c:v>445.27999999995905</c:v>
                </c:pt>
                <c:pt idx="3930">
                  <c:v>445.30999999995902</c:v>
                </c:pt>
                <c:pt idx="3931">
                  <c:v>445.33999999995905</c:v>
                </c:pt>
                <c:pt idx="3932">
                  <c:v>445.36999999995902</c:v>
                </c:pt>
                <c:pt idx="3933">
                  <c:v>445.39999999995905</c:v>
                </c:pt>
                <c:pt idx="3934">
                  <c:v>445.42999999995897</c:v>
                </c:pt>
                <c:pt idx="3935">
                  <c:v>445.459999999959</c:v>
                </c:pt>
                <c:pt idx="3936">
                  <c:v>445.48999999995897</c:v>
                </c:pt>
                <c:pt idx="3937">
                  <c:v>445.519999999959</c:v>
                </c:pt>
                <c:pt idx="3938">
                  <c:v>445.54999999995908</c:v>
                </c:pt>
                <c:pt idx="3939">
                  <c:v>445.579999999959</c:v>
                </c:pt>
                <c:pt idx="3940">
                  <c:v>445.60999999995931</c:v>
                </c:pt>
                <c:pt idx="3941">
                  <c:v>445.639999999959</c:v>
                </c:pt>
                <c:pt idx="3942">
                  <c:v>445.66999999995932</c:v>
                </c:pt>
                <c:pt idx="3943">
                  <c:v>445.699999999959</c:v>
                </c:pt>
                <c:pt idx="3944">
                  <c:v>445.72999999995898</c:v>
                </c:pt>
                <c:pt idx="3945">
                  <c:v>445.75999999995798</c:v>
                </c:pt>
                <c:pt idx="3946">
                  <c:v>445.78999999995801</c:v>
                </c:pt>
                <c:pt idx="3947">
                  <c:v>445.81999999995838</c:v>
                </c:pt>
                <c:pt idx="3948">
                  <c:v>445.84999999995904</c:v>
                </c:pt>
                <c:pt idx="3949">
                  <c:v>445.87999999995878</c:v>
                </c:pt>
                <c:pt idx="3950">
                  <c:v>445.90999999995802</c:v>
                </c:pt>
                <c:pt idx="3951">
                  <c:v>445.93999999995799</c:v>
                </c:pt>
                <c:pt idx="3952">
                  <c:v>445.96999999995802</c:v>
                </c:pt>
                <c:pt idx="3953">
                  <c:v>445.99999999995799</c:v>
                </c:pt>
                <c:pt idx="3954">
                  <c:v>446.02999999995802</c:v>
                </c:pt>
                <c:pt idx="3955">
                  <c:v>446.05999999995879</c:v>
                </c:pt>
                <c:pt idx="3956">
                  <c:v>446.08999999995802</c:v>
                </c:pt>
                <c:pt idx="3957">
                  <c:v>446.11999999995879</c:v>
                </c:pt>
                <c:pt idx="3958">
                  <c:v>446.14999999995916</c:v>
                </c:pt>
                <c:pt idx="3959">
                  <c:v>446.17999999995885</c:v>
                </c:pt>
                <c:pt idx="3960">
                  <c:v>446.20999999995797</c:v>
                </c:pt>
                <c:pt idx="3961">
                  <c:v>446.239999999958</c:v>
                </c:pt>
                <c:pt idx="3962">
                  <c:v>446.26999999995797</c:v>
                </c:pt>
                <c:pt idx="3963">
                  <c:v>446.299999999958</c:v>
                </c:pt>
                <c:pt idx="3964">
                  <c:v>446.32999999995798</c:v>
                </c:pt>
                <c:pt idx="3965">
                  <c:v>446.35999999995892</c:v>
                </c:pt>
                <c:pt idx="3966">
                  <c:v>446.38999999995798</c:v>
                </c:pt>
                <c:pt idx="3967">
                  <c:v>446.41999999995801</c:v>
                </c:pt>
                <c:pt idx="3968">
                  <c:v>446.44999999995798</c:v>
                </c:pt>
                <c:pt idx="3969">
                  <c:v>446.47999999995801</c:v>
                </c:pt>
                <c:pt idx="3970">
                  <c:v>446.50999999995798</c:v>
                </c:pt>
                <c:pt idx="3971">
                  <c:v>446.53999999995801</c:v>
                </c:pt>
                <c:pt idx="3972">
                  <c:v>446.56999999995838</c:v>
                </c:pt>
                <c:pt idx="3973">
                  <c:v>446.59999999995802</c:v>
                </c:pt>
                <c:pt idx="3974">
                  <c:v>446.62999999995878</c:v>
                </c:pt>
                <c:pt idx="3975">
                  <c:v>446.6599999999591</c:v>
                </c:pt>
                <c:pt idx="3976">
                  <c:v>446.68999999995879</c:v>
                </c:pt>
                <c:pt idx="3977">
                  <c:v>446.71999999995802</c:v>
                </c:pt>
                <c:pt idx="3978">
                  <c:v>446.74999999995879</c:v>
                </c:pt>
                <c:pt idx="3979">
                  <c:v>446.77999999995802</c:v>
                </c:pt>
                <c:pt idx="3980">
                  <c:v>446.80999999995879</c:v>
                </c:pt>
                <c:pt idx="3981">
                  <c:v>446.83999999995802</c:v>
                </c:pt>
                <c:pt idx="3982">
                  <c:v>446.86999999995879</c:v>
                </c:pt>
                <c:pt idx="3983">
                  <c:v>446.899999999957</c:v>
                </c:pt>
                <c:pt idx="3984">
                  <c:v>446.92999999995698</c:v>
                </c:pt>
                <c:pt idx="3985">
                  <c:v>446.95999999995701</c:v>
                </c:pt>
                <c:pt idx="3986">
                  <c:v>446.98999999995698</c:v>
                </c:pt>
                <c:pt idx="3987">
                  <c:v>447.01999999995701</c:v>
                </c:pt>
                <c:pt idx="3988">
                  <c:v>447.04999999995732</c:v>
                </c:pt>
                <c:pt idx="3989">
                  <c:v>447.07999999995701</c:v>
                </c:pt>
                <c:pt idx="3990">
                  <c:v>447.10999999995732</c:v>
                </c:pt>
                <c:pt idx="3991">
                  <c:v>447.13999999995701</c:v>
                </c:pt>
                <c:pt idx="3992">
                  <c:v>447.16999999995738</c:v>
                </c:pt>
                <c:pt idx="3993">
                  <c:v>447.19999999995702</c:v>
                </c:pt>
                <c:pt idx="3994">
                  <c:v>447.22999999995704</c:v>
                </c:pt>
                <c:pt idx="3995">
                  <c:v>447.25999999995702</c:v>
                </c:pt>
                <c:pt idx="3996">
                  <c:v>447.28999999995705</c:v>
                </c:pt>
                <c:pt idx="3997">
                  <c:v>447.31999999995702</c:v>
                </c:pt>
                <c:pt idx="3998">
                  <c:v>447.34999999995784</c:v>
                </c:pt>
                <c:pt idx="3999">
                  <c:v>447.37999999995702</c:v>
                </c:pt>
                <c:pt idx="4000">
                  <c:v>447.40999999995705</c:v>
                </c:pt>
                <c:pt idx="4001">
                  <c:v>447.43999999995697</c:v>
                </c:pt>
                <c:pt idx="4002">
                  <c:v>447.469999999957</c:v>
                </c:pt>
                <c:pt idx="4003">
                  <c:v>447.49999999995703</c:v>
                </c:pt>
                <c:pt idx="4004">
                  <c:v>447.529999999957</c:v>
                </c:pt>
                <c:pt idx="4005">
                  <c:v>447.55999999995731</c:v>
                </c:pt>
                <c:pt idx="4006">
                  <c:v>447.589999999957</c:v>
                </c:pt>
                <c:pt idx="4007">
                  <c:v>447.61999999995732</c:v>
                </c:pt>
                <c:pt idx="4008">
                  <c:v>447.64999999995791</c:v>
                </c:pt>
                <c:pt idx="4009">
                  <c:v>447.67999999995732</c:v>
                </c:pt>
                <c:pt idx="4010">
                  <c:v>447.70999999995701</c:v>
                </c:pt>
                <c:pt idx="4011">
                  <c:v>447.73999999995698</c:v>
                </c:pt>
                <c:pt idx="4012">
                  <c:v>447.76999999995701</c:v>
                </c:pt>
                <c:pt idx="4013">
                  <c:v>447.79999999995698</c:v>
                </c:pt>
                <c:pt idx="4014">
                  <c:v>447.82999999995701</c:v>
                </c:pt>
                <c:pt idx="4015">
                  <c:v>447.85999999995732</c:v>
                </c:pt>
                <c:pt idx="4016">
                  <c:v>447.88999999995701</c:v>
                </c:pt>
                <c:pt idx="4017">
                  <c:v>447.91999999995704</c:v>
                </c:pt>
                <c:pt idx="4018">
                  <c:v>447.94999999995702</c:v>
                </c:pt>
                <c:pt idx="4019">
                  <c:v>447.97999999995704</c:v>
                </c:pt>
                <c:pt idx="4020">
                  <c:v>448.00999999995679</c:v>
                </c:pt>
                <c:pt idx="4021">
                  <c:v>448.03999999995602</c:v>
                </c:pt>
                <c:pt idx="4022">
                  <c:v>448.06999999995679</c:v>
                </c:pt>
                <c:pt idx="4023">
                  <c:v>448.09999999995608</c:v>
                </c:pt>
                <c:pt idx="4024">
                  <c:v>448.12999999995685</c:v>
                </c:pt>
                <c:pt idx="4025">
                  <c:v>448.15999999995722</c:v>
                </c:pt>
                <c:pt idx="4026">
                  <c:v>448.18999999995691</c:v>
                </c:pt>
                <c:pt idx="4027">
                  <c:v>448.21999999995597</c:v>
                </c:pt>
                <c:pt idx="4028">
                  <c:v>448.24999999995691</c:v>
                </c:pt>
                <c:pt idx="4029">
                  <c:v>448.27999999995598</c:v>
                </c:pt>
                <c:pt idx="4030">
                  <c:v>448.30999999995691</c:v>
                </c:pt>
                <c:pt idx="4031">
                  <c:v>448.33999999995598</c:v>
                </c:pt>
                <c:pt idx="4032">
                  <c:v>448.36999999995692</c:v>
                </c:pt>
                <c:pt idx="4033">
                  <c:v>448.39999999995598</c:v>
                </c:pt>
                <c:pt idx="4034">
                  <c:v>448.42999999995601</c:v>
                </c:pt>
                <c:pt idx="4035">
                  <c:v>448.45999999995598</c:v>
                </c:pt>
                <c:pt idx="4036">
                  <c:v>448.48999999995601</c:v>
                </c:pt>
                <c:pt idx="4037">
                  <c:v>448.51999999995638</c:v>
                </c:pt>
                <c:pt idx="4038">
                  <c:v>448.54999999995704</c:v>
                </c:pt>
                <c:pt idx="4039">
                  <c:v>448.57999999995678</c:v>
                </c:pt>
                <c:pt idx="4040">
                  <c:v>448.6099999999571</c:v>
                </c:pt>
                <c:pt idx="4041">
                  <c:v>448.63999999995679</c:v>
                </c:pt>
                <c:pt idx="4042">
                  <c:v>448.6699999999571</c:v>
                </c:pt>
                <c:pt idx="4043">
                  <c:v>448.69999999995679</c:v>
                </c:pt>
                <c:pt idx="4044">
                  <c:v>448.72999999995602</c:v>
                </c:pt>
                <c:pt idx="4045">
                  <c:v>448.75999999995679</c:v>
                </c:pt>
                <c:pt idx="4046">
                  <c:v>448.78999999995602</c:v>
                </c:pt>
                <c:pt idx="4047">
                  <c:v>448.81999999995679</c:v>
                </c:pt>
                <c:pt idx="4048">
                  <c:v>448.84999999995716</c:v>
                </c:pt>
                <c:pt idx="4049">
                  <c:v>448.87999999995685</c:v>
                </c:pt>
                <c:pt idx="4050">
                  <c:v>448.90999999995631</c:v>
                </c:pt>
                <c:pt idx="4051">
                  <c:v>448.939999999956</c:v>
                </c:pt>
                <c:pt idx="4052">
                  <c:v>448.96999999995597</c:v>
                </c:pt>
                <c:pt idx="4053">
                  <c:v>448.999999999956</c:v>
                </c:pt>
                <c:pt idx="4054">
                  <c:v>449.02999999995598</c:v>
                </c:pt>
                <c:pt idx="4055">
                  <c:v>449.05999999995498</c:v>
                </c:pt>
                <c:pt idx="4056">
                  <c:v>449.08999999995501</c:v>
                </c:pt>
                <c:pt idx="4057">
                  <c:v>449.11999999995498</c:v>
                </c:pt>
                <c:pt idx="4058">
                  <c:v>449.14999999995604</c:v>
                </c:pt>
                <c:pt idx="4059">
                  <c:v>449.17999999995538</c:v>
                </c:pt>
                <c:pt idx="4060">
                  <c:v>449.20999999995502</c:v>
                </c:pt>
                <c:pt idx="4061">
                  <c:v>449.23999999995499</c:v>
                </c:pt>
                <c:pt idx="4062">
                  <c:v>449.26999999995502</c:v>
                </c:pt>
                <c:pt idx="4063">
                  <c:v>449.29999999995499</c:v>
                </c:pt>
                <c:pt idx="4064">
                  <c:v>449.32999999995502</c:v>
                </c:pt>
                <c:pt idx="4065">
                  <c:v>449.35999999995579</c:v>
                </c:pt>
                <c:pt idx="4066">
                  <c:v>449.38999999995502</c:v>
                </c:pt>
                <c:pt idx="4067">
                  <c:v>449.419999999955</c:v>
                </c:pt>
                <c:pt idx="4068">
                  <c:v>449.44999999995508</c:v>
                </c:pt>
                <c:pt idx="4069">
                  <c:v>449.479999999955</c:v>
                </c:pt>
                <c:pt idx="4070">
                  <c:v>449.50999999995508</c:v>
                </c:pt>
                <c:pt idx="4071">
                  <c:v>449.539999999955</c:v>
                </c:pt>
                <c:pt idx="4072">
                  <c:v>449.56999999995497</c:v>
                </c:pt>
                <c:pt idx="4073">
                  <c:v>449.599999999955</c:v>
                </c:pt>
                <c:pt idx="4074">
                  <c:v>449.62999999995498</c:v>
                </c:pt>
                <c:pt idx="4075">
                  <c:v>449.65999999995591</c:v>
                </c:pt>
                <c:pt idx="4076">
                  <c:v>449.68999999995498</c:v>
                </c:pt>
                <c:pt idx="4077">
                  <c:v>449.71999999995501</c:v>
                </c:pt>
                <c:pt idx="4078">
                  <c:v>449.74999999995498</c:v>
                </c:pt>
                <c:pt idx="4079">
                  <c:v>449.77999999995501</c:v>
                </c:pt>
                <c:pt idx="4080">
                  <c:v>449.80999999995498</c:v>
                </c:pt>
                <c:pt idx="4081">
                  <c:v>449.83999999995501</c:v>
                </c:pt>
                <c:pt idx="4082">
                  <c:v>449.86999999995498</c:v>
                </c:pt>
                <c:pt idx="4083">
                  <c:v>449.89999999995501</c:v>
                </c:pt>
                <c:pt idx="4084">
                  <c:v>449.92999999995499</c:v>
                </c:pt>
                <c:pt idx="4085">
                  <c:v>449.95999999995502</c:v>
                </c:pt>
                <c:pt idx="4086">
                  <c:v>449.98999999995499</c:v>
                </c:pt>
                <c:pt idx="4087">
                  <c:v>450.01999999995502</c:v>
                </c:pt>
                <c:pt idx="4088">
                  <c:v>450.04999999995579</c:v>
                </c:pt>
                <c:pt idx="4089">
                  <c:v>450.07999999995502</c:v>
                </c:pt>
                <c:pt idx="4090">
                  <c:v>450.10999999995579</c:v>
                </c:pt>
                <c:pt idx="4091">
                  <c:v>450.13999999995502</c:v>
                </c:pt>
                <c:pt idx="4092">
                  <c:v>450.16999999995579</c:v>
                </c:pt>
                <c:pt idx="4093">
                  <c:v>450.199999999954</c:v>
                </c:pt>
                <c:pt idx="4094">
                  <c:v>450.22999999995398</c:v>
                </c:pt>
                <c:pt idx="4095">
                  <c:v>450.259999999954</c:v>
                </c:pt>
                <c:pt idx="4096">
                  <c:v>450.28999999995398</c:v>
                </c:pt>
                <c:pt idx="4097">
                  <c:v>450.31999999995401</c:v>
                </c:pt>
                <c:pt idx="4098">
                  <c:v>450.34999999995432</c:v>
                </c:pt>
                <c:pt idx="4099">
                  <c:v>450.37999999995401</c:v>
                </c:pt>
                <c:pt idx="4100">
                  <c:v>450.40999999995398</c:v>
                </c:pt>
                <c:pt idx="4101">
                  <c:v>450.43999999995395</c:v>
                </c:pt>
                <c:pt idx="4102">
                  <c:v>450.46999999995398</c:v>
                </c:pt>
                <c:pt idx="4103">
                  <c:v>450.49999999995396</c:v>
                </c:pt>
                <c:pt idx="4104">
                  <c:v>450.52999999995404</c:v>
                </c:pt>
                <c:pt idx="4105">
                  <c:v>450.55999999995402</c:v>
                </c:pt>
                <c:pt idx="4106">
                  <c:v>450.58999999995405</c:v>
                </c:pt>
                <c:pt idx="4107">
                  <c:v>450.61999999995402</c:v>
                </c:pt>
                <c:pt idx="4108">
                  <c:v>450.64999999995484</c:v>
                </c:pt>
                <c:pt idx="4109">
                  <c:v>450.67999999995402</c:v>
                </c:pt>
                <c:pt idx="4110">
                  <c:v>450.70999999995405</c:v>
                </c:pt>
                <c:pt idx="4111">
                  <c:v>450.73999999995397</c:v>
                </c:pt>
                <c:pt idx="4112">
                  <c:v>450.769999999954</c:v>
                </c:pt>
                <c:pt idx="4113">
                  <c:v>450.79999999995403</c:v>
                </c:pt>
                <c:pt idx="4114">
                  <c:v>450.829999999954</c:v>
                </c:pt>
                <c:pt idx="4115">
                  <c:v>450.85999999995408</c:v>
                </c:pt>
                <c:pt idx="4116">
                  <c:v>450.889999999954</c:v>
                </c:pt>
                <c:pt idx="4117">
                  <c:v>450.91999999995397</c:v>
                </c:pt>
                <c:pt idx="4118">
                  <c:v>450.949999999954</c:v>
                </c:pt>
                <c:pt idx="4119">
                  <c:v>450.97999999995398</c:v>
                </c:pt>
                <c:pt idx="4120">
                  <c:v>451.009999999954</c:v>
                </c:pt>
                <c:pt idx="4121">
                  <c:v>451.03999999995398</c:v>
                </c:pt>
                <c:pt idx="4122">
                  <c:v>451.06999999995401</c:v>
                </c:pt>
                <c:pt idx="4123">
                  <c:v>451.09999999995398</c:v>
                </c:pt>
                <c:pt idx="4124">
                  <c:v>451.12999999995401</c:v>
                </c:pt>
                <c:pt idx="4125">
                  <c:v>451.15999999995432</c:v>
                </c:pt>
                <c:pt idx="4126">
                  <c:v>451.18999999995378</c:v>
                </c:pt>
                <c:pt idx="4127">
                  <c:v>451.21999999995398</c:v>
                </c:pt>
                <c:pt idx="4128">
                  <c:v>451.24999999995401</c:v>
                </c:pt>
                <c:pt idx="4129">
                  <c:v>451.27999999995404</c:v>
                </c:pt>
                <c:pt idx="4130">
                  <c:v>451.30999999995379</c:v>
                </c:pt>
                <c:pt idx="4131">
                  <c:v>451.33999999995302</c:v>
                </c:pt>
                <c:pt idx="4132">
                  <c:v>451.36999999995379</c:v>
                </c:pt>
                <c:pt idx="4133">
                  <c:v>451.39999999995302</c:v>
                </c:pt>
                <c:pt idx="4134">
                  <c:v>451.429999999953</c:v>
                </c:pt>
                <c:pt idx="4135">
                  <c:v>451.45999999995308</c:v>
                </c:pt>
                <c:pt idx="4136">
                  <c:v>451.489999999953</c:v>
                </c:pt>
                <c:pt idx="4137">
                  <c:v>451.51999999995297</c:v>
                </c:pt>
                <c:pt idx="4138">
                  <c:v>451.54999999995391</c:v>
                </c:pt>
                <c:pt idx="4139">
                  <c:v>451.57999999995297</c:v>
                </c:pt>
                <c:pt idx="4140">
                  <c:v>451.60999999995391</c:v>
                </c:pt>
                <c:pt idx="4141">
                  <c:v>451.63999999995298</c:v>
                </c:pt>
                <c:pt idx="4142">
                  <c:v>451.66999999995392</c:v>
                </c:pt>
                <c:pt idx="4143">
                  <c:v>451.69999999995298</c:v>
                </c:pt>
                <c:pt idx="4144">
                  <c:v>451.72999999995301</c:v>
                </c:pt>
                <c:pt idx="4145">
                  <c:v>451.75999999995298</c:v>
                </c:pt>
                <c:pt idx="4146">
                  <c:v>451.78999999995301</c:v>
                </c:pt>
                <c:pt idx="4147">
                  <c:v>451.81999999995298</c:v>
                </c:pt>
                <c:pt idx="4148">
                  <c:v>451.84999999995398</c:v>
                </c:pt>
                <c:pt idx="4149">
                  <c:v>451.87999999995338</c:v>
                </c:pt>
                <c:pt idx="4150">
                  <c:v>451.90999999995302</c:v>
                </c:pt>
                <c:pt idx="4151">
                  <c:v>451.93999999995299</c:v>
                </c:pt>
                <c:pt idx="4152">
                  <c:v>451.96999999995302</c:v>
                </c:pt>
                <c:pt idx="4153">
                  <c:v>451.99999999995299</c:v>
                </c:pt>
                <c:pt idx="4154">
                  <c:v>452.02999999995302</c:v>
                </c:pt>
                <c:pt idx="4155">
                  <c:v>452.05999999995379</c:v>
                </c:pt>
                <c:pt idx="4156">
                  <c:v>452.08999999995302</c:v>
                </c:pt>
                <c:pt idx="4157">
                  <c:v>452.11999999995379</c:v>
                </c:pt>
                <c:pt idx="4158">
                  <c:v>452.1499999999541</c:v>
                </c:pt>
                <c:pt idx="4159">
                  <c:v>452.17999999995379</c:v>
                </c:pt>
                <c:pt idx="4160">
                  <c:v>452.20999999995308</c:v>
                </c:pt>
                <c:pt idx="4161">
                  <c:v>452.239999999953</c:v>
                </c:pt>
                <c:pt idx="4162">
                  <c:v>452.26999999995297</c:v>
                </c:pt>
                <c:pt idx="4163">
                  <c:v>452.299999999953</c:v>
                </c:pt>
                <c:pt idx="4164">
                  <c:v>452.32999999995297</c:v>
                </c:pt>
                <c:pt idx="4165">
                  <c:v>452.35999999995232</c:v>
                </c:pt>
                <c:pt idx="4166">
                  <c:v>452.38999999995201</c:v>
                </c:pt>
                <c:pt idx="4167">
                  <c:v>452.41999999995198</c:v>
                </c:pt>
                <c:pt idx="4168">
                  <c:v>452.44999999995201</c:v>
                </c:pt>
                <c:pt idx="4169">
                  <c:v>452.47999999995204</c:v>
                </c:pt>
                <c:pt idx="4170">
                  <c:v>452.50999999995202</c:v>
                </c:pt>
                <c:pt idx="4171">
                  <c:v>452.53999999995204</c:v>
                </c:pt>
                <c:pt idx="4172">
                  <c:v>452.56999999995202</c:v>
                </c:pt>
                <c:pt idx="4173">
                  <c:v>452.59999999995205</c:v>
                </c:pt>
                <c:pt idx="4174">
                  <c:v>452.62999999995202</c:v>
                </c:pt>
                <c:pt idx="4175">
                  <c:v>452.65999999995284</c:v>
                </c:pt>
                <c:pt idx="4176">
                  <c:v>452.68999999995202</c:v>
                </c:pt>
                <c:pt idx="4177">
                  <c:v>452.71999999995205</c:v>
                </c:pt>
                <c:pt idx="4178">
                  <c:v>452.74999999995202</c:v>
                </c:pt>
                <c:pt idx="4179">
                  <c:v>452.779999999952</c:v>
                </c:pt>
                <c:pt idx="4180">
                  <c:v>452.80999999995208</c:v>
                </c:pt>
                <c:pt idx="4181">
                  <c:v>452.839999999952</c:v>
                </c:pt>
                <c:pt idx="4182">
                  <c:v>452.86999999995231</c:v>
                </c:pt>
                <c:pt idx="4183">
                  <c:v>452.899999999952</c:v>
                </c:pt>
                <c:pt idx="4184">
                  <c:v>452.92999999995197</c:v>
                </c:pt>
                <c:pt idx="4185">
                  <c:v>452.959999999952</c:v>
                </c:pt>
                <c:pt idx="4186">
                  <c:v>452.98999999995198</c:v>
                </c:pt>
                <c:pt idx="4187">
                  <c:v>453.01999999995201</c:v>
                </c:pt>
                <c:pt idx="4188">
                  <c:v>453.04999999995232</c:v>
                </c:pt>
                <c:pt idx="4189">
                  <c:v>453.07999999995201</c:v>
                </c:pt>
                <c:pt idx="4190">
                  <c:v>453.10999999995232</c:v>
                </c:pt>
                <c:pt idx="4191">
                  <c:v>453.13999999995201</c:v>
                </c:pt>
                <c:pt idx="4192">
                  <c:v>453.16999999995232</c:v>
                </c:pt>
                <c:pt idx="4193">
                  <c:v>453.19999999995201</c:v>
                </c:pt>
                <c:pt idx="4194">
                  <c:v>453.22999999995204</c:v>
                </c:pt>
                <c:pt idx="4195">
                  <c:v>453.25999999995202</c:v>
                </c:pt>
                <c:pt idx="4196">
                  <c:v>453.28999999995204</c:v>
                </c:pt>
                <c:pt idx="4197">
                  <c:v>453.31999999995202</c:v>
                </c:pt>
                <c:pt idx="4198">
                  <c:v>453.34999999995284</c:v>
                </c:pt>
                <c:pt idx="4199">
                  <c:v>453.37999999995202</c:v>
                </c:pt>
                <c:pt idx="4200">
                  <c:v>453.40999999995205</c:v>
                </c:pt>
                <c:pt idx="4201">
                  <c:v>453.43999999995197</c:v>
                </c:pt>
                <c:pt idx="4202">
                  <c:v>453.46999999995205</c:v>
                </c:pt>
                <c:pt idx="4203">
                  <c:v>453.499999999951</c:v>
                </c:pt>
                <c:pt idx="4204">
                  <c:v>453.52999999995097</c:v>
                </c:pt>
                <c:pt idx="4205">
                  <c:v>453.55999999995191</c:v>
                </c:pt>
                <c:pt idx="4206">
                  <c:v>453.58999999995098</c:v>
                </c:pt>
                <c:pt idx="4207">
                  <c:v>453.61999999995192</c:v>
                </c:pt>
                <c:pt idx="4208">
                  <c:v>453.64999999995223</c:v>
                </c:pt>
                <c:pt idx="4209">
                  <c:v>453.67999999995192</c:v>
                </c:pt>
                <c:pt idx="4210">
                  <c:v>453.70999999995098</c:v>
                </c:pt>
                <c:pt idx="4211">
                  <c:v>453.73999999995101</c:v>
                </c:pt>
                <c:pt idx="4212">
                  <c:v>453.76999999995098</c:v>
                </c:pt>
                <c:pt idx="4213">
                  <c:v>453.79999999995101</c:v>
                </c:pt>
                <c:pt idx="4214">
                  <c:v>453.82999999995138</c:v>
                </c:pt>
                <c:pt idx="4215">
                  <c:v>453.85999999995204</c:v>
                </c:pt>
                <c:pt idx="4216">
                  <c:v>453.88999999995178</c:v>
                </c:pt>
                <c:pt idx="4217">
                  <c:v>453.91999999995102</c:v>
                </c:pt>
                <c:pt idx="4218">
                  <c:v>453.94999999995179</c:v>
                </c:pt>
                <c:pt idx="4219">
                  <c:v>453.97999999995102</c:v>
                </c:pt>
                <c:pt idx="4220">
                  <c:v>454.00999999995179</c:v>
                </c:pt>
                <c:pt idx="4221">
                  <c:v>454.03999999995102</c:v>
                </c:pt>
                <c:pt idx="4222">
                  <c:v>454.06999999995179</c:v>
                </c:pt>
                <c:pt idx="4223">
                  <c:v>454.09999999995102</c:v>
                </c:pt>
                <c:pt idx="4224">
                  <c:v>454.12999999995179</c:v>
                </c:pt>
                <c:pt idx="4225">
                  <c:v>454.15999999995216</c:v>
                </c:pt>
                <c:pt idx="4226">
                  <c:v>454.18999999995185</c:v>
                </c:pt>
                <c:pt idx="4227">
                  <c:v>454.21999999995131</c:v>
                </c:pt>
                <c:pt idx="4228">
                  <c:v>454.24999999995191</c:v>
                </c:pt>
                <c:pt idx="4229">
                  <c:v>454.27999999995097</c:v>
                </c:pt>
                <c:pt idx="4230">
                  <c:v>454.30999999995191</c:v>
                </c:pt>
                <c:pt idx="4231">
                  <c:v>454.33999999995098</c:v>
                </c:pt>
                <c:pt idx="4232">
                  <c:v>454.36999999995192</c:v>
                </c:pt>
                <c:pt idx="4233">
                  <c:v>454.39999999995098</c:v>
                </c:pt>
                <c:pt idx="4234">
                  <c:v>454.42999999995101</c:v>
                </c:pt>
                <c:pt idx="4235">
                  <c:v>454.45999999995098</c:v>
                </c:pt>
                <c:pt idx="4236">
                  <c:v>454.48999999994999</c:v>
                </c:pt>
                <c:pt idx="4237">
                  <c:v>454.51999999995098</c:v>
                </c:pt>
                <c:pt idx="4238">
                  <c:v>454.54999999995198</c:v>
                </c:pt>
                <c:pt idx="4239">
                  <c:v>454.57999999995138</c:v>
                </c:pt>
                <c:pt idx="4240">
                  <c:v>454.60999999995079</c:v>
                </c:pt>
                <c:pt idx="4241">
                  <c:v>454.63999999995002</c:v>
                </c:pt>
                <c:pt idx="4242">
                  <c:v>454.66999999995079</c:v>
                </c:pt>
                <c:pt idx="4243">
                  <c:v>454.69999999995002</c:v>
                </c:pt>
                <c:pt idx="4244">
                  <c:v>454.72999999995</c:v>
                </c:pt>
                <c:pt idx="4245">
                  <c:v>454.75999999995008</c:v>
                </c:pt>
                <c:pt idx="4246">
                  <c:v>454.78999999995</c:v>
                </c:pt>
                <c:pt idx="4247">
                  <c:v>454.81999999995008</c:v>
                </c:pt>
                <c:pt idx="4248">
                  <c:v>454.84999999995091</c:v>
                </c:pt>
                <c:pt idx="4249">
                  <c:v>454.87999999994997</c:v>
                </c:pt>
                <c:pt idx="4250">
                  <c:v>454.90999999995</c:v>
                </c:pt>
                <c:pt idx="4251">
                  <c:v>454.93999999994969</c:v>
                </c:pt>
                <c:pt idx="4252">
                  <c:v>454.96999999995001</c:v>
                </c:pt>
                <c:pt idx="4253">
                  <c:v>454.99999999994969</c:v>
                </c:pt>
                <c:pt idx="4254">
                  <c:v>455.02999999995001</c:v>
                </c:pt>
                <c:pt idx="4255">
                  <c:v>455.05999999994998</c:v>
                </c:pt>
                <c:pt idx="4256">
                  <c:v>455.08999999995001</c:v>
                </c:pt>
                <c:pt idx="4257">
                  <c:v>455.11999999994998</c:v>
                </c:pt>
                <c:pt idx="4258">
                  <c:v>455.14999999995098</c:v>
                </c:pt>
                <c:pt idx="4259">
                  <c:v>455.17999999994998</c:v>
                </c:pt>
                <c:pt idx="4260">
                  <c:v>455.20999999995001</c:v>
                </c:pt>
                <c:pt idx="4261">
                  <c:v>455.23999999994999</c:v>
                </c:pt>
                <c:pt idx="4262">
                  <c:v>455.26999999995002</c:v>
                </c:pt>
                <c:pt idx="4263">
                  <c:v>455.29999999994999</c:v>
                </c:pt>
                <c:pt idx="4264">
                  <c:v>455.32999999995002</c:v>
                </c:pt>
                <c:pt idx="4265">
                  <c:v>455.35999999995079</c:v>
                </c:pt>
                <c:pt idx="4266">
                  <c:v>455.38999999995002</c:v>
                </c:pt>
                <c:pt idx="4267">
                  <c:v>455.41999999994999</c:v>
                </c:pt>
                <c:pt idx="4268">
                  <c:v>455.44999999995002</c:v>
                </c:pt>
                <c:pt idx="4269">
                  <c:v>455.47999999995</c:v>
                </c:pt>
                <c:pt idx="4270">
                  <c:v>455.50999999995008</c:v>
                </c:pt>
                <c:pt idx="4271">
                  <c:v>455.53999999995</c:v>
                </c:pt>
                <c:pt idx="4272">
                  <c:v>455.56999999995008</c:v>
                </c:pt>
                <c:pt idx="4273">
                  <c:v>455.59999999995</c:v>
                </c:pt>
                <c:pt idx="4274">
                  <c:v>455.62999999994997</c:v>
                </c:pt>
                <c:pt idx="4275">
                  <c:v>455.65999999994932</c:v>
                </c:pt>
                <c:pt idx="4276">
                  <c:v>455.68999999994901</c:v>
                </c:pt>
                <c:pt idx="4277">
                  <c:v>455.71999999994898</c:v>
                </c:pt>
                <c:pt idx="4278">
                  <c:v>455.74999999994901</c:v>
                </c:pt>
                <c:pt idx="4279">
                  <c:v>455.77999999994898</c:v>
                </c:pt>
                <c:pt idx="4280">
                  <c:v>455.80999999994901</c:v>
                </c:pt>
                <c:pt idx="4281">
                  <c:v>455.83999999994904</c:v>
                </c:pt>
                <c:pt idx="4282">
                  <c:v>455.86999999994902</c:v>
                </c:pt>
                <c:pt idx="4283">
                  <c:v>455.89999999994905</c:v>
                </c:pt>
                <c:pt idx="4284">
                  <c:v>455.92999999994896</c:v>
                </c:pt>
                <c:pt idx="4285">
                  <c:v>455.95999999994905</c:v>
                </c:pt>
                <c:pt idx="4286">
                  <c:v>455.98999999994896</c:v>
                </c:pt>
                <c:pt idx="4287">
                  <c:v>456.01999999994905</c:v>
                </c:pt>
                <c:pt idx="4288">
                  <c:v>456.04999999994902</c:v>
                </c:pt>
                <c:pt idx="4289">
                  <c:v>456.079999999949</c:v>
                </c:pt>
                <c:pt idx="4290">
                  <c:v>456.10999999994908</c:v>
                </c:pt>
                <c:pt idx="4291">
                  <c:v>456.139999999949</c:v>
                </c:pt>
                <c:pt idx="4292">
                  <c:v>456.16999999994908</c:v>
                </c:pt>
                <c:pt idx="4293">
                  <c:v>456.199999999949</c:v>
                </c:pt>
                <c:pt idx="4294">
                  <c:v>456.22999999994897</c:v>
                </c:pt>
                <c:pt idx="4295">
                  <c:v>456.259999999949</c:v>
                </c:pt>
                <c:pt idx="4296">
                  <c:v>456.28999999994898</c:v>
                </c:pt>
                <c:pt idx="4297">
                  <c:v>456.319999999949</c:v>
                </c:pt>
                <c:pt idx="4298">
                  <c:v>456.34999999994932</c:v>
                </c:pt>
                <c:pt idx="4299">
                  <c:v>456.37999999994901</c:v>
                </c:pt>
                <c:pt idx="4300">
                  <c:v>456.40999999994898</c:v>
                </c:pt>
                <c:pt idx="4301">
                  <c:v>456.43999999994895</c:v>
                </c:pt>
                <c:pt idx="4302">
                  <c:v>456.46999999994898</c:v>
                </c:pt>
                <c:pt idx="4303">
                  <c:v>456.49999999994895</c:v>
                </c:pt>
                <c:pt idx="4304">
                  <c:v>456.52999999994898</c:v>
                </c:pt>
                <c:pt idx="4305">
                  <c:v>456.55999999994901</c:v>
                </c:pt>
                <c:pt idx="4306">
                  <c:v>456.58999999994904</c:v>
                </c:pt>
                <c:pt idx="4307">
                  <c:v>456.61999999994902</c:v>
                </c:pt>
                <c:pt idx="4308">
                  <c:v>456.64999999994978</c:v>
                </c:pt>
                <c:pt idx="4309">
                  <c:v>456.67999999994902</c:v>
                </c:pt>
                <c:pt idx="4310">
                  <c:v>456.70999999994905</c:v>
                </c:pt>
                <c:pt idx="4311">
                  <c:v>456.73999999994896</c:v>
                </c:pt>
                <c:pt idx="4312">
                  <c:v>456.76999999994905</c:v>
                </c:pt>
                <c:pt idx="4313">
                  <c:v>456.799999999948</c:v>
                </c:pt>
                <c:pt idx="4314">
                  <c:v>456.82999999994797</c:v>
                </c:pt>
                <c:pt idx="4315">
                  <c:v>456.85999999994891</c:v>
                </c:pt>
                <c:pt idx="4316">
                  <c:v>456.88999999994797</c:v>
                </c:pt>
                <c:pt idx="4317">
                  <c:v>456.919999999948</c:v>
                </c:pt>
                <c:pt idx="4318">
                  <c:v>456.94999999994798</c:v>
                </c:pt>
                <c:pt idx="4319">
                  <c:v>456.97999999994801</c:v>
                </c:pt>
                <c:pt idx="4320">
                  <c:v>457.00999999994798</c:v>
                </c:pt>
                <c:pt idx="4321">
                  <c:v>457.03999999994801</c:v>
                </c:pt>
                <c:pt idx="4322">
                  <c:v>457.06999999994798</c:v>
                </c:pt>
                <c:pt idx="4323">
                  <c:v>457.09999999994801</c:v>
                </c:pt>
                <c:pt idx="4324">
                  <c:v>457.12999999994798</c:v>
                </c:pt>
                <c:pt idx="4325">
                  <c:v>457.15999999994898</c:v>
                </c:pt>
                <c:pt idx="4326">
                  <c:v>457.18999999994838</c:v>
                </c:pt>
                <c:pt idx="4327">
                  <c:v>457.21999999994802</c:v>
                </c:pt>
                <c:pt idx="4328">
                  <c:v>457.24999999994878</c:v>
                </c:pt>
                <c:pt idx="4329">
                  <c:v>457.27999999994802</c:v>
                </c:pt>
                <c:pt idx="4330">
                  <c:v>457.30999999994879</c:v>
                </c:pt>
                <c:pt idx="4331">
                  <c:v>457.33999999994802</c:v>
                </c:pt>
                <c:pt idx="4332">
                  <c:v>457.36999999994879</c:v>
                </c:pt>
                <c:pt idx="4333">
                  <c:v>457.39999999994802</c:v>
                </c:pt>
                <c:pt idx="4334">
                  <c:v>457.429999999948</c:v>
                </c:pt>
                <c:pt idx="4335">
                  <c:v>457.45999999994802</c:v>
                </c:pt>
                <c:pt idx="4336">
                  <c:v>457.489999999948</c:v>
                </c:pt>
                <c:pt idx="4337">
                  <c:v>457.51999999994808</c:v>
                </c:pt>
                <c:pt idx="4338">
                  <c:v>457.54999999994885</c:v>
                </c:pt>
                <c:pt idx="4339">
                  <c:v>457.57999999994797</c:v>
                </c:pt>
                <c:pt idx="4340">
                  <c:v>457.60999999994891</c:v>
                </c:pt>
                <c:pt idx="4341">
                  <c:v>457.63999999994797</c:v>
                </c:pt>
                <c:pt idx="4342">
                  <c:v>457.66999999994891</c:v>
                </c:pt>
                <c:pt idx="4343">
                  <c:v>457.69999999994798</c:v>
                </c:pt>
                <c:pt idx="4344">
                  <c:v>457.72999999994801</c:v>
                </c:pt>
                <c:pt idx="4345">
                  <c:v>457.75999999994798</c:v>
                </c:pt>
                <c:pt idx="4346">
                  <c:v>457.78999999994801</c:v>
                </c:pt>
                <c:pt idx="4347">
                  <c:v>457.81999999994798</c:v>
                </c:pt>
                <c:pt idx="4348">
                  <c:v>457.84999999994778</c:v>
                </c:pt>
                <c:pt idx="4349">
                  <c:v>457.87999999994702</c:v>
                </c:pt>
                <c:pt idx="4350">
                  <c:v>457.90999999994705</c:v>
                </c:pt>
                <c:pt idx="4351">
                  <c:v>457.93999999994696</c:v>
                </c:pt>
                <c:pt idx="4352">
                  <c:v>457.96999999994705</c:v>
                </c:pt>
                <c:pt idx="4353">
                  <c:v>457.99999999994697</c:v>
                </c:pt>
                <c:pt idx="4354">
                  <c:v>458.02999999994705</c:v>
                </c:pt>
                <c:pt idx="4355">
                  <c:v>458.05999999994702</c:v>
                </c:pt>
                <c:pt idx="4356">
                  <c:v>458.089999999947</c:v>
                </c:pt>
                <c:pt idx="4357">
                  <c:v>458.11999999994708</c:v>
                </c:pt>
                <c:pt idx="4358">
                  <c:v>458.14999999994785</c:v>
                </c:pt>
                <c:pt idx="4359">
                  <c:v>458.17999999994731</c:v>
                </c:pt>
                <c:pt idx="4360">
                  <c:v>458.209999999947</c:v>
                </c:pt>
                <c:pt idx="4361">
                  <c:v>458.23999999994697</c:v>
                </c:pt>
                <c:pt idx="4362">
                  <c:v>458.269999999947</c:v>
                </c:pt>
                <c:pt idx="4363">
                  <c:v>458.29999999994698</c:v>
                </c:pt>
                <c:pt idx="4364">
                  <c:v>458.32999999994701</c:v>
                </c:pt>
                <c:pt idx="4365">
                  <c:v>458.35999999994732</c:v>
                </c:pt>
                <c:pt idx="4366">
                  <c:v>458.38999999994701</c:v>
                </c:pt>
                <c:pt idx="4367">
                  <c:v>458.41999999994698</c:v>
                </c:pt>
                <c:pt idx="4368">
                  <c:v>458.44999999994701</c:v>
                </c:pt>
                <c:pt idx="4369">
                  <c:v>458.47999999994698</c:v>
                </c:pt>
                <c:pt idx="4370">
                  <c:v>458.50999999994701</c:v>
                </c:pt>
                <c:pt idx="4371">
                  <c:v>458.53999999994704</c:v>
                </c:pt>
                <c:pt idx="4372">
                  <c:v>458.56999999994702</c:v>
                </c:pt>
                <c:pt idx="4373">
                  <c:v>458.59999999994704</c:v>
                </c:pt>
                <c:pt idx="4374">
                  <c:v>458.62999999994702</c:v>
                </c:pt>
                <c:pt idx="4375">
                  <c:v>458.65999999994784</c:v>
                </c:pt>
                <c:pt idx="4376">
                  <c:v>458.68999999994702</c:v>
                </c:pt>
                <c:pt idx="4377">
                  <c:v>458.71999999994705</c:v>
                </c:pt>
                <c:pt idx="4378">
                  <c:v>458.74999999994702</c:v>
                </c:pt>
                <c:pt idx="4379">
                  <c:v>458.77999999994705</c:v>
                </c:pt>
                <c:pt idx="4380">
                  <c:v>458.80999999994702</c:v>
                </c:pt>
                <c:pt idx="4381">
                  <c:v>458.839999999947</c:v>
                </c:pt>
                <c:pt idx="4382">
                  <c:v>458.86999999994708</c:v>
                </c:pt>
                <c:pt idx="4383">
                  <c:v>458.899999999947</c:v>
                </c:pt>
                <c:pt idx="4384">
                  <c:v>458.92999999994697</c:v>
                </c:pt>
                <c:pt idx="4385">
                  <c:v>458.959999999947</c:v>
                </c:pt>
                <c:pt idx="4386">
                  <c:v>458.98999999994601</c:v>
                </c:pt>
                <c:pt idx="4387">
                  <c:v>459.01999999994598</c:v>
                </c:pt>
                <c:pt idx="4388">
                  <c:v>459.04999999994692</c:v>
                </c:pt>
                <c:pt idx="4389">
                  <c:v>459.07999999994598</c:v>
                </c:pt>
                <c:pt idx="4390">
                  <c:v>459.10999999994698</c:v>
                </c:pt>
                <c:pt idx="4391">
                  <c:v>459.13999999994638</c:v>
                </c:pt>
                <c:pt idx="4392">
                  <c:v>459.16999999994704</c:v>
                </c:pt>
                <c:pt idx="4393">
                  <c:v>459.19999999994678</c:v>
                </c:pt>
                <c:pt idx="4394">
                  <c:v>459.22999999994602</c:v>
                </c:pt>
                <c:pt idx="4395">
                  <c:v>459.25999999994679</c:v>
                </c:pt>
                <c:pt idx="4396">
                  <c:v>459.28999999994602</c:v>
                </c:pt>
                <c:pt idx="4397">
                  <c:v>459.31999999994679</c:v>
                </c:pt>
                <c:pt idx="4398">
                  <c:v>459.3499999999471</c:v>
                </c:pt>
                <c:pt idx="4399">
                  <c:v>459.37999999994679</c:v>
                </c:pt>
                <c:pt idx="4400">
                  <c:v>459.40999999994602</c:v>
                </c:pt>
                <c:pt idx="4401">
                  <c:v>459.439999999946</c:v>
                </c:pt>
                <c:pt idx="4402">
                  <c:v>459.46999999994608</c:v>
                </c:pt>
                <c:pt idx="4403">
                  <c:v>459.499999999946</c:v>
                </c:pt>
                <c:pt idx="4404">
                  <c:v>459.52999999994631</c:v>
                </c:pt>
                <c:pt idx="4405">
                  <c:v>459.55999999994691</c:v>
                </c:pt>
                <c:pt idx="4406">
                  <c:v>459.58999999994597</c:v>
                </c:pt>
                <c:pt idx="4407">
                  <c:v>459.61999999994691</c:v>
                </c:pt>
                <c:pt idx="4408">
                  <c:v>459.64999999994723</c:v>
                </c:pt>
                <c:pt idx="4409">
                  <c:v>459.67999999994692</c:v>
                </c:pt>
                <c:pt idx="4410">
                  <c:v>459.70999999994598</c:v>
                </c:pt>
                <c:pt idx="4411">
                  <c:v>459.73999999994601</c:v>
                </c:pt>
                <c:pt idx="4412">
                  <c:v>459.76999999994598</c:v>
                </c:pt>
                <c:pt idx="4413">
                  <c:v>459.79999999994601</c:v>
                </c:pt>
                <c:pt idx="4414">
                  <c:v>459.82999999994598</c:v>
                </c:pt>
                <c:pt idx="4415">
                  <c:v>459.85999999994698</c:v>
                </c:pt>
                <c:pt idx="4416">
                  <c:v>459.88999999994638</c:v>
                </c:pt>
                <c:pt idx="4417">
                  <c:v>459.91999999994601</c:v>
                </c:pt>
                <c:pt idx="4418">
                  <c:v>459.94999999994678</c:v>
                </c:pt>
                <c:pt idx="4419">
                  <c:v>459.97999999994602</c:v>
                </c:pt>
                <c:pt idx="4420">
                  <c:v>460.00999999994679</c:v>
                </c:pt>
                <c:pt idx="4421">
                  <c:v>460.03999999994602</c:v>
                </c:pt>
                <c:pt idx="4422">
                  <c:v>460.06999999994679</c:v>
                </c:pt>
                <c:pt idx="4423">
                  <c:v>460.099999999945</c:v>
                </c:pt>
                <c:pt idx="4424">
                  <c:v>460.12999999994508</c:v>
                </c:pt>
                <c:pt idx="4425">
                  <c:v>460.15999999994591</c:v>
                </c:pt>
                <c:pt idx="4426">
                  <c:v>460.18999999994497</c:v>
                </c:pt>
                <c:pt idx="4427">
                  <c:v>460.219999999945</c:v>
                </c:pt>
                <c:pt idx="4428">
                  <c:v>460.24999999994498</c:v>
                </c:pt>
                <c:pt idx="4429">
                  <c:v>460.27999999994501</c:v>
                </c:pt>
                <c:pt idx="4430">
                  <c:v>460.30999999994498</c:v>
                </c:pt>
                <c:pt idx="4431">
                  <c:v>460.33999999994501</c:v>
                </c:pt>
                <c:pt idx="4432">
                  <c:v>460.36999999994498</c:v>
                </c:pt>
                <c:pt idx="4433">
                  <c:v>460.39999999994501</c:v>
                </c:pt>
                <c:pt idx="4434">
                  <c:v>460.42999999994493</c:v>
                </c:pt>
                <c:pt idx="4435">
                  <c:v>460.45999999994501</c:v>
                </c:pt>
                <c:pt idx="4436">
                  <c:v>460.48999999994493</c:v>
                </c:pt>
                <c:pt idx="4437">
                  <c:v>460.51999999994501</c:v>
                </c:pt>
                <c:pt idx="4438">
                  <c:v>460.54999999994538</c:v>
                </c:pt>
                <c:pt idx="4439">
                  <c:v>460.57999999994502</c:v>
                </c:pt>
                <c:pt idx="4440">
                  <c:v>460.60999999994579</c:v>
                </c:pt>
                <c:pt idx="4441">
                  <c:v>460.63999999994502</c:v>
                </c:pt>
                <c:pt idx="4442">
                  <c:v>460.66999999994579</c:v>
                </c:pt>
                <c:pt idx="4443">
                  <c:v>460.69999999994502</c:v>
                </c:pt>
                <c:pt idx="4444">
                  <c:v>460.72999999994499</c:v>
                </c:pt>
                <c:pt idx="4445">
                  <c:v>460.75999999994502</c:v>
                </c:pt>
                <c:pt idx="4446">
                  <c:v>460.789999999945</c:v>
                </c:pt>
                <c:pt idx="4447">
                  <c:v>460.81999999994508</c:v>
                </c:pt>
                <c:pt idx="4448">
                  <c:v>460.84999999994585</c:v>
                </c:pt>
                <c:pt idx="4449">
                  <c:v>460.87999999994508</c:v>
                </c:pt>
                <c:pt idx="4450">
                  <c:v>460.909999999945</c:v>
                </c:pt>
                <c:pt idx="4451">
                  <c:v>460.93999999994469</c:v>
                </c:pt>
                <c:pt idx="4452">
                  <c:v>460.969999999945</c:v>
                </c:pt>
                <c:pt idx="4453">
                  <c:v>460.99999999994469</c:v>
                </c:pt>
                <c:pt idx="4454">
                  <c:v>461.02999999994501</c:v>
                </c:pt>
                <c:pt idx="4455">
                  <c:v>461.05999999994498</c:v>
                </c:pt>
                <c:pt idx="4456">
                  <c:v>461.08999999994501</c:v>
                </c:pt>
                <c:pt idx="4457">
                  <c:v>461.11999999994498</c:v>
                </c:pt>
                <c:pt idx="4458">
                  <c:v>461.14999999994438</c:v>
                </c:pt>
                <c:pt idx="4459">
                  <c:v>461.17999999994402</c:v>
                </c:pt>
                <c:pt idx="4460">
                  <c:v>461.20999999994405</c:v>
                </c:pt>
                <c:pt idx="4461">
                  <c:v>461.23999999994396</c:v>
                </c:pt>
                <c:pt idx="4462">
                  <c:v>461.26999999994405</c:v>
                </c:pt>
                <c:pt idx="4463">
                  <c:v>461.29999999994396</c:v>
                </c:pt>
                <c:pt idx="4464">
                  <c:v>461.32999999994405</c:v>
                </c:pt>
                <c:pt idx="4465">
                  <c:v>461.35999999994402</c:v>
                </c:pt>
                <c:pt idx="4466">
                  <c:v>461.389999999944</c:v>
                </c:pt>
                <c:pt idx="4467">
                  <c:v>461.41999999994403</c:v>
                </c:pt>
                <c:pt idx="4468">
                  <c:v>461.449999999944</c:v>
                </c:pt>
                <c:pt idx="4469">
                  <c:v>461.47999999994403</c:v>
                </c:pt>
                <c:pt idx="4470">
                  <c:v>461.509999999944</c:v>
                </c:pt>
                <c:pt idx="4471">
                  <c:v>461.53999999994397</c:v>
                </c:pt>
                <c:pt idx="4472">
                  <c:v>461.569999999944</c:v>
                </c:pt>
                <c:pt idx="4473">
                  <c:v>461.59999999994398</c:v>
                </c:pt>
                <c:pt idx="4474">
                  <c:v>461.629999999944</c:v>
                </c:pt>
                <c:pt idx="4475">
                  <c:v>461.65999999994432</c:v>
                </c:pt>
                <c:pt idx="4476">
                  <c:v>461.68999999994401</c:v>
                </c:pt>
                <c:pt idx="4477">
                  <c:v>461.71999999994398</c:v>
                </c:pt>
                <c:pt idx="4478">
                  <c:v>461.74999999994401</c:v>
                </c:pt>
                <c:pt idx="4479">
                  <c:v>461.77999999994398</c:v>
                </c:pt>
                <c:pt idx="4480">
                  <c:v>461.80999999994401</c:v>
                </c:pt>
                <c:pt idx="4481">
                  <c:v>461.83999999994398</c:v>
                </c:pt>
                <c:pt idx="4482">
                  <c:v>461.86999999994401</c:v>
                </c:pt>
                <c:pt idx="4483">
                  <c:v>461.89999999994404</c:v>
                </c:pt>
                <c:pt idx="4484">
                  <c:v>461.92999999994396</c:v>
                </c:pt>
                <c:pt idx="4485">
                  <c:v>461.95999999994405</c:v>
                </c:pt>
                <c:pt idx="4486">
                  <c:v>461.98999999994396</c:v>
                </c:pt>
                <c:pt idx="4487">
                  <c:v>462.01999999994405</c:v>
                </c:pt>
                <c:pt idx="4488">
                  <c:v>462.04999999994402</c:v>
                </c:pt>
                <c:pt idx="4489">
                  <c:v>462.07999999994405</c:v>
                </c:pt>
                <c:pt idx="4490">
                  <c:v>462.10999999994402</c:v>
                </c:pt>
                <c:pt idx="4491">
                  <c:v>462.139999999944</c:v>
                </c:pt>
                <c:pt idx="4492">
                  <c:v>462.16999999994408</c:v>
                </c:pt>
                <c:pt idx="4493">
                  <c:v>462.199999999944</c:v>
                </c:pt>
                <c:pt idx="4494">
                  <c:v>462.22999999994403</c:v>
                </c:pt>
                <c:pt idx="4495">
                  <c:v>462.259999999944</c:v>
                </c:pt>
                <c:pt idx="4496">
                  <c:v>462.28999999994301</c:v>
                </c:pt>
                <c:pt idx="4497">
                  <c:v>462.31999999994298</c:v>
                </c:pt>
                <c:pt idx="4498">
                  <c:v>462.34999999994392</c:v>
                </c:pt>
                <c:pt idx="4499">
                  <c:v>462.37999999994298</c:v>
                </c:pt>
                <c:pt idx="4500">
                  <c:v>462.40999999994301</c:v>
                </c:pt>
                <c:pt idx="4501">
                  <c:v>462.43999999994293</c:v>
                </c:pt>
                <c:pt idx="4502">
                  <c:v>462.46999999994301</c:v>
                </c:pt>
                <c:pt idx="4503">
                  <c:v>462.49999999994299</c:v>
                </c:pt>
                <c:pt idx="4504">
                  <c:v>462.52999999994302</c:v>
                </c:pt>
                <c:pt idx="4505">
                  <c:v>462.55999999994378</c:v>
                </c:pt>
                <c:pt idx="4506">
                  <c:v>462.58999999994302</c:v>
                </c:pt>
                <c:pt idx="4507">
                  <c:v>462.61999999994379</c:v>
                </c:pt>
                <c:pt idx="4508">
                  <c:v>462.6499999999441</c:v>
                </c:pt>
                <c:pt idx="4509">
                  <c:v>462.67999999994379</c:v>
                </c:pt>
                <c:pt idx="4510">
                  <c:v>462.70999999994302</c:v>
                </c:pt>
                <c:pt idx="4511">
                  <c:v>462.739999999943</c:v>
                </c:pt>
                <c:pt idx="4512">
                  <c:v>462.76999999994302</c:v>
                </c:pt>
                <c:pt idx="4513">
                  <c:v>462.799999999943</c:v>
                </c:pt>
                <c:pt idx="4514">
                  <c:v>462.82999999994308</c:v>
                </c:pt>
                <c:pt idx="4515">
                  <c:v>462.85999999994385</c:v>
                </c:pt>
                <c:pt idx="4516">
                  <c:v>462.88999999994297</c:v>
                </c:pt>
                <c:pt idx="4517">
                  <c:v>462.919999999943</c:v>
                </c:pt>
                <c:pt idx="4518">
                  <c:v>462.94999999994297</c:v>
                </c:pt>
                <c:pt idx="4519">
                  <c:v>462.979999999943</c:v>
                </c:pt>
                <c:pt idx="4520">
                  <c:v>463.00999999994298</c:v>
                </c:pt>
                <c:pt idx="4521">
                  <c:v>463.03999999994301</c:v>
                </c:pt>
                <c:pt idx="4522">
                  <c:v>463.06999999994298</c:v>
                </c:pt>
                <c:pt idx="4523">
                  <c:v>463.09999999994301</c:v>
                </c:pt>
                <c:pt idx="4524">
                  <c:v>463.12999999994298</c:v>
                </c:pt>
                <c:pt idx="4525">
                  <c:v>463.15999999994392</c:v>
                </c:pt>
                <c:pt idx="4526">
                  <c:v>463.18999999994298</c:v>
                </c:pt>
                <c:pt idx="4527">
                  <c:v>463.21999999994301</c:v>
                </c:pt>
                <c:pt idx="4528">
                  <c:v>463.24999999994338</c:v>
                </c:pt>
                <c:pt idx="4529">
                  <c:v>463.27999999994302</c:v>
                </c:pt>
                <c:pt idx="4530">
                  <c:v>463.30999999994378</c:v>
                </c:pt>
                <c:pt idx="4531">
                  <c:v>463.33999999994302</c:v>
                </c:pt>
                <c:pt idx="4532">
                  <c:v>463.36999999994379</c:v>
                </c:pt>
                <c:pt idx="4533">
                  <c:v>463.399999999942</c:v>
                </c:pt>
                <c:pt idx="4534">
                  <c:v>463.42999999994203</c:v>
                </c:pt>
                <c:pt idx="4535">
                  <c:v>463.459999999942</c:v>
                </c:pt>
                <c:pt idx="4536">
                  <c:v>463.48999999994197</c:v>
                </c:pt>
                <c:pt idx="4537">
                  <c:v>463.519999999942</c:v>
                </c:pt>
                <c:pt idx="4538">
                  <c:v>463.54999999994232</c:v>
                </c:pt>
                <c:pt idx="4539">
                  <c:v>463.579999999942</c:v>
                </c:pt>
                <c:pt idx="4540">
                  <c:v>463.60999999994232</c:v>
                </c:pt>
                <c:pt idx="4541">
                  <c:v>463.63999999994201</c:v>
                </c:pt>
                <c:pt idx="4542">
                  <c:v>463.66999999994232</c:v>
                </c:pt>
                <c:pt idx="4543">
                  <c:v>463.69999999994201</c:v>
                </c:pt>
                <c:pt idx="4544">
                  <c:v>463.72999999994198</c:v>
                </c:pt>
                <c:pt idx="4545">
                  <c:v>463.75999999994201</c:v>
                </c:pt>
                <c:pt idx="4546">
                  <c:v>463.78999999994198</c:v>
                </c:pt>
                <c:pt idx="4547">
                  <c:v>463.81999999994201</c:v>
                </c:pt>
                <c:pt idx="4548">
                  <c:v>463.84999999994238</c:v>
                </c:pt>
                <c:pt idx="4549">
                  <c:v>463.87999999994202</c:v>
                </c:pt>
                <c:pt idx="4550">
                  <c:v>463.90999999994204</c:v>
                </c:pt>
                <c:pt idx="4551">
                  <c:v>463.93999999994196</c:v>
                </c:pt>
                <c:pt idx="4552">
                  <c:v>463.96999999994205</c:v>
                </c:pt>
                <c:pt idx="4553">
                  <c:v>463.99999999994196</c:v>
                </c:pt>
                <c:pt idx="4554">
                  <c:v>464.02999999994205</c:v>
                </c:pt>
                <c:pt idx="4555">
                  <c:v>464.05999999994202</c:v>
                </c:pt>
                <c:pt idx="4556">
                  <c:v>464.08999999994205</c:v>
                </c:pt>
                <c:pt idx="4557">
                  <c:v>464.11999999994202</c:v>
                </c:pt>
                <c:pt idx="4558">
                  <c:v>464.14999999994279</c:v>
                </c:pt>
                <c:pt idx="4559">
                  <c:v>464.17999999994208</c:v>
                </c:pt>
                <c:pt idx="4560">
                  <c:v>464.209999999942</c:v>
                </c:pt>
                <c:pt idx="4561">
                  <c:v>464.23999999994197</c:v>
                </c:pt>
                <c:pt idx="4562">
                  <c:v>464.269999999942</c:v>
                </c:pt>
                <c:pt idx="4563">
                  <c:v>464.29999999994197</c:v>
                </c:pt>
                <c:pt idx="4564">
                  <c:v>464.329999999942</c:v>
                </c:pt>
                <c:pt idx="4565">
                  <c:v>464.35999999994232</c:v>
                </c:pt>
                <c:pt idx="4566">
                  <c:v>464.38999999994201</c:v>
                </c:pt>
                <c:pt idx="4567">
                  <c:v>464.41999999994198</c:v>
                </c:pt>
                <c:pt idx="4568">
                  <c:v>464.44999999994138</c:v>
                </c:pt>
                <c:pt idx="4569">
                  <c:v>464.47999999994101</c:v>
                </c:pt>
                <c:pt idx="4570">
                  <c:v>464.50999999994178</c:v>
                </c:pt>
                <c:pt idx="4571">
                  <c:v>464.53999999994102</c:v>
                </c:pt>
                <c:pt idx="4572">
                  <c:v>464.56999999994179</c:v>
                </c:pt>
                <c:pt idx="4573">
                  <c:v>464.59999999994102</c:v>
                </c:pt>
                <c:pt idx="4574">
                  <c:v>464.62999999994179</c:v>
                </c:pt>
                <c:pt idx="4575">
                  <c:v>464.6599999999421</c:v>
                </c:pt>
                <c:pt idx="4576">
                  <c:v>464.68999999994179</c:v>
                </c:pt>
                <c:pt idx="4577">
                  <c:v>464.71999999994102</c:v>
                </c:pt>
                <c:pt idx="4578">
                  <c:v>464.74999999994179</c:v>
                </c:pt>
                <c:pt idx="4579">
                  <c:v>464.77999999994108</c:v>
                </c:pt>
                <c:pt idx="4580">
                  <c:v>464.80999999994185</c:v>
                </c:pt>
                <c:pt idx="4581">
                  <c:v>464.83999999994131</c:v>
                </c:pt>
                <c:pt idx="4582">
                  <c:v>464.86999999994191</c:v>
                </c:pt>
                <c:pt idx="4583">
                  <c:v>464.89999999994097</c:v>
                </c:pt>
                <c:pt idx="4584">
                  <c:v>464.929999999941</c:v>
                </c:pt>
                <c:pt idx="4585">
                  <c:v>464.95999999994098</c:v>
                </c:pt>
                <c:pt idx="4586">
                  <c:v>464.98999999994101</c:v>
                </c:pt>
                <c:pt idx="4587">
                  <c:v>465.01999999994098</c:v>
                </c:pt>
                <c:pt idx="4588">
                  <c:v>465.04999999994192</c:v>
                </c:pt>
                <c:pt idx="4589">
                  <c:v>465.07999999994098</c:v>
                </c:pt>
                <c:pt idx="4590">
                  <c:v>465.10999999994192</c:v>
                </c:pt>
                <c:pt idx="4591">
                  <c:v>465.13999999994098</c:v>
                </c:pt>
                <c:pt idx="4592">
                  <c:v>465.16999999994198</c:v>
                </c:pt>
                <c:pt idx="4593">
                  <c:v>465.19999999994138</c:v>
                </c:pt>
                <c:pt idx="4594">
                  <c:v>465.22999999994101</c:v>
                </c:pt>
                <c:pt idx="4595">
                  <c:v>465.25999999994178</c:v>
                </c:pt>
                <c:pt idx="4596">
                  <c:v>465.28999999994102</c:v>
                </c:pt>
                <c:pt idx="4597">
                  <c:v>465.31999999994179</c:v>
                </c:pt>
                <c:pt idx="4598">
                  <c:v>465.3499999999421</c:v>
                </c:pt>
                <c:pt idx="4599">
                  <c:v>465.37999999994179</c:v>
                </c:pt>
                <c:pt idx="4600">
                  <c:v>465.40999999994102</c:v>
                </c:pt>
                <c:pt idx="4601">
                  <c:v>465.43999999994099</c:v>
                </c:pt>
                <c:pt idx="4602">
                  <c:v>465.46999999994102</c:v>
                </c:pt>
                <c:pt idx="4603">
                  <c:v>465.499999999941</c:v>
                </c:pt>
                <c:pt idx="4604">
                  <c:v>465.52999999994108</c:v>
                </c:pt>
                <c:pt idx="4605">
                  <c:v>465.55999999993998</c:v>
                </c:pt>
                <c:pt idx="4606">
                  <c:v>465.58999999994001</c:v>
                </c:pt>
                <c:pt idx="4607">
                  <c:v>465.61999999993998</c:v>
                </c:pt>
                <c:pt idx="4608">
                  <c:v>465.64999999994092</c:v>
                </c:pt>
                <c:pt idx="4609">
                  <c:v>465.67999999993998</c:v>
                </c:pt>
                <c:pt idx="4610">
                  <c:v>465.70999999994001</c:v>
                </c:pt>
                <c:pt idx="4611">
                  <c:v>465.73999999993993</c:v>
                </c:pt>
                <c:pt idx="4612">
                  <c:v>465.76999999994001</c:v>
                </c:pt>
                <c:pt idx="4613">
                  <c:v>465.79999999993993</c:v>
                </c:pt>
                <c:pt idx="4614">
                  <c:v>465.82999999994001</c:v>
                </c:pt>
                <c:pt idx="4615">
                  <c:v>465.85999999994038</c:v>
                </c:pt>
                <c:pt idx="4616">
                  <c:v>465.88999999994002</c:v>
                </c:pt>
                <c:pt idx="4617">
                  <c:v>465.91999999993999</c:v>
                </c:pt>
                <c:pt idx="4618">
                  <c:v>465.94999999994002</c:v>
                </c:pt>
                <c:pt idx="4619">
                  <c:v>465.97999999993999</c:v>
                </c:pt>
                <c:pt idx="4620">
                  <c:v>466.00999999994002</c:v>
                </c:pt>
                <c:pt idx="4621">
                  <c:v>466.03999999993999</c:v>
                </c:pt>
                <c:pt idx="4622">
                  <c:v>466.06999999994002</c:v>
                </c:pt>
                <c:pt idx="4623">
                  <c:v>466.09999999994</c:v>
                </c:pt>
                <c:pt idx="4624">
                  <c:v>466.12999999994008</c:v>
                </c:pt>
                <c:pt idx="4625">
                  <c:v>466.15999999994085</c:v>
                </c:pt>
                <c:pt idx="4626">
                  <c:v>466.18999999994008</c:v>
                </c:pt>
                <c:pt idx="4627">
                  <c:v>466.21999999994</c:v>
                </c:pt>
                <c:pt idx="4628">
                  <c:v>466.24999999993997</c:v>
                </c:pt>
                <c:pt idx="4629">
                  <c:v>466.27999999994</c:v>
                </c:pt>
                <c:pt idx="4630">
                  <c:v>466.30999999993998</c:v>
                </c:pt>
                <c:pt idx="4631">
                  <c:v>466.33999999994001</c:v>
                </c:pt>
                <c:pt idx="4632">
                  <c:v>466.36999999993998</c:v>
                </c:pt>
                <c:pt idx="4633">
                  <c:v>466.39999999994001</c:v>
                </c:pt>
                <c:pt idx="4634">
                  <c:v>466.42999999993964</c:v>
                </c:pt>
                <c:pt idx="4635">
                  <c:v>466.45999999994001</c:v>
                </c:pt>
                <c:pt idx="4636">
                  <c:v>466.48999999993993</c:v>
                </c:pt>
                <c:pt idx="4637">
                  <c:v>466.51999999994001</c:v>
                </c:pt>
                <c:pt idx="4638">
                  <c:v>466.54999999993998</c:v>
                </c:pt>
                <c:pt idx="4639">
                  <c:v>466.57999999994001</c:v>
                </c:pt>
                <c:pt idx="4640">
                  <c:v>466.60999999994038</c:v>
                </c:pt>
                <c:pt idx="4641">
                  <c:v>466.63999999994002</c:v>
                </c:pt>
                <c:pt idx="4642">
                  <c:v>466.66999999994079</c:v>
                </c:pt>
                <c:pt idx="4643">
                  <c:v>466.699999999939</c:v>
                </c:pt>
                <c:pt idx="4644">
                  <c:v>466.72999999993903</c:v>
                </c:pt>
                <c:pt idx="4645">
                  <c:v>466.759999999939</c:v>
                </c:pt>
                <c:pt idx="4646">
                  <c:v>466.78999999993903</c:v>
                </c:pt>
                <c:pt idx="4647">
                  <c:v>466.819999999939</c:v>
                </c:pt>
                <c:pt idx="4648">
                  <c:v>466.84999999993931</c:v>
                </c:pt>
                <c:pt idx="4649">
                  <c:v>466.879999999939</c:v>
                </c:pt>
                <c:pt idx="4650">
                  <c:v>466.90999999993898</c:v>
                </c:pt>
                <c:pt idx="4651">
                  <c:v>466.93999999993895</c:v>
                </c:pt>
                <c:pt idx="4652">
                  <c:v>466.96999999993898</c:v>
                </c:pt>
                <c:pt idx="4653">
                  <c:v>466.99999999993895</c:v>
                </c:pt>
                <c:pt idx="4654">
                  <c:v>467.02999999993898</c:v>
                </c:pt>
                <c:pt idx="4655">
                  <c:v>467.05999999993901</c:v>
                </c:pt>
                <c:pt idx="4656">
                  <c:v>467.08999999993898</c:v>
                </c:pt>
                <c:pt idx="4657">
                  <c:v>467.11999999993901</c:v>
                </c:pt>
                <c:pt idx="4658">
                  <c:v>467.14999999993938</c:v>
                </c:pt>
                <c:pt idx="4659">
                  <c:v>467.17999999993901</c:v>
                </c:pt>
                <c:pt idx="4660">
                  <c:v>467.20999999993904</c:v>
                </c:pt>
                <c:pt idx="4661">
                  <c:v>467.23999999993896</c:v>
                </c:pt>
                <c:pt idx="4662">
                  <c:v>467.26999999993905</c:v>
                </c:pt>
                <c:pt idx="4663">
                  <c:v>467.29999999993896</c:v>
                </c:pt>
                <c:pt idx="4664">
                  <c:v>467.32999999993905</c:v>
                </c:pt>
                <c:pt idx="4665">
                  <c:v>467.35999999993902</c:v>
                </c:pt>
                <c:pt idx="4666">
                  <c:v>467.38999999993905</c:v>
                </c:pt>
                <c:pt idx="4667">
                  <c:v>467.41999999993897</c:v>
                </c:pt>
                <c:pt idx="4668">
                  <c:v>467.449999999939</c:v>
                </c:pt>
                <c:pt idx="4669">
                  <c:v>467.47999999993903</c:v>
                </c:pt>
                <c:pt idx="4670">
                  <c:v>467.509999999939</c:v>
                </c:pt>
                <c:pt idx="4671">
                  <c:v>467.53999999993903</c:v>
                </c:pt>
                <c:pt idx="4672">
                  <c:v>467.569999999939</c:v>
                </c:pt>
                <c:pt idx="4673">
                  <c:v>467.59999999993897</c:v>
                </c:pt>
                <c:pt idx="4674">
                  <c:v>467.629999999939</c:v>
                </c:pt>
                <c:pt idx="4675">
                  <c:v>467.65999999993932</c:v>
                </c:pt>
                <c:pt idx="4676">
                  <c:v>467.689999999939</c:v>
                </c:pt>
                <c:pt idx="4677">
                  <c:v>467.71999999993898</c:v>
                </c:pt>
                <c:pt idx="4678">
                  <c:v>467.74999999993798</c:v>
                </c:pt>
                <c:pt idx="4679">
                  <c:v>467.77999999993801</c:v>
                </c:pt>
                <c:pt idx="4680">
                  <c:v>467.80999999993838</c:v>
                </c:pt>
                <c:pt idx="4681">
                  <c:v>467.83999999993802</c:v>
                </c:pt>
                <c:pt idx="4682">
                  <c:v>467.86999999993878</c:v>
                </c:pt>
                <c:pt idx="4683">
                  <c:v>467.89999999993802</c:v>
                </c:pt>
                <c:pt idx="4684">
                  <c:v>467.92999999993799</c:v>
                </c:pt>
                <c:pt idx="4685">
                  <c:v>467.95999999993802</c:v>
                </c:pt>
                <c:pt idx="4686">
                  <c:v>467.98999999993799</c:v>
                </c:pt>
                <c:pt idx="4687">
                  <c:v>468.01999999993802</c:v>
                </c:pt>
                <c:pt idx="4688">
                  <c:v>468.04999999993879</c:v>
                </c:pt>
                <c:pt idx="4689">
                  <c:v>468.07999999993802</c:v>
                </c:pt>
                <c:pt idx="4690">
                  <c:v>468.10999999993879</c:v>
                </c:pt>
                <c:pt idx="4691">
                  <c:v>468.13999999993808</c:v>
                </c:pt>
                <c:pt idx="4692">
                  <c:v>468.16999999993891</c:v>
                </c:pt>
                <c:pt idx="4693">
                  <c:v>468.19999999993797</c:v>
                </c:pt>
                <c:pt idx="4694">
                  <c:v>468.229999999938</c:v>
                </c:pt>
                <c:pt idx="4695">
                  <c:v>468.25999999993797</c:v>
                </c:pt>
                <c:pt idx="4696">
                  <c:v>468.289999999938</c:v>
                </c:pt>
                <c:pt idx="4697">
                  <c:v>468.31999999993798</c:v>
                </c:pt>
                <c:pt idx="4698">
                  <c:v>468.34999999993892</c:v>
                </c:pt>
                <c:pt idx="4699">
                  <c:v>468.37999999993798</c:v>
                </c:pt>
                <c:pt idx="4700">
                  <c:v>468.40999999993801</c:v>
                </c:pt>
                <c:pt idx="4701">
                  <c:v>468.43999999993764</c:v>
                </c:pt>
                <c:pt idx="4702">
                  <c:v>468.46999999993801</c:v>
                </c:pt>
                <c:pt idx="4703">
                  <c:v>468.49999999993793</c:v>
                </c:pt>
                <c:pt idx="4704">
                  <c:v>468.52999999993801</c:v>
                </c:pt>
                <c:pt idx="4705">
                  <c:v>468.55999999993838</c:v>
                </c:pt>
                <c:pt idx="4706">
                  <c:v>468.58999999993802</c:v>
                </c:pt>
                <c:pt idx="4707">
                  <c:v>468.61999999993878</c:v>
                </c:pt>
                <c:pt idx="4708">
                  <c:v>468.6499999999391</c:v>
                </c:pt>
                <c:pt idx="4709">
                  <c:v>468.67999999993879</c:v>
                </c:pt>
                <c:pt idx="4710">
                  <c:v>468.70999999993802</c:v>
                </c:pt>
                <c:pt idx="4711">
                  <c:v>468.73999999993799</c:v>
                </c:pt>
                <c:pt idx="4712">
                  <c:v>468.76999999993802</c:v>
                </c:pt>
                <c:pt idx="4713">
                  <c:v>468.799999999938</c:v>
                </c:pt>
                <c:pt idx="4714">
                  <c:v>468.82999999993802</c:v>
                </c:pt>
                <c:pt idx="4715">
                  <c:v>468.85999999993879</c:v>
                </c:pt>
                <c:pt idx="4716">
                  <c:v>468.889999999937</c:v>
                </c:pt>
                <c:pt idx="4717">
                  <c:v>468.91999999993698</c:v>
                </c:pt>
                <c:pt idx="4718">
                  <c:v>468.94999999993701</c:v>
                </c:pt>
                <c:pt idx="4719">
                  <c:v>468.97999999993698</c:v>
                </c:pt>
                <c:pt idx="4720">
                  <c:v>469.00999999993701</c:v>
                </c:pt>
                <c:pt idx="4721">
                  <c:v>469.03999999993698</c:v>
                </c:pt>
                <c:pt idx="4722">
                  <c:v>469.06999999993701</c:v>
                </c:pt>
                <c:pt idx="4723">
                  <c:v>469.09999999993698</c:v>
                </c:pt>
                <c:pt idx="4724">
                  <c:v>469.12999999993701</c:v>
                </c:pt>
                <c:pt idx="4725">
                  <c:v>469.15999999993738</c:v>
                </c:pt>
                <c:pt idx="4726">
                  <c:v>469.18999999993702</c:v>
                </c:pt>
                <c:pt idx="4727">
                  <c:v>469.21999999993704</c:v>
                </c:pt>
                <c:pt idx="4728">
                  <c:v>469.24999999993702</c:v>
                </c:pt>
                <c:pt idx="4729">
                  <c:v>469.27999999993705</c:v>
                </c:pt>
                <c:pt idx="4730">
                  <c:v>469.30999999993702</c:v>
                </c:pt>
                <c:pt idx="4731">
                  <c:v>469.33999999993705</c:v>
                </c:pt>
                <c:pt idx="4732">
                  <c:v>469.36999999993702</c:v>
                </c:pt>
                <c:pt idx="4733">
                  <c:v>469.39999999993705</c:v>
                </c:pt>
                <c:pt idx="4734">
                  <c:v>469.42999999993697</c:v>
                </c:pt>
                <c:pt idx="4735">
                  <c:v>469.459999999937</c:v>
                </c:pt>
                <c:pt idx="4736">
                  <c:v>469.48999999993703</c:v>
                </c:pt>
                <c:pt idx="4737">
                  <c:v>469.519999999937</c:v>
                </c:pt>
                <c:pt idx="4738">
                  <c:v>469.54999999993731</c:v>
                </c:pt>
                <c:pt idx="4739">
                  <c:v>469.579999999937</c:v>
                </c:pt>
                <c:pt idx="4740">
                  <c:v>469.60999999993732</c:v>
                </c:pt>
                <c:pt idx="4741">
                  <c:v>469.639999999937</c:v>
                </c:pt>
                <c:pt idx="4742">
                  <c:v>469.66999999993732</c:v>
                </c:pt>
                <c:pt idx="4743">
                  <c:v>469.69999999993701</c:v>
                </c:pt>
                <c:pt idx="4744">
                  <c:v>469.72999999993698</c:v>
                </c:pt>
                <c:pt idx="4745">
                  <c:v>469.75999999993701</c:v>
                </c:pt>
                <c:pt idx="4746">
                  <c:v>469.78999999993698</c:v>
                </c:pt>
                <c:pt idx="4747">
                  <c:v>469.81999999993701</c:v>
                </c:pt>
                <c:pt idx="4748">
                  <c:v>469.84999999993732</c:v>
                </c:pt>
                <c:pt idx="4749">
                  <c:v>469.87999999993701</c:v>
                </c:pt>
                <c:pt idx="4750">
                  <c:v>469.90999999993704</c:v>
                </c:pt>
                <c:pt idx="4751">
                  <c:v>469.93999999993696</c:v>
                </c:pt>
                <c:pt idx="4752">
                  <c:v>469.96999999993704</c:v>
                </c:pt>
                <c:pt idx="4753">
                  <c:v>469.99999999993599</c:v>
                </c:pt>
                <c:pt idx="4754">
                  <c:v>470.02999999993602</c:v>
                </c:pt>
                <c:pt idx="4755">
                  <c:v>470.05999999993679</c:v>
                </c:pt>
                <c:pt idx="4756">
                  <c:v>470.08999999993608</c:v>
                </c:pt>
                <c:pt idx="4757">
                  <c:v>470.11999999993685</c:v>
                </c:pt>
                <c:pt idx="4758">
                  <c:v>470.14999999993717</c:v>
                </c:pt>
                <c:pt idx="4759">
                  <c:v>470.17999999993691</c:v>
                </c:pt>
                <c:pt idx="4760">
                  <c:v>470.20999999993597</c:v>
                </c:pt>
                <c:pt idx="4761">
                  <c:v>470.239999999936</c:v>
                </c:pt>
                <c:pt idx="4762">
                  <c:v>470.26999999993598</c:v>
                </c:pt>
                <c:pt idx="4763">
                  <c:v>470.29999999993601</c:v>
                </c:pt>
                <c:pt idx="4764">
                  <c:v>470.32999999993598</c:v>
                </c:pt>
                <c:pt idx="4765">
                  <c:v>470.35999999993692</c:v>
                </c:pt>
                <c:pt idx="4766">
                  <c:v>470.38999999993598</c:v>
                </c:pt>
                <c:pt idx="4767">
                  <c:v>470.41999999993601</c:v>
                </c:pt>
                <c:pt idx="4768">
                  <c:v>470.44999999993598</c:v>
                </c:pt>
                <c:pt idx="4769">
                  <c:v>470.47999999993601</c:v>
                </c:pt>
                <c:pt idx="4770">
                  <c:v>470.50999999993638</c:v>
                </c:pt>
                <c:pt idx="4771">
                  <c:v>470.53999999993601</c:v>
                </c:pt>
                <c:pt idx="4772">
                  <c:v>470.56999999993678</c:v>
                </c:pt>
                <c:pt idx="4773">
                  <c:v>470.59999999993602</c:v>
                </c:pt>
                <c:pt idx="4774">
                  <c:v>470.62999999993679</c:v>
                </c:pt>
                <c:pt idx="4775">
                  <c:v>470.6599999999371</c:v>
                </c:pt>
                <c:pt idx="4776">
                  <c:v>470.68999999993679</c:v>
                </c:pt>
                <c:pt idx="4777">
                  <c:v>470.71999999993602</c:v>
                </c:pt>
                <c:pt idx="4778">
                  <c:v>470.74999999993679</c:v>
                </c:pt>
                <c:pt idx="4779">
                  <c:v>470.77999999993602</c:v>
                </c:pt>
                <c:pt idx="4780">
                  <c:v>470.80999999993679</c:v>
                </c:pt>
                <c:pt idx="4781">
                  <c:v>470.83999999993608</c:v>
                </c:pt>
                <c:pt idx="4782">
                  <c:v>470.86999999993685</c:v>
                </c:pt>
                <c:pt idx="4783">
                  <c:v>470.89999999993597</c:v>
                </c:pt>
                <c:pt idx="4784">
                  <c:v>470.929999999936</c:v>
                </c:pt>
                <c:pt idx="4785">
                  <c:v>470.95999999993597</c:v>
                </c:pt>
                <c:pt idx="4786">
                  <c:v>470.989999999936</c:v>
                </c:pt>
                <c:pt idx="4787">
                  <c:v>471.01999999993598</c:v>
                </c:pt>
                <c:pt idx="4788">
                  <c:v>471.04999999993498</c:v>
                </c:pt>
                <c:pt idx="4789">
                  <c:v>471.07999999993501</c:v>
                </c:pt>
                <c:pt idx="4790">
                  <c:v>471.10999999993498</c:v>
                </c:pt>
                <c:pt idx="4791">
                  <c:v>471.13999999993501</c:v>
                </c:pt>
                <c:pt idx="4792">
                  <c:v>471.16999999993538</c:v>
                </c:pt>
                <c:pt idx="4793">
                  <c:v>471.19999999993502</c:v>
                </c:pt>
                <c:pt idx="4794">
                  <c:v>471.22999999993499</c:v>
                </c:pt>
                <c:pt idx="4795">
                  <c:v>471.25999999993502</c:v>
                </c:pt>
                <c:pt idx="4796">
                  <c:v>471.28999999993499</c:v>
                </c:pt>
                <c:pt idx="4797">
                  <c:v>471.31999999993502</c:v>
                </c:pt>
                <c:pt idx="4798">
                  <c:v>471.34999999993579</c:v>
                </c:pt>
                <c:pt idx="4799">
                  <c:v>471.37999999993502</c:v>
                </c:pt>
                <c:pt idx="4800">
                  <c:v>471.409999999935</c:v>
                </c:pt>
                <c:pt idx="4801">
                  <c:v>471.43999999993503</c:v>
                </c:pt>
                <c:pt idx="4802">
                  <c:v>471.469999999935</c:v>
                </c:pt>
                <c:pt idx="4803">
                  <c:v>471.49999999993503</c:v>
                </c:pt>
                <c:pt idx="4804">
                  <c:v>471.529999999935</c:v>
                </c:pt>
                <c:pt idx="4805">
                  <c:v>471.55999999993497</c:v>
                </c:pt>
                <c:pt idx="4806">
                  <c:v>471.589999999935</c:v>
                </c:pt>
                <c:pt idx="4807">
                  <c:v>471.61999999993498</c:v>
                </c:pt>
                <c:pt idx="4808">
                  <c:v>471.64999999993591</c:v>
                </c:pt>
                <c:pt idx="4809">
                  <c:v>471.67999999993498</c:v>
                </c:pt>
                <c:pt idx="4810">
                  <c:v>471.70999999993501</c:v>
                </c:pt>
                <c:pt idx="4811">
                  <c:v>471.73999999993464</c:v>
                </c:pt>
                <c:pt idx="4812">
                  <c:v>471.76999999993501</c:v>
                </c:pt>
                <c:pt idx="4813">
                  <c:v>471.79999999993493</c:v>
                </c:pt>
                <c:pt idx="4814">
                  <c:v>471.82999999993501</c:v>
                </c:pt>
                <c:pt idx="4815">
                  <c:v>471.85999999993498</c:v>
                </c:pt>
                <c:pt idx="4816">
                  <c:v>471.88999999993501</c:v>
                </c:pt>
                <c:pt idx="4817">
                  <c:v>471.91999999993499</c:v>
                </c:pt>
                <c:pt idx="4818">
                  <c:v>471.94999999993502</c:v>
                </c:pt>
                <c:pt idx="4819">
                  <c:v>471.97999999993499</c:v>
                </c:pt>
                <c:pt idx="4820">
                  <c:v>472.00999999993502</c:v>
                </c:pt>
                <c:pt idx="4821">
                  <c:v>472.03999999993499</c:v>
                </c:pt>
                <c:pt idx="4822">
                  <c:v>472.06999999993502</c:v>
                </c:pt>
                <c:pt idx="4823">
                  <c:v>472.09999999993499</c:v>
                </c:pt>
                <c:pt idx="4824">
                  <c:v>472.12999999993502</c:v>
                </c:pt>
                <c:pt idx="4825">
                  <c:v>472.15999999993579</c:v>
                </c:pt>
                <c:pt idx="4826">
                  <c:v>472.189999999934</c:v>
                </c:pt>
                <c:pt idx="4827">
                  <c:v>472.21999999993398</c:v>
                </c:pt>
                <c:pt idx="4828">
                  <c:v>472.249999999934</c:v>
                </c:pt>
                <c:pt idx="4829">
                  <c:v>472.27999999993398</c:v>
                </c:pt>
                <c:pt idx="4830">
                  <c:v>472.30999999993401</c:v>
                </c:pt>
                <c:pt idx="4831">
                  <c:v>472.33999999993398</c:v>
                </c:pt>
                <c:pt idx="4832">
                  <c:v>472.36999999993401</c:v>
                </c:pt>
                <c:pt idx="4833">
                  <c:v>472.39999999993398</c:v>
                </c:pt>
                <c:pt idx="4834">
                  <c:v>472.42999999993395</c:v>
                </c:pt>
                <c:pt idx="4835">
                  <c:v>472.45999999993398</c:v>
                </c:pt>
                <c:pt idx="4836">
                  <c:v>472.48999999993396</c:v>
                </c:pt>
                <c:pt idx="4837">
                  <c:v>472.51999999993404</c:v>
                </c:pt>
                <c:pt idx="4838">
                  <c:v>472.54999999993402</c:v>
                </c:pt>
                <c:pt idx="4839">
                  <c:v>472.57999999993405</c:v>
                </c:pt>
                <c:pt idx="4840">
                  <c:v>472.60999999993402</c:v>
                </c:pt>
                <c:pt idx="4841">
                  <c:v>472.63999999993405</c:v>
                </c:pt>
                <c:pt idx="4842">
                  <c:v>472.66999999993402</c:v>
                </c:pt>
                <c:pt idx="4843">
                  <c:v>472.69999999993405</c:v>
                </c:pt>
                <c:pt idx="4844">
                  <c:v>472.72999999993397</c:v>
                </c:pt>
                <c:pt idx="4845">
                  <c:v>472.759999999934</c:v>
                </c:pt>
                <c:pt idx="4846">
                  <c:v>472.78999999993403</c:v>
                </c:pt>
                <c:pt idx="4847">
                  <c:v>472.819999999934</c:v>
                </c:pt>
                <c:pt idx="4848">
                  <c:v>472.84999999993408</c:v>
                </c:pt>
                <c:pt idx="4849">
                  <c:v>472.879999999934</c:v>
                </c:pt>
                <c:pt idx="4850">
                  <c:v>472.90999999993397</c:v>
                </c:pt>
                <c:pt idx="4851">
                  <c:v>472.93999999993395</c:v>
                </c:pt>
                <c:pt idx="4852">
                  <c:v>472.96999999993398</c:v>
                </c:pt>
                <c:pt idx="4853">
                  <c:v>472.99999999993395</c:v>
                </c:pt>
                <c:pt idx="4854">
                  <c:v>473.02999999993398</c:v>
                </c:pt>
                <c:pt idx="4855">
                  <c:v>473.05999999993401</c:v>
                </c:pt>
                <c:pt idx="4856">
                  <c:v>473.08999999993398</c:v>
                </c:pt>
                <c:pt idx="4857">
                  <c:v>473.11999999993401</c:v>
                </c:pt>
                <c:pt idx="4858">
                  <c:v>473.14999999993432</c:v>
                </c:pt>
                <c:pt idx="4859">
                  <c:v>473.17999999993401</c:v>
                </c:pt>
                <c:pt idx="4860">
                  <c:v>473.20999999993398</c:v>
                </c:pt>
                <c:pt idx="4861">
                  <c:v>473.23999999993396</c:v>
                </c:pt>
                <c:pt idx="4862">
                  <c:v>473.26999999993404</c:v>
                </c:pt>
                <c:pt idx="4863">
                  <c:v>473.29999999993299</c:v>
                </c:pt>
                <c:pt idx="4864">
                  <c:v>473.32999999993302</c:v>
                </c:pt>
                <c:pt idx="4865">
                  <c:v>473.35999999993379</c:v>
                </c:pt>
                <c:pt idx="4866">
                  <c:v>473.38999999993302</c:v>
                </c:pt>
                <c:pt idx="4867">
                  <c:v>473.419999999933</c:v>
                </c:pt>
                <c:pt idx="4868">
                  <c:v>473.44999999993308</c:v>
                </c:pt>
                <c:pt idx="4869">
                  <c:v>473.479999999933</c:v>
                </c:pt>
                <c:pt idx="4870">
                  <c:v>473.50999999993297</c:v>
                </c:pt>
                <c:pt idx="4871">
                  <c:v>473.539999999933</c:v>
                </c:pt>
                <c:pt idx="4872">
                  <c:v>473.56999999993297</c:v>
                </c:pt>
                <c:pt idx="4873">
                  <c:v>473.599999999933</c:v>
                </c:pt>
                <c:pt idx="4874">
                  <c:v>473.62999999993298</c:v>
                </c:pt>
                <c:pt idx="4875">
                  <c:v>473.65999999993392</c:v>
                </c:pt>
                <c:pt idx="4876">
                  <c:v>473.68999999993298</c:v>
                </c:pt>
                <c:pt idx="4877">
                  <c:v>473.71999999993301</c:v>
                </c:pt>
                <c:pt idx="4878">
                  <c:v>473.74999999993298</c:v>
                </c:pt>
                <c:pt idx="4879">
                  <c:v>473.77999999993301</c:v>
                </c:pt>
                <c:pt idx="4880">
                  <c:v>473.80999999993298</c:v>
                </c:pt>
                <c:pt idx="4881">
                  <c:v>473.83999999993301</c:v>
                </c:pt>
                <c:pt idx="4882">
                  <c:v>473.86999999993338</c:v>
                </c:pt>
                <c:pt idx="4883">
                  <c:v>473.89999999993302</c:v>
                </c:pt>
                <c:pt idx="4884">
                  <c:v>473.92999999993299</c:v>
                </c:pt>
                <c:pt idx="4885">
                  <c:v>473.95999999993302</c:v>
                </c:pt>
                <c:pt idx="4886">
                  <c:v>473.98999999993299</c:v>
                </c:pt>
                <c:pt idx="4887">
                  <c:v>474.01999999993302</c:v>
                </c:pt>
                <c:pt idx="4888">
                  <c:v>474.04999999993379</c:v>
                </c:pt>
                <c:pt idx="4889">
                  <c:v>474.07999999993302</c:v>
                </c:pt>
                <c:pt idx="4890">
                  <c:v>474.10999999993379</c:v>
                </c:pt>
                <c:pt idx="4891">
                  <c:v>474.13999999993302</c:v>
                </c:pt>
                <c:pt idx="4892">
                  <c:v>474.16999999993379</c:v>
                </c:pt>
                <c:pt idx="4893">
                  <c:v>474.19999999993308</c:v>
                </c:pt>
                <c:pt idx="4894">
                  <c:v>474.229999999933</c:v>
                </c:pt>
                <c:pt idx="4895">
                  <c:v>474.25999999993297</c:v>
                </c:pt>
                <c:pt idx="4896">
                  <c:v>474.289999999933</c:v>
                </c:pt>
                <c:pt idx="4897">
                  <c:v>474.31999999993297</c:v>
                </c:pt>
                <c:pt idx="4898">
                  <c:v>474.34999999993232</c:v>
                </c:pt>
                <c:pt idx="4899">
                  <c:v>474.37999999993201</c:v>
                </c:pt>
                <c:pt idx="4900">
                  <c:v>474.40999999993198</c:v>
                </c:pt>
                <c:pt idx="4901">
                  <c:v>474.43999999993196</c:v>
                </c:pt>
                <c:pt idx="4902">
                  <c:v>474.46999999993204</c:v>
                </c:pt>
                <c:pt idx="4903">
                  <c:v>474.49999999993196</c:v>
                </c:pt>
                <c:pt idx="4904">
                  <c:v>474.52999999993204</c:v>
                </c:pt>
                <c:pt idx="4905">
                  <c:v>474.55999999993202</c:v>
                </c:pt>
                <c:pt idx="4906">
                  <c:v>474.58999999993205</c:v>
                </c:pt>
                <c:pt idx="4907">
                  <c:v>474.61999999993202</c:v>
                </c:pt>
                <c:pt idx="4908">
                  <c:v>474.64999999993285</c:v>
                </c:pt>
                <c:pt idx="4909">
                  <c:v>474.67999999993202</c:v>
                </c:pt>
                <c:pt idx="4910">
                  <c:v>474.70999999993205</c:v>
                </c:pt>
                <c:pt idx="4911">
                  <c:v>474.73999999993197</c:v>
                </c:pt>
                <c:pt idx="4912">
                  <c:v>474.769999999932</c:v>
                </c:pt>
                <c:pt idx="4913">
                  <c:v>474.79999999993203</c:v>
                </c:pt>
                <c:pt idx="4914">
                  <c:v>474.829999999932</c:v>
                </c:pt>
                <c:pt idx="4915">
                  <c:v>474.85999999993231</c:v>
                </c:pt>
                <c:pt idx="4916">
                  <c:v>474.889999999932</c:v>
                </c:pt>
                <c:pt idx="4917">
                  <c:v>474.91999999993197</c:v>
                </c:pt>
                <c:pt idx="4918">
                  <c:v>474.949999999932</c:v>
                </c:pt>
                <c:pt idx="4919">
                  <c:v>474.97999999993198</c:v>
                </c:pt>
                <c:pt idx="4920">
                  <c:v>475.00999999993201</c:v>
                </c:pt>
                <c:pt idx="4921">
                  <c:v>475.03999999993198</c:v>
                </c:pt>
                <c:pt idx="4922">
                  <c:v>475.06999999993201</c:v>
                </c:pt>
                <c:pt idx="4923">
                  <c:v>475.09999999993198</c:v>
                </c:pt>
                <c:pt idx="4924">
                  <c:v>475.12999999993201</c:v>
                </c:pt>
                <c:pt idx="4925">
                  <c:v>475.15999999993232</c:v>
                </c:pt>
                <c:pt idx="4926">
                  <c:v>475.18999999993201</c:v>
                </c:pt>
                <c:pt idx="4927">
                  <c:v>475.21999999993204</c:v>
                </c:pt>
                <c:pt idx="4928">
                  <c:v>475.24999999993202</c:v>
                </c:pt>
                <c:pt idx="4929">
                  <c:v>475.27999999993204</c:v>
                </c:pt>
                <c:pt idx="4930">
                  <c:v>475.30999999993202</c:v>
                </c:pt>
                <c:pt idx="4931">
                  <c:v>475.33999999993205</c:v>
                </c:pt>
                <c:pt idx="4932">
                  <c:v>475.36999999993202</c:v>
                </c:pt>
                <c:pt idx="4933">
                  <c:v>475.39999999993205</c:v>
                </c:pt>
                <c:pt idx="4934">
                  <c:v>475.42999999993197</c:v>
                </c:pt>
                <c:pt idx="4935">
                  <c:v>475.45999999993302</c:v>
                </c:pt>
                <c:pt idx="4936">
                  <c:v>475.48999999993299</c:v>
                </c:pt>
                <c:pt idx="4937">
                  <c:v>475.51999999993302</c:v>
                </c:pt>
                <c:pt idx="4938">
                  <c:v>475.54999999993379</c:v>
                </c:pt>
                <c:pt idx="4939">
                  <c:v>475.57999999993302</c:v>
                </c:pt>
                <c:pt idx="4940">
                  <c:v>475.60999999993379</c:v>
                </c:pt>
                <c:pt idx="4941">
                  <c:v>475.63999999993302</c:v>
                </c:pt>
                <c:pt idx="4942">
                  <c:v>475.66999999993379</c:v>
                </c:pt>
                <c:pt idx="4943">
                  <c:v>475.69999999993308</c:v>
                </c:pt>
                <c:pt idx="4944">
                  <c:v>475.729999999933</c:v>
                </c:pt>
                <c:pt idx="4945">
                  <c:v>475.75999999993297</c:v>
                </c:pt>
                <c:pt idx="4946">
                  <c:v>475.789999999933</c:v>
                </c:pt>
                <c:pt idx="4947">
                  <c:v>475.81999999993297</c:v>
                </c:pt>
                <c:pt idx="4948">
                  <c:v>475.84999999993391</c:v>
                </c:pt>
                <c:pt idx="4949">
                  <c:v>475.87999999993298</c:v>
                </c:pt>
                <c:pt idx="4950">
                  <c:v>475.90999999993301</c:v>
                </c:pt>
                <c:pt idx="4951">
                  <c:v>475.93999999993264</c:v>
                </c:pt>
                <c:pt idx="4952">
                  <c:v>475.96999999993301</c:v>
                </c:pt>
                <c:pt idx="4953">
                  <c:v>475.99999999993264</c:v>
                </c:pt>
                <c:pt idx="4954">
                  <c:v>476.02999999993301</c:v>
                </c:pt>
                <c:pt idx="4955">
                  <c:v>476.05999999993298</c:v>
                </c:pt>
                <c:pt idx="4956">
                  <c:v>476.08999999993301</c:v>
                </c:pt>
                <c:pt idx="4957">
                  <c:v>476.11999999993338</c:v>
                </c:pt>
                <c:pt idx="4958">
                  <c:v>476.1499999999341</c:v>
                </c:pt>
                <c:pt idx="4959">
                  <c:v>476.17999999993378</c:v>
                </c:pt>
                <c:pt idx="4960">
                  <c:v>476.20999999993302</c:v>
                </c:pt>
                <c:pt idx="4961">
                  <c:v>476.23999999993299</c:v>
                </c:pt>
                <c:pt idx="4962">
                  <c:v>476.26999999993302</c:v>
                </c:pt>
                <c:pt idx="4963">
                  <c:v>476.29999999993299</c:v>
                </c:pt>
                <c:pt idx="4964">
                  <c:v>476.32999999993302</c:v>
                </c:pt>
                <c:pt idx="4965">
                  <c:v>476.35999999993379</c:v>
                </c:pt>
                <c:pt idx="4966">
                  <c:v>476.38999999993302</c:v>
                </c:pt>
                <c:pt idx="4967">
                  <c:v>476.419999999933</c:v>
                </c:pt>
                <c:pt idx="4968">
                  <c:v>476.44999999993308</c:v>
                </c:pt>
                <c:pt idx="4969">
                  <c:v>476.47999999993397</c:v>
                </c:pt>
                <c:pt idx="4970">
                  <c:v>476.509999999934</c:v>
                </c:pt>
                <c:pt idx="4971">
                  <c:v>476.53999999993403</c:v>
                </c:pt>
                <c:pt idx="4972">
                  <c:v>476.569999999934</c:v>
                </c:pt>
                <c:pt idx="4973">
                  <c:v>476.59999999993403</c:v>
                </c:pt>
                <c:pt idx="4974">
                  <c:v>476.629999999934</c:v>
                </c:pt>
                <c:pt idx="4975">
                  <c:v>476.65999999993431</c:v>
                </c:pt>
                <c:pt idx="4976">
                  <c:v>476.689999999934</c:v>
                </c:pt>
                <c:pt idx="4977">
                  <c:v>476.71999999993398</c:v>
                </c:pt>
                <c:pt idx="4978">
                  <c:v>476.749999999934</c:v>
                </c:pt>
                <c:pt idx="4979">
                  <c:v>476.77999999993398</c:v>
                </c:pt>
                <c:pt idx="4980">
                  <c:v>476.80999999993401</c:v>
                </c:pt>
                <c:pt idx="4981">
                  <c:v>476.83999999993398</c:v>
                </c:pt>
                <c:pt idx="4982">
                  <c:v>476.86999999993401</c:v>
                </c:pt>
                <c:pt idx="4983">
                  <c:v>476.89999999993398</c:v>
                </c:pt>
                <c:pt idx="4984">
                  <c:v>476.92999999993395</c:v>
                </c:pt>
                <c:pt idx="4985">
                  <c:v>476.95999999993398</c:v>
                </c:pt>
                <c:pt idx="4986">
                  <c:v>476.98999999993396</c:v>
                </c:pt>
                <c:pt idx="4987">
                  <c:v>477.01999999993404</c:v>
                </c:pt>
                <c:pt idx="4988">
                  <c:v>477.04999999993402</c:v>
                </c:pt>
                <c:pt idx="4989">
                  <c:v>477.07999999993405</c:v>
                </c:pt>
                <c:pt idx="4990">
                  <c:v>477.10999999993402</c:v>
                </c:pt>
                <c:pt idx="4991">
                  <c:v>477.13999999993405</c:v>
                </c:pt>
                <c:pt idx="4992">
                  <c:v>477.16999999993402</c:v>
                </c:pt>
                <c:pt idx="4993">
                  <c:v>477.19999999993405</c:v>
                </c:pt>
                <c:pt idx="4994">
                  <c:v>477.22999999993397</c:v>
                </c:pt>
                <c:pt idx="4995">
                  <c:v>477.259999999934</c:v>
                </c:pt>
                <c:pt idx="4996">
                  <c:v>477.28999999993403</c:v>
                </c:pt>
                <c:pt idx="4997">
                  <c:v>477.319999999934</c:v>
                </c:pt>
                <c:pt idx="4998">
                  <c:v>477.34999999993408</c:v>
                </c:pt>
                <c:pt idx="4999">
                  <c:v>477.379999999934</c:v>
                </c:pt>
                <c:pt idx="5000">
                  <c:v>477.40999999993397</c:v>
                </c:pt>
                <c:pt idx="5001">
                  <c:v>477.43999999993395</c:v>
                </c:pt>
                <c:pt idx="5002">
                  <c:v>477.46999999993398</c:v>
                </c:pt>
                <c:pt idx="5003">
                  <c:v>477.49999999993503</c:v>
                </c:pt>
                <c:pt idx="5004">
                  <c:v>477.529999999935</c:v>
                </c:pt>
                <c:pt idx="5005">
                  <c:v>477.55999999993497</c:v>
                </c:pt>
                <c:pt idx="5006">
                  <c:v>477.589999999935</c:v>
                </c:pt>
                <c:pt idx="5007">
                  <c:v>477.61999999993498</c:v>
                </c:pt>
                <c:pt idx="5008">
                  <c:v>477.64999999993591</c:v>
                </c:pt>
                <c:pt idx="5009">
                  <c:v>477.67999999993498</c:v>
                </c:pt>
                <c:pt idx="5010">
                  <c:v>477.70999999993501</c:v>
                </c:pt>
                <c:pt idx="5011">
                  <c:v>477.73999999993464</c:v>
                </c:pt>
                <c:pt idx="5012">
                  <c:v>477.76999999993501</c:v>
                </c:pt>
                <c:pt idx="5013">
                  <c:v>477.79999999993493</c:v>
                </c:pt>
                <c:pt idx="5014">
                  <c:v>477.82999999993501</c:v>
                </c:pt>
                <c:pt idx="5015">
                  <c:v>477.85999999993498</c:v>
                </c:pt>
                <c:pt idx="5016">
                  <c:v>477.88999999993501</c:v>
                </c:pt>
                <c:pt idx="5017">
                  <c:v>477.91999999993499</c:v>
                </c:pt>
                <c:pt idx="5018">
                  <c:v>477.94999999993502</c:v>
                </c:pt>
                <c:pt idx="5019">
                  <c:v>477.97999999993499</c:v>
                </c:pt>
                <c:pt idx="5020">
                  <c:v>478.00999999993502</c:v>
                </c:pt>
                <c:pt idx="5021">
                  <c:v>478.03999999993499</c:v>
                </c:pt>
                <c:pt idx="5022">
                  <c:v>478.06999999993502</c:v>
                </c:pt>
                <c:pt idx="5023">
                  <c:v>478.09999999993499</c:v>
                </c:pt>
                <c:pt idx="5024">
                  <c:v>478.12999999993502</c:v>
                </c:pt>
                <c:pt idx="5025">
                  <c:v>478.15999999993579</c:v>
                </c:pt>
                <c:pt idx="5026">
                  <c:v>478.18999999993508</c:v>
                </c:pt>
                <c:pt idx="5027">
                  <c:v>478.219999999935</c:v>
                </c:pt>
                <c:pt idx="5028">
                  <c:v>478.24999999993508</c:v>
                </c:pt>
                <c:pt idx="5029">
                  <c:v>478.279999999935</c:v>
                </c:pt>
                <c:pt idx="5030">
                  <c:v>478.30999999993497</c:v>
                </c:pt>
                <c:pt idx="5031">
                  <c:v>478.339999999935</c:v>
                </c:pt>
                <c:pt idx="5032">
                  <c:v>478.36999999993498</c:v>
                </c:pt>
                <c:pt idx="5033">
                  <c:v>478.39999999993501</c:v>
                </c:pt>
                <c:pt idx="5034">
                  <c:v>478.42999999993469</c:v>
                </c:pt>
                <c:pt idx="5035">
                  <c:v>478.45999999993501</c:v>
                </c:pt>
                <c:pt idx="5036">
                  <c:v>478.48999999993464</c:v>
                </c:pt>
                <c:pt idx="5037">
                  <c:v>478.51999999993598</c:v>
                </c:pt>
                <c:pt idx="5038">
                  <c:v>478.54999999993692</c:v>
                </c:pt>
                <c:pt idx="5039">
                  <c:v>478.57999999993598</c:v>
                </c:pt>
                <c:pt idx="5040">
                  <c:v>478.60999999993692</c:v>
                </c:pt>
                <c:pt idx="5041">
                  <c:v>478.63999999993598</c:v>
                </c:pt>
                <c:pt idx="5042">
                  <c:v>478.66999999993692</c:v>
                </c:pt>
                <c:pt idx="5043">
                  <c:v>478.69999999993598</c:v>
                </c:pt>
                <c:pt idx="5044">
                  <c:v>478.72999999993601</c:v>
                </c:pt>
                <c:pt idx="5045">
                  <c:v>478.75999999993638</c:v>
                </c:pt>
                <c:pt idx="5046">
                  <c:v>478.78999999993601</c:v>
                </c:pt>
                <c:pt idx="5047">
                  <c:v>478.81999999993678</c:v>
                </c:pt>
                <c:pt idx="5048">
                  <c:v>478.8499999999371</c:v>
                </c:pt>
                <c:pt idx="5049">
                  <c:v>478.87999999993679</c:v>
                </c:pt>
                <c:pt idx="5050">
                  <c:v>478.90999999993602</c:v>
                </c:pt>
                <c:pt idx="5051">
                  <c:v>478.93999999993599</c:v>
                </c:pt>
                <c:pt idx="5052">
                  <c:v>478.96999999993602</c:v>
                </c:pt>
                <c:pt idx="5053">
                  <c:v>478.99999999993599</c:v>
                </c:pt>
                <c:pt idx="5054">
                  <c:v>479.02999999993602</c:v>
                </c:pt>
                <c:pt idx="5055">
                  <c:v>479.05999999993679</c:v>
                </c:pt>
                <c:pt idx="5056">
                  <c:v>479.08999999993608</c:v>
                </c:pt>
                <c:pt idx="5057">
                  <c:v>479.11999999993685</c:v>
                </c:pt>
                <c:pt idx="5058">
                  <c:v>479.14999999993717</c:v>
                </c:pt>
                <c:pt idx="5059">
                  <c:v>479.17999999993691</c:v>
                </c:pt>
                <c:pt idx="5060">
                  <c:v>479.20999999993597</c:v>
                </c:pt>
                <c:pt idx="5061">
                  <c:v>479.239999999936</c:v>
                </c:pt>
                <c:pt idx="5062">
                  <c:v>479.26999999993598</c:v>
                </c:pt>
                <c:pt idx="5063">
                  <c:v>479.29999999993601</c:v>
                </c:pt>
                <c:pt idx="5064">
                  <c:v>479.32999999993598</c:v>
                </c:pt>
                <c:pt idx="5065">
                  <c:v>479.35999999993692</c:v>
                </c:pt>
                <c:pt idx="5066">
                  <c:v>479.38999999993598</c:v>
                </c:pt>
                <c:pt idx="5067">
                  <c:v>479.41999999993601</c:v>
                </c:pt>
                <c:pt idx="5068">
                  <c:v>479.44999999993598</c:v>
                </c:pt>
                <c:pt idx="5069">
                  <c:v>479.47999999993601</c:v>
                </c:pt>
                <c:pt idx="5070">
                  <c:v>479.50999999993638</c:v>
                </c:pt>
                <c:pt idx="5071">
                  <c:v>479.53999999993698</c:v>
                </c:pt>
                <c:pt idx="5072">
                  <c:v>479.56999999993701</c:v>
                </c:pt>
                <c:pt idx="5073">
                  <c:v>479.59999999993698</c:v>
                </c:pt>
                <c:pt idx="5074">
                  <c:v>479.62999999993701</c:v>
                </c:pt>
                <c:pt idx="5075">
                  <c:v>479.65999999993738</c:v>
                </c:pt>
                <c:pt idx="5076">
                  <c:v>479.68999999993702</c:v>
                </c:pt>
                <c:pt idx="5077">
                  <c:v>479.71999999993704</c:v>
                </c:pt>
                <c:pt idx="5078">
                  <c:v>479.74999999993702</c:v>
                </c:pt>
                <c:pt idx="5079">
                  <c:v>479.77999999993705</c:v>
                </c:pt>
                <c:pt idx="5080">
                  <c:v>479.80999999993702</c:v>
                </c:pt>
                <c:pt idx="5081">
                  <c:v>479.83999999993705</c:v>
                </c:pt>
                <c:pt idx="5082">
                  <c:v>479.86999999993702</c:v>
                </c:pt>
                <c:pt idx="5083">
                  <c:v>479.89999999993705</c:v>
                </c:pt>
                <c:pt idx="5084">
                  <c:v>479.92999999993697</c:v>
                </c:pt>
                <c:pt idx="5085">
                  <c:v>479.959999999937</c:v>
                </c:pt>
                <c:pt idx="5086">
                  <c:v>479.98999999993703</c:v>
                </c:pt>
                <c:pt idx="5087">
                  <c:v>480.019999999937</c:v>
                </c:pt>
                <c:pt idx="5088">
                  <c:v>480.04999999993731</c:v>
                </c:pt>
                <c:pt idx="5089">
                  <c:v>480.079999999937</c:v>
                </c:pt>
                <c:pt idx="5090">
                  <c:v>480.10999999993732</c:v>
                </c:pt>
                <c:pt idx="5091">
                  <c:v>480.139999999937</c:v>
                </c:pt>
                <c:pt idx="5092">
                  <c:v>480.16999999993732</c:v>
                </c:pt>
                <c:pt idx="5093">
                  <c:v>480.19999999993701</c:v>
                </c:pt>
                <c:pt idx="5094">
                  <c:v>480.22999999993698</c:v>
                </c:pt>
                <c:pt idx="5095">
                  <c:v>480.25999999993701</c:v>
                </c:pt>
                <c:pt idx="5096">
                  <c:v>480.28999999993698</c:v>
                </c:pt>
                <c:pt idx="5097">
                  <c:v>480.31999999993701</c:v>
                </c:pt>
                <c:pt idx="5098">
                  <c:v>480.34999999993732</c:v>
                </c:pt>
                <c:pt idx="5099">
                  <c:v>480.37999999993701</c:v>
                </c:pt>
                <c:pt idx="5100">
                  <c:v>480.40999999993704</c:v>
                </c:pt>
                <c:pt idx="5101">
                  <c:v>480.43999999993696</c:v>
                </c:pt>
                <c:pt idx="5102">
                  <c:v>481.91475899999909</c:v>
                </c:pt>
                <c:pt idx="5103">
                  <c:v>482</c:v>
                </c:pt>
                <c:pt idx="5104">
                  <c:v>482</c:v>
                </c:pt>
                <c:pt idx="5105">
                  <c:v>482</c:v>
                </c:pt>
                <c:pt idx="5106">
                  <c:v>482</c:v>
                </c:pt>
                <c:pt idx="5107">
                  <c:v>482</c:v>
                </c:pt>
                <c:pt idx="5108">
                  <c:v>482</c:v>
                </c:pt>
                <c:pt idx="5109">
                  <c:v>483.01798099999996</c:v>
                </c:pt>
                <c:pt idx="5110">
                  <c:v>483</c:v>
                </c:pt>
                <c:pt idx="5111">
                  <c:v>483</c:v>
                </c:pt>
                <c:pt idx="5112">
                  <c:v>483</c:v>
                </c:pt>
                <c:pt idx="5113">
                  <c:v>483</c:v>
                </c:pt>
                <c:pt idx="5114">
                  <c:v>483</c:v>
                </c:pt>
                <c:pt idx="5115">
                  <c:v>483</c:v>
                </c:pt>
                <c:pt idx="5116">
                  <c:v>484.17595</c:v>
                </c:pt>
                <c:pt idx="5117">
                  <c:v>484</c:v>
                </c:pt>
                <c:pt idx="5118">
                  <c:v>484</c:v>
                </c:pt>
                <c:pt idx="5119">
                  <c:v>484</c:v>
                </c:pt>
                <c:pt idx="5120">
                  <c:v>486.47064</c:v>
                </c:pt>
                <c:pt idx="5121">
                  <c:v>486</c:v>
                </c:pt>
                <c:pt idx="5122">
                  <c:v>486</c:v>
                </c:pt>
                <c:pt idx="5123">
                  <c:v>486</c:v>
                </c:pt>
                <c:pt idx="5124">
                  <c:v>486</c:v>
                </c:pt>
                <c:pt idx="5125">
                  <c:v>485.81287299999997</c:v>
                </c:pt>
                <c:pt idx="5126">
                  <c:v>486.07987200000002</c:v>
                </c:pt>
                <c:pt idx="5127">
                  <c:v>486.17470299999997</c:v>
                </c:pt>
                <c:pt idx="5128">
                  <c:v>486.26384099999996</c:v>
                </c:pt>
                <c:pt idx="5129">
                  <c:v>486.40900900000003</c:v>
                </c:pt>
                <c:pt idx="5130">
                  <c:v>486.53918499999969</c:v>
                </c:pt>
                <c:pt idx="5131">
                  <c:v>486.70268100000038</c:v>
                </c:pt>
                <c:pt idx="5132">
                  <c:v>486.885786</c:v>
                </c:pt>
                <c:pt idx="5133">
                  <c:v>487.11815499999909</c:v>
                </c:pt>
                <c:pt idx="5134">
                  <c:v>487.31353899999891</c:v>
                </c:pt>
                <c:pt idx="5135">
                  <c:v>487.37993800000004</c:v>
                </c:pt>
                <c:pt idx="5136">
                  <c:v>487.48171299999854</c:v>
                </c:pt>
                <c:pt idx="5137">
                  <c:v>487.58891199999891</c:v>
                </c:pt>
                <c:pt idx="5138">
                  <c:v>487.70073099999922</c:v>
                </c:pt>
                <c:pt idx="5139">
                  <c:v>487.83919199999963</c:v>
                </c:pt>
                <c:pt idx="5140">
                  <c:v>487.98981299999969</c:v>
                </c:pt>
                <c:pt idx="5141">
                  <c:v>488.25389100000001</c:v>
                </c:pt>
                <c:pt idx="5142">
                  <c:v>488.33406000000002</c:v>
                </c:pt>
                <c:pt idx="5143">
                  <c:v>488.38552799999923</c:v>
                </c:pt>
                <c:pt idx="5144">
                  <c:v>488.49985000000004</c:v>
                </c:pt>
                <c:pt idx="5145">
                  <c:v>488.59292299999993</c:v>
                </c:pt>
                <c:pt idx="5146">
                  <c:v>488.71499299999999</c:v>
                </c:pt>
                <c:pt idx="5147">
                  <c:v>488.88215399999922</c:v>
                </c:pt>
                <c:pt idx="5148">
                  <c:v>489.04365300000001</c:v>
                </c:pt>
                <c:pt idx="5149">
                  <c:v>489.29166799999922</c:v>
                </c:pt>
                <c:pt idx="5150">
                  <c:v>489.35622000000001</c:v>
                </c:pt>
                <c:pt idx="5151">
                  <c:v>489.40989400000001</c:v>
                </c:pt>
                <c:pt idx="5152">
                  <c:v>489.49784</c:v>
                </c:pt>
                <c:pt idx="5153">
                  <c:v>489.56739899999963</c:v>
                </c:pt>
                <c:pt idx="5154">
                  <c:v>490</c:v>
                </c:pt>
                <c:pt idx="5155">
                  <c:v>489.78730999999891</c:v>
                </c:pt>
                <c:pt idx="5156">
                  <c:v>489.96379999999891</c:v>
                </c:pt>
                <c:pt idx="5157">
                  <c:v>490.16419100000002</c:v>
                </c:pt>
                <c:pt idx="5158">
                  <c:v>490.23190099999897</c:v>
                </c:pt>
                <c:pt idx="5159">
                  <c:v>490.29883699999891</c:v>
                </c:pt>
                <c:pt idx="5160">
                  <c:v>490.412623</c:v>
                </c:pt>
                <c:pt idx="5161">
                  <c:v>490.48909499999917</c:v>
                </c:pt>
                <c:pt idx="5162">
                  <c:v>490.57903899999963</c:v>
                </c:pt>
                <c:pt idx="5163">
                  <c:v>490.70909599999999</c:v>
                </c:pt>
                <c:pt idx="5164">
                  <c:v>490.94551799999897</c:v>
                </c:pt>
                <c:pt idx="5165">
                  <c:v>491.08907600000003</c:v>
                </c:pt>
                <c:pt idx="5166">
                  <c:v>491.12626899999964</c:v>
                </c:pt>
                <c:pt idx="5167">
                  <c:v>491.18173099999922</c:v>
                </c:pt>
                <c:pt idx="5168">
                  <c:v>491.248876</c:v>
                </c:pt>
                <c:pt idx="5169">
                  <c:v>491</c:v>
                </c:pt>
                <c:pt idx="5170">
                  <c:v>491</c:v>
                </c:pt>
                <c:pt idx="5171">
                  <c:v>491</c:v>
                </c:pt>
                <c:pt idx="5172">
                  <c:v>489.64720999999997</c:v>
                </c:pt>
                <c:pt idx="5173">
                  <c:v>490</c:v>
                </c:pt>
                <c:pt idx="5174">
                  <c:v>490</c:v>
                </c:pt>
                <c:pt idx="5175">
                  <c:v>490</c:v>
                </c:pt>
                <c:pt idx="5176">
                  <c:v>490</c:v>
                </c:pt>
                <c:pt idx="5177">
                  <c:v>490</c:v>
                </c:pt>
                <c:pt idx="5178">
                  <c:v>490</c:v>
                </c:pt>
                <c:pt idx="5179">
                  <c:v>490</c:v>
                </c:pt>
                <c:pt idx="5180">
                  <c:v>490</c:v>
                </c:pt>
                <c:pt idx="5181">
                  <c:v>492.83853199999891</c:v>
                </c:pt>
                <c:pt idx="5182">
                  <c:v>493</c:v>
                </c:pt>
                <c:pt idx="5183">
                  <c:v>493</c:v>
                </c:pt>
                <c:pt idx="5184">
                  <c:v>493</c:v>
                </c:pt>
                <c:pt idx="5185">
                  <c:v>493</c:v>
                </c:pt>
                <c:pt idx="5186">
                  <c:v>493</c:v>
                </c:pt>
                <c:pt idx="5187">
                  <c:v>493</c:v>
                </c:pt>
                <c:pt idx="5188">
                  <c:v>493</c:v>
                </c:pt>
                <c:pt idx="5189">
                  <c:v>493</c:v>
                </c:pt>
                <c:pt idx="5190">
                  <c:v>493</c:v>
                </c:pt>
                <c:pt idx="5191">
                  <c:v>494.0585789999991</c:v>
                </c:pt>
                <c:pt idx="5192">
                  <c:v>494</c:v>
                </c:pt>
                <c:pt idx="5193">
                  <c:v>494</c:v>
                </c:pt>
                <c:pt idx="5194">
                  <c:v>494</c:v>
                </c:pt>
                <c:pt idx="5195">
                  <c:v>494</c:v>
                </c:pt>
                <c:pt idx="5196">
                  <c:v>494</c:v>
                </c:pt>
                <c:pt idx="5197">
                  <c:v>494</c:v>
                </c:pt>
                <c:pt idx="5198">
                  <c:v>494</c:v>
                </c:pt>
                <c:pt idx="5199">
                  <c:v>494</c:v>
                </c:pt>
                <c:pt idx="5200">
                  <c:v>494</c:v>
                </c:pt>
                <c:pt idx="5201">
                  <c:v>494</c:v>
                </c:pt>
                <c:pt idx="5202">
                  <c:v>495.14481400000079</c:v>
                </c:pt>
                <c:pt idx="5203">
                  <c:v>495.35971899999993</c:v>
                </c:pt>
                <c:pt idx="5204">
                  <c:v>495</c:v>
                </c:pt>
                <c:pt idx="5205">
                  <c:v>495</c:v>
                </c:pt>
                <c:pt idx="5206">
                  <c:v>495</c:v>
                </c:pt>
                <c:pt idx="5207">
                  <c:v>495</c:v>
                </c:pt>
                <c:pt idx="5208">
                  <c:v>495</c:v>
                </c:pt>
                <c:pt idx="5209">
                  <c:v>495</c:v>
                </c:pt>
                <c:pt idx="5210">
                  <c:v>495</c:v>
                </c:pt>
                <c:pt idx="5211">
                  <c:v>495.68113699999867</c:v>
                </c:pt>
                <c:pt idx="5212">
                  <c:v>495</c:v>
                </c:pt>
                <c:pt idx="5213">
                  <c:v>495</c:v>
                </c:pt>
                <c:pt idx="5214">
                  <c:v>495</c:v>
                </c:pt>
                <c:pt idx="5215">
                  <c:v>495</c:v>
                </c:pt>
                <c:pt idx="5216">
                  <c:v>495</c:v>
                </c:pt>
                <c:pt idx="5217">
                  <c:v>495</c:v>
                </c:pt>
                <c:pt idx="5218">
                  <c:v>495</c:v>
                </c:pt>
                <c:pt idx="5219">
                  <c:v>495</c:v>
                </c:pt>
                <c:pt idx="5220">
                  <c:v>495</c:v>
                </c:pt>
                <c:pt idx="5221">
                  <c:v>495</c:v>
                </c:pt>
                <c:pt idx="5222">
                  <c:v>495</c:v>
                </c:pt>
                <c:pt idx="5223">
                  <c:v>495</c:v>
                </c:pt>
                <c:pt idx="5224">
                  <c:v>495</c:v>
                </c:pt>
                <c:pt idx="5225">
                  <c:v>495</c:v>
                </c:pt>
                <c:pt idx="5226">
                  <c:v>495</c:v>
                </c:pt>
                <c:pt idx="5227">
                  <c:v>495</c:v>
                </c:pt>
                <c:pt idx="5228">
                  <c:v>497.85974599999997</c:v>
                </c:pt>
                <c:pt idx="5229">
                  <c:v>497</c:v>
                </c:pt>
                <c:pt idx="5230">
                  <c:v>497.9708189999991</c:v>
                </c:pt>
                <c:pt idx="5231">
                  <c:v>498</c:v>
                </c:pt>
                <c:pt idx="5232">
                  <c:v>498</c:v>
                </c:pt>
                <c:pt idx="5233">
                  <c:v>498</c:v>
                </c:pt>
                <c:pt idx="5234">
                  <c:v>498.579949</c:v>
                </c:pt>
                <c:pt idx="5235">
                  <c:v>498.582065</c:v>
                </c:pt>
                <c:pt idx="5236">
                  <c:v>498</c:v>
                </c:pt>
                <c:pt idx="5237">
                  <c:v>498</c:v>
                </c:pt>
                <c:pt idx="5238">
                  <c:v>498.700827</c:v>
                </c:pt>
                <c:pt idx="5239">
                  <c:v>499</c:v>
                </c:pt>
                <c:pt idx="5240">
                  <c:v>499</c:v>
                </c:pt>
                <c:pt idx="5241">
                  <c:v>499</c:v>
                </c:pt>
                <c:pt idx="5242">
                  <c:v>499</c:v>
                </c:pt>
                <c:pt idx="5243">
                  <c:v>499</c:v>
                </c:pt>
                <c:pt idx="5244">
                  <c:v>499.30173199999922</c:v>
                </c:pt>
                <c:pt idx="5245">
                  <c:v>499</c:v>
                </c:pt>
                <c:pt idx="5246">
                  <c:v>499.40678499999922</c:v>
                </c:pt>
                <c:pt idx="5247">
                  <c:v>499</c:v>
                </c:pt>
                <c:pt idx="5248">
                  <c:v>499</c:v>
                </c:pt>
                <c:pt idx="5249">
                  <c:v>499</c:v>
                </c:pt>
                <c:pt idx="5250">
                  <c:v>499</c:v>
                </c:pt>
                <c:pt idx="5251">
                  <c:v>499</c:v>
                </c:pt>
                <c:pt idx="5252">
                  <c:v>499</c:v>
                </c:pt>
                <c:pt idx="5253">
                  <c:v>499</c:v>
                </c:pt>
                <c:pt idx="5254">
                  <c:v>499</c:v>
                </c:pt>
                <c:pt idx="5255">
                  <c:v>499</c:v>
                </c:pt>
                <c:pt idx="5256">
                  <c:v>499</c:v>
                </c:pt>
                <c:pt idx="5257">
                  <c:v>499</c:v>
                </c:pt>
                <c:pt idx="5258">
                  <c:v>499</c:v>
                </c:pt>
                <c:pt idx="5259">
                  <c:v>500.67257899999993</c:v>
                </c:pt>
                <c:pt idx="5260">
                  <c:v>500.71090500000003</c:v>
                </c:pt>
                <c:pt idx="5261">
                  <c:v>500</c:v>
                </c:pt>
                <c:pt idx="5262">
                  <c:v>500</c:v>
                </c:pt>
                <c:pt idx="5263">
                  <c:v>500</c:v>
                </c:pt>
                <c:pt idx="5264">
                  <c:v>501.15114500000004</c:v>
                </c:pt>
                <c:pt idx="5265">
                  <c:v>501.359105</c:v>
                </c:pt>
                <c:pt idx="5266">
                  <c:v>501</c:v>
                </c:pt>
                <c:pt idx="5267">
                  <c:v>501.48493099999922</c:v>
                </c:pt>
                <c:pt idx="5268">
                  <c:v>501.58405299999993</c:v>
                </c:pt>
                <c:pt idx="5269">
                  <c:v>501.67918199999997</c:v>
                </c:pt>
                <c:pt idx="5270">
                  <c:v>501.76143599999909</c:v>
                </c:pt>
                <c:pt idx="5271">
                  <c:v>502</c:v>
                </c:pt>
                <c:pt idx="5272">
                  <c:v>502</c:v>
                </c:pt>
                <c:pt idx="5273">
                  <c:v>502</c:v>
                </c:pt>
                <c:pt idx="5274">
                  <c:v>502</c:v>
                </c:pt>
                <c:pt idx="5275">
                  <c:v>502</c:v>
                </c:pt>
                <c:pt idx="5276">
                  <c:v>502</c:v>
                </c:pt>
                <c:pt idx="5277">
                  <c:v>502</c:v>
                </c:pt>
                <c:pt idx="5278">
                  <c:v>502</c:v>
                </c:pt>
                <c:pt idx="5279">
                  <c:v>502</c:v>
                </c:pt>
                <c:pt idx="5280">
                  <c:v>502</c:v>
                </c:pt>
                <c:pt idx="5281">
                  <c:v>502</c:v>
                </c:pt>
                <c:pt idx="5282">
                  <c:v>502.94882100000007</c:v>
                </c:pt>
                <c:pt idx="5283">
                  <c:v>503</c:v>
                </c:pt>
                <c:pt idx="5284">
                  <c:v>503.07774499999999</c:v>
                </c:pt>
                <c:pt idx="5285">
                  <c:v>503</c:v>
                </c:pt>
                <c:pt idx="5286">
                  <c:v>503</c:v>
                </c:pt>
                <c:pt idx="5287">
                  <c:v>503</c:v>
                </c:pt>
                <c:pt idx="5288">
                  <c:v>503</c:v>
                </c:pt>
                <c:pt idx="5289">
                  <c:v>503</c:v>
                </c:pt>
                <c:pt idx="5290">
                  <c:v>503</c:v>
                </c:pt>
                <c:pt idx="5291">
                  <c:v>503</c:v>
                </c:pt>
                <c:pt idx="5292">
                  <c:v>503</c:v>
                </c:pt>
                <c:pt idx="5293">
                  <c:v>503</c:v>
                </c:pt>
                <c:pt idx="5294">
                  <c:v>503</c:v>
                </c:pt>
                <c:pt idx="5295">
                  <c:v>503</c:v>
                </c:pt>
                <c:pt idx="5296">
                  <c:v>503</c:v>
                </c:pt>
                <c:pt idx="5297">
                  <c:v>503</c:v>
                </c:pt>
                <c:pt idx="5298">
                  <c:v>503</c:v>
                </c:pt>
                <c:pt idx="5299">
                  <c:v>503</c:v>
                </c:pt>
                <c:pt idx="5300">
                  <c:v>503</c:v>
                </c:pt>
                <c:pt idx="5301">
                  <c:v>503</c:v>
                </c:pt>
                <c:pt idx="5302">
                  <c:v>503</c:v>
                </c:pt>
                <c:pt idx="5303">
                  <c:v>503</c:v>
                </c:pt>
                <c:pt idx="5304">
                  <c:v>503</c:v>
                </c:pt>
                <c:pt idx="5305">
                  <c:v>503</c:v>
                </c:pt>
                <c:pt idx="5306">
                  <c:v>503</c:v>
                </c:pt>
                <c:pt idx="5307">
                  <c:v>503</c:v>
                </c:pt>
                <c:pt idx="5308">
                  <c:v>503</c:v>
                </c:pt>
                <c:pt idx="5309">
                  <c:v>503</c:v>
                </c:pt>
                <c:pt idx="5310">
                  <c:v>503</c:v>
                </c:pt>
                <c:pt idx="5311">
                  <c:v>503</c:v>
                </c:pt>
                <c:pt idx="5312">
                  <c:v>503</c:v>
                </c:pt>
                <c:pt idx="5313">
                  <c:v>503</c:v>
                </c:pt>
                <c:pt idx="5314">
                  <c:v>503</c:v>
                </c:pt>
                <c:pt idx="5315">
                  <c:v>503</c:v>
                </c:pt>
                <c:pt idx="5316">
                  <c:v>503</c:v>
                </c:pt>
                <c:pt idx="5317">
                  <c:v>503</c:v>
                </c:pt>
                <c:pt idx="5318">
                  <c:v>503</c:v>
                </c:pt>
                <c:pt idx="5319">
                  <c:v>503</c:v>
                </c:pt>
                <c:pt idx="5320">
                  <c:v>503</c:v>
                </c:pt>
                <c:pt idx="5321">
                  <c:v>503</c:v>
                </c:pt>
                <c:pt idx="5322">
                  <c:v>503</c:v>
                </c:pt>
                <c:pt idx="5323">
                  <c:v>503</c:v>
                </c:pt>
                <c:pt idx="5324">
                  <c:v>503</c:v>
                </c:pt>
                <c:pt idx="5325">
                  <c:v>503</c:v>
                </c:pt>
                <c:pt idx="5326">
                  <c:v>503</c:v>
                </c:pt>
                <c:pt idx="5327">
                  <c:v>503</c:v>
                </c:pt>
                <c:pt idx="5328">
                  <c:v>503</c:v>
                </c:pt>
                <c:pt idx="5329">
                  <c:v>503</c:v>
                </c:pt>
                <c:pt idx="5330">
                  <c:v>503</c:v>
                </c:pt>
                <c:pt idx="5331">
                  <c:v>503</c:v>
                </c:pt>
                <c:pt idx="5332">
                  <c:v>507.35414000000031</c:v>
                </c:pt>
                <c:pt idx="5333">
                  <c:v>507.47322999999909</c:v>
                </c:pt>
                <c:pt idx="5334">
                  <c:v>507.66891199999969</c:v>
                </c:pt>
                <c:pt idx="5335">
                  <c:v>507</c:v>
                </c:pt>
                <c:pt idx="5336">
                  <c:v>507.86250799999999</c:v>
                </c:pt>
                <c:pt idx="5337">
                  <c:v>508</c:v>
                </c:pt>
                <c:pt idx="5338">
                  <c:v>507.88998600000002</c:v>
                </c:pt>
                <c:pt idx="5339">
                  <c:v>507.89493299999964</c:v>
                </c:pt>
                <c:pt idx="5340">
                  <c:v>507.96467099999995</c:v>
                </c:pt>
                <c:pt idx="5341">
                  <c:v>508.06176700000003</c:v>
                </c:pt>
                <c:pt idx="5342">
                  <c:v>508.29923199999922</c:v>
                </c:pt>
                <c:pt idx="5343">
                  <c:v>508.45497799999993</c:v>
                </c:pt>
                <c:pt idx="5344">
                  <c:v>508.474827</c:v>
                </c:pt>
                <c:pt idx="5345">
                  <c:v>508.48788000000002</c:v>
                </c:pt>
                <c:pt idx="5346">
                  <c:v>508.511841</c:v>
                </c:pt>
                <c:pt idx="5347">
                  <c:v>508.51434500000005</c:v>
                </c:pt>
                <c:pt idx="5348">
                  <c:v>508.59922199999994</c:v>
                </c:pt>
                <c:pt idx="5349">
                  <c:v>508.74459699999994</c:v>
                </c:pt>
                <c:pt idx="5350">
                  <c:v>509.01812299999915</c:v>
                </c:pt>
                <c:pt idx="5351">
                  <c:v>509.18000900000004</c:v>
                </c:pt>
                <c:pt idx="5352">
                  <c:v>509.183764</c:v>
                </c:pt>
                <c:pt idx="5353">
                  <c:v>509.19574499999999</c:v>
                </c:pt>
                <c:pt idx="5354">
                  <c:v>509.22548799999993</c:v>
                </c:pt>
                <c:pt idx="5355">
                  <c:v>509.20754700000003</c:v>
                </c:pt>
                <c:pt idx="5356">
                  <c:v>509.25916400000006</c:v>
                </c:pt>
                <c:pt idx="5357">
                  <c:v>509.39476500000001</c:v>
                </c:pt>
                <c:pt idx="5358">
                  <c:v>509.65094600000032</c:v>
                </c:pt>
                <c:pt idx="5359">
                  <c:v>509.72843199999897</c:v>
                </c:pt>
                <c:pt idx="5360">
                  <c:v>509.66644299999996</c:v>
                </c:pt>
                <c:pt idx="5361">
                  <c:v>509.63908400000008</c:v>
                </c:pt>
                <c:pt idx="5362">
                  <c:v>509.52035199999909</c:v>
                </c:pt>
                <c:pt idx="5363">
                  <c:v>509.4473359999991</c:v>
                </c:pt>
                <c:pt idx="5364">
                  <c:v>509.55456499999997</c:v>
                </c:pt>
                <c:pt idx="5365">
                  <c:v>509.79733499999878</c:v>
                </c:pt>
                <c:pt idx="5366">
                  <c:v>510.11586200000085</c:v>
                </c:pt>
                <c:pt idx="5367">
                  <c:v>510.2103949999991</c:v>
                </c:pt>
                <c:pt idx="5368">
                  <c:v>510.18100999999928</c:v>
                </c:pt>
                <c:pt idx="5369">
                  <c:v>510.16414200000008</c:v>
                </c:pt>
                <c:pt idx="5370">
                  <c:v>510.14471100000031</c:v>
                </c:pt>
                <c:pt idx="5371">
                  <c:v>510.18577799999969</c:v>
                </c:pt>
                <c:pt idx="5372">
                  <c:v>510.34390900000005</c:v>
                </c:pt>
                <c:pt idx="5373">
                  <c:v>510.64163399999995</c:v>
                </c:pt>
                <c:pt idx="5374">
                  <c:v>510.94538</c:v>
                </c:pt>
                <c:pt idx="5375">
                  <c:v>510.99276499999922</c:v>
                </c:pt>
                <c:pt idx="5376">
                  <c:v>510.94871799999891</c:v>
                </c:pt>
                <c:pt idx="5377">
                  <c:v>510.96159199999897</c:v>
                </c:pt>
                <c:pt idx="5378">
                  <c:v>510.93494899999922</c:v>
                </c:pt>
                <c:pt idx="5379">
                  <c:v>510.92368399999964</c:v>
                </c:pt>
                <c:pt idx="5380">
                  <c:v>511.04682700000006</c:v>
                </c:pt>
                <c:pt idx="5381">
                  <c:v>511.34931999999969</c:v>
                </c:pt>
                <c:pt idx="5382">
                  <c:v>511.51156399999923</c:v>
                </c:pt>
                <c:pt idx="5383">
                  <c:v>511.43455499999891</c:v>
                </c:pt>
                <c:pt idx="5384">
                  <c:v>511.31969700000002</c:v>
                </c:pt>
                <c:pt idx="5385">
                  <c:v>511.19518299999999</c:v>
                </c:pt>
                <c:pt idx="5386">
                  <c:v>511.11060399999997</c:v>
                </c:pt>
                <c:pt idx="5387">
                  <c:v>511.19428899999997</c:v>
                </c:pt>
                <c:pt idx="5388">
                  <c:v>511.43526999999909</c:v>
                </c:pt>
                <c:pt idx="5389">
                  <c:v>511.78687799999909</c:v>
                </c:pt>
                <c:pt idx="5390">
                  <c:v>511.882901</c:v>
                </c:pt>
                <c:pt idx="5391">
                  <c:v>511.87252999999993</c:v>
                </c:pt>
                <c:pt idx="5392">
                  <c:v>511.88343799999922</c:v>
                </c:pt>
                <c:pt idx="5393">
                  <c:v>511.83056800000003</c:v>
                </c:pt>
                <c:pt idx="5394">
                  <c:v>511.79903699999898</c:v>
                </c:pt>
                <c:pt idx="5395">
                  <c:v>511.88957700000003</c:v>
                </c:pt>
                <c:pt idx="5396">
                  <c:v>512.13127400000008</c:v>
                </c:pt>
                <c:pt idx="5397">
                  <c:v>512.36540099999831</c:v>
                </c:pt>
                <c:pt idx="5398">
                  <c:v>512</c:v>
                </c:pt>
                <c:pt idx="5399">
                  <c:v>512</c:v>
                </c:pt>
                <c:pt idx="5400">
                  <c:v>512</c:v>
                </c:pt>
                <c:pt idx="5401">
                  <c:v>512</c:v>
                </c:pt>
                <c:pt idx="5402">
                  <c:v>512.32033999999999</c:v>
                </c:pt>
                <c:pt idx="5403">
                  <c:v>512.39567999999997</c:v>
                </c:pt>
                <c:pt idx="5404">
                  <c:v>512.66503299999999</c:v>
                </c:pt>
                <c:pt idx="5405">
                  <c:v>512.81160099999806</c:v>
                </c:pt>
                <c:pt idx="5406">
                  <c:v>512.87186100000008</c:v>
                </c:pt>
                <c:pt idx="5407">
                  <c:v>512.94654599999831</c:v>
                </c:pt>
                <c:pt idx="5408">
                  <c:v>512.98904400000004</c:v>
                </c:pt>
                <c:pt idx="5409">
                  <c:v>513.16642799999806</c:v>
                </c:pt>
                <c:pt idx="5410">
                  <c:v>513</c:v>
                </c:pt>
                <c:pt idx="5411">
                  <c:v>513</c:v>
                </c:pt>
                <c:pt idx="5412">
                  <c:v>513</c:v>
                </c:pt>
                <c:pt idx="5413">
                  <c:v>513</c:v>
                </c:pt>
                <c:pt idx="5414">
                  <c:v>513</c:v>
                </c:pt>
                <c:pt idx="5415">
                  <c:v>513.77665999999999</c:v>
                </c:pt>
                <c:pt idx="5416">
                  <c:v>513.82654899999807</c:v>
                </c:pt>
                <c:pt idx="5417">
                  <c:v>514</c:v>
                </c:pt>
                <c:pt idx="5418">
                  <c:v>514</c:v>
                </c:pt>
                <c:pt idx="5419">
                  <c:v>514</c:v>
                </c:pt>
                <c:pt idx="5420">
                  <c:v>514</c:v>
                </c:pt>
                <c:pt idx="5421">
                  <c:v>516.86257099999807</c:v>
                </c:pt>
                <c:pt idx="5422">
                  <c:v>516</c:v>
                </c:pt>
                <c:pt idx="5423">
                  <c:v>516</c:v>
                </c:pt>
                <c:pt idx="5424">
                  <c:v>516</c:v>
                </c:pt>
                <c:pt idx="5425">
                  <c:v>516</c:v>
                </c:pt>
                <c:pt idx="5426">
                  <c:v>516</c:v>
                </c:pt>
                <c:pt idx="5427">
                  <c:v>516</c:v>
                </c:pt>
                <c:pt idx="5428">
                  <c:v>516</c:v>
                </c:pt>
                <c:pt idx="5429">
                  <c:v>516</c:v>
                </c:pt>
                <c:pt idx="5430">
                  <c:v>515.18142200000011</c:v>
                </c:pt>
                <c:pt idx="5431">
                  <c:v>515.22213199999999</c:v>
                </c:pt>
                <c:pt idx="5432">
                  <c:v>515.20591999999999</c:v>
                </c:pt>
                <c:pt idx="5433">
                  <c:v>515</c:v>
                </c:pt>
                <c:pt idx="5434">
                  <c:v>515</c:v>
                </c:pt>
                <c:pt idx="5435">
                  <c:v>515.49285700000007</c:v>
                </c:pt>
                <c:pt idx="5436">
                  <c:v>515</c:v>
                </c:pt>
                <c:pt idx="5437">
                  <c:v>515</c:v>
                </c:pt>
                <c:pt idx="5438">
                  <c:v>515.63453699999991</c:v>
                </c:pt>
                <c:pt idx="5439">
                  <c:v>515.54292399999781</c:v>
                </c:pt>
                <c:pt idx="5440">
                  <c:v>515.5</c:v>
                </c:pt>
                <c:pt idx="5441">
                  <c:v>515.52832100000001</c:v>
                </c:pt>
                <c:pt idx="5442">
                  <c:v>515.65140499999939</c:v>
                </c:pt>
                <c:pt idx="5443">
                  <c:v>515.88839299999995</c:v>
                </c:pt>
                <c:pt idx="5444">
                  <c:v>515.97201799999948</c:v>
                </c:pt>
                <c:pt idx="5445">
                  <c:v>515.94054699999947</c:v>
                </c:pt>
                <c:pt idx="5446">
                  <c:v>515.90865900000006</c:v>
                </c:pt>
                <c:pt idx="5447">
                  <c:v>516</c:v>
                </c:pt>
                <c:pt idx="5448">
                  <c:v>516</c:v>
                </c:pt>
                <c:pt idx="5449">
                  <c:v>516</c:v>
                </c:pt>
                <c:pt idx="5450">
                  <c:v>515.99746899999946</c:v>
                </c:pt>
                <c:pt idx="5451">
                  <c:v>516</c:v>
                </c:pt>
                <c:pt idx="5452">
                  <c:v>516</c:v>
                </c:pt>
                <c:pt idx="5453">
                  <c:v>516</c:v>
                </c:pt>
                <c:pt idx="5454">
                  <c:v>516.15542199999948</c:v>
                </c:pt>
                <c:pt idx="5455">
                  <c:v>516.04747799999996</c:v>
                </c:pt>
                <c:pt idx="5456">
                  <c:v>516</c:v>
                </c:pt>
                <c:pt idx="5457">
                  <c:v>516</c:v>
                </c:pt>
                <c:pt idx="5458">
                  <c:v>516</c:v>
                </c:pt>
                <c:pt idx="5459">
                  <c:v>516</c:v>
                </c:pt>
                <c:pt idx="5460">
                  <c:v>516</c:v>
                </c:pt>
                <c:pt idx="5461">
                  <c:v>516</c:v>
                </c:pt>
                <c:pt idx="5462">
                  <c:v>516</c:v>
                </c:pt>
                <c:pt idx="5463">
                  <c:v>516</c:v>
                </c:pt>
                <c:pt idx="5464">
                  <c:v>516</c:v>
                </c:pt>
                <c:pt idx="5465">
                  <c:v>516</c:v>
                </c:pt>
                <c:pt idx="5466">
                  <c:v>516</c:v>
                </c:pt>
                <c:pt idx="5467">
                  <c:v>516</c:v>
                </c:pt>
                <c:pt idx="5468">
                  <c:v>516</c:v>
                </c:pt>
                <c:pt idx="5469">
                  <c:v>516.51108299999999</c:v>
                </c:pt>
                <c:pt idx="5470">
                  <c:v>516.35324999999807</c:v>
                </c:pt>
                <c:pt idx="5471">
                  <c:v>516.29954600000053</c:v>
                </c:pt>
                <c:pt idx="5472">
                  <c:v>516.35944799999947</c:v>
                </c:pt>
                <c:pt idx="5473">
                  <c:v>516.60853600000053</c:v>
                </c:pt>
                <c:pt idx="5474">
                  <c:v>516.76374700000054</c:v>
                </c:pt>
                <c:pt idx="5475">
                  <c:v>516.80213199999946</c:v>
                </c:pt>
                <c:pt idx="5476">
                  <c:v>516.81834500000002</c:v>
                </c:pt>
                <c:pt idx="5477">
                  <c:v>516.70843400000194</c:v>
                </c:pt>
                <c:pt idx="5478">
                  <c:v>516.62033799999995</c:v>
                </c:pt>
                <c:pt idx="5479">
                  <c:v>516.57033000000195</c:v>
                </c:pt>
                <c:pt idx="5480">
                  <c:v>516.63178200000004</c:v>
                </c:pt>
                <c:pt idx="5481">
                  <c:v>516.85845899999947</c:v>
                </c:pt>
                <c:pt idx="5482">
                  <c:v>516.91770599999938</c:v>
                </c:pt>
                <c:pt idx="5483">
                  <c:v>516.90608299999997</c:v>
                </c:pt>
                <c:pt idx="5484">
                  <c:v>516.84439199999997</c:v>
                </c:pt>
                <c:pt idx="5485">
                  <c:v>516.69573800000194</c:v>
                </c:pt>
                <c:pt idx="5486">
                  <c:v>516.56323699999996</c:v>
                </c:pt>
                <c:pt idx="5487">
                  <c:v>516.52735500000006</c:v>
                </c:pt>
                <c:pt idx="5488">
                  <c:v>516.68375700000195</c:v>
                </c:pt>
                <c:pt idx="5489">
                  <c:v>516.89040699999998</c:v>
                </c:pt>
                <c:pt idx="5490">
                  <c:v>516.90679799999998</c:v>
                </c:pt>
                <c:pt idx="5491">
                  <c:v>516.87699600000008</c:v>
                </c:pt>
                <c:pt idx="5492">
                  <c:v>516.76023000000009</c:v>
                </c:pt>
                <c:pt idx="5493">
                  <c:v>516.58231000000001</c:v>
                </c:pt>
                <c:pt idx="5494">
                  <c:v>516.48646600000006</c:v>
                </c:pt>
                <c:pt idx="5495">
                  <c:v>516.524136</c:v>
                </c:pt>
                <c:pt idx="5496">
                  <c:v>516.79331100000195</c:v>
                </c:pt>
                <c:pt idx="5497">
                  <c:v>516.96240899999782</c:v>
                </c:pt>
                <c:pt idx="5498">
                  <c:v>516.94625599999756</c:v>
                </c:pt>
                <c:pt idx="5499">
                  <c:v>516.87169099999949</c:v>
                </c:pt>
                <c:pt idx="5500">
                  <c:v>516.70879100000195</c:v>
                </c:pt>
                <c:pt idx="5501">
                  <c:v>516.55972000000008</c:v>
                </c:pt>
                <c:pt idx="5502">
                  <c:v>516.52663899999948</c:v>
                </c:pt>
                <c:pt idx="5503">
                  <c:v>516.63476200000002</c:v>
                </c:pt>
                <c:pt idx="5504">
                  <c:v>516.90643999999998</c:v>
                </c:pt>
                <c:pt idx="5505">
                  <c:v>516.92068599999948</c:v>
                </c:pt>
                <c:pt idx="5506">
                  <c:v>516.87455199999999</c:v>
                </c:pt>
                <c:pt idx="5507">
                  <c:v>516.79420499999992</c:v>
                </c:pt>
                <c:pt idx="5508">
                  <c:v>516.64322599999946</c:v>
                </c:pt>
                <c:pt idx="5509">
                  <c:v>516.4902810000001</c:v>
                </c:pt>
                <c:pt idx="5510">
                  <c:v>516.42900700000007</c:v>
                </c:pt>
                <c:pt idx="5511">
                  <c:v>516.58844900000054</c:v>
                </c:pt>
                <c:pt idx="5512">
                  <c:v>516.804755</c:v>
                </c:pt>
                <c:pt idx="5513">
                  <c:v>516.77179300000182</c:v>
                </c:pt>
                <c:pt idx="5514">
                  <c:v>516.68518799999993</c:v>
                </c:pt>
                <c:pt idx="5515">
                  <c:v>516.54314999999997</c:v>
                </c:pt>
                <c:pt idx="5516">
                  <c:v>516.30038000000002</c:v>
                </c:pt>
                <c:pt idx="5517">
                  <c:v>516.19827700000053</c:v>
                </c:pt>
                <c:pt idx="5518">
                  <c:v>516.21830500000169</c:v>
                </c:pt>
                <c:pt idx="5519">
                  <c:v>516.50726799999757</c:v>
                </c:pt>
                <c:pt idx="5520">
                  <c:v>516.60150299999998</c:v>
                </c:pt>
                <c:pt idx="5521">
                  <c:v>516.53367300000002</c:v>
                </c:pt>
                <c:pt idx="5522">
                  <c:v>516.41142399999819</c:v>
                </c:pt>
                <c:pt idx="5523">
                  <c:v>516.19613200000003</c:v>
                </c:pt>
                <c:pt idx="5524">
                  <c:v>515.99723099999949</c:v>
                </c:pt>
                <c:pt idx="5525">
                  <c:v>515.950739</c:v>
                </c:pt>
                <c:pt idx="5526">
                  <c:v>516.11667899999998</c:v>
                </c:pt>
                <c:pt idx="5527">
                  <c:v>516.43747100000007</c:v>
                </c:pt>
                <c:pt idx="5528">
                  <c:v>516.46494899999948</c:v>
                </c:pt>
                <c:pt idx="5529">
                  <c:v>516.38728399999832</c:v>
                </c:pt>
                <c:pt idx="5530">
                  <c:v>516.25764399999946</c:v>
                </c:pt>
                <c:pt idx="5531">
                  <c:v>516.01099999999997</c:v>
                </c:pt>
                <c:pt idx="5532">
                  <c:v>515.80595999999946</c:v>
                </c:pt>
                <c:pt idx="5533">
                  <c:v>515.75416299999949</c:v>
                </c:pt>
                <c:pt idx="5534">
                  <c:v>515.96271999999806</c:v>
                </c:pt>
                <c:pt idx="5535">
                  <c:v>516.150713</c:v>
                </c:pt>
                <c:pt idx="5536">
                  <c:v>516.07143899999994</c:v>
                </c:pt>
                <c:pt idx="5537">
                  <c:v>515.94245399999807</c:v>
                </c:pt>
                <c:pt idx="5538">
                  <c:v>515.70272399999999</c:v>
                </c:pt>
                <c:pt idx="5539">
                  <c:v>515.38878700000055</c:v>
                </c:pt>
                <c:pt idx="5540">
                  <c:v>515.20490600000005</c:v>
                </c:pt>
                <c:pt idx="5541">
                  <c:v>515.20681400000001</c:v>
                </c:pt>
                <c:pt idx="5542">
                  <c:v>515.51526799999806</c:v>
                </c:pt>
                <c:pt idx="5543">
                  <c:v>515.59263499999997</c:v>
                </c:pt>
                <c:pt idx="5544">
                  <c:v>515.47068400000001</c:v>
                </c:pt>
                <c:pt idx="5545">
                  <c:v>515.32995699999947</c:v>
                </c:pt>
                <c:pt idx="5546">
                  <c:v>515.14708999999948</c:v>
                </c:pt>
                <c:pt idx="5547">
                  <c:v>514.93412299999807</c:v>
                </c:pt>
                <c:pt idx="5548">
                  <c:v>514.83440400000006</c:v>
                </c:pt>
                <c:pt idx="5549">
                  <c:v>514.93340699999999</c:v>
                </c:pt>
                <c:pt idx="5550">
                  <c:v>515.27744499999994</c:v>
                </c:pt>
                <c:pt idx="5551">
                  <c:v>515.38687900000002</c:v>
                </c:pt>
                <c:pt idx="5552">
                  <c:v>515.24412599999948</c:v>
                </c:pt>
                <c:pt idx="5553">
                  <c:v>515.04188799999997</c:v>
                </c:pt>
                <c:pt idx="5554">
                  <c:v>514.80990599999996</c:v>
                </c:pt>
                <c:pt idx="5555">
                  <c:v>514.55181799999946</c:v>
                </c:pt>
                <c:pt idx="5556">
                  <c:v>514.42992699999832</c:v>
                </c:pt>
                <c:pt idx="5557">
                  <c:v>514.50848599999995</c:v>
                </c:pt>
                <c:pt idx="5558">
                  <c:v>514.83178100000009</c:v>
                </c:pt>
                <c:pt idx="5559">
                  <c:v>514.82385399999998</c:v>
                </c:pt>
                <c:pt idx="5560">
                  <c:v>514.64080799999999</c:v>
                </c:pt>
                <c:pt idx="5561">
                  <c:v>514.48893500000054</c:v>
                </c:pt>
                <c:pt idx="5562">
                  <c:v>514.20021099999997</c:v>
                </c:pt>
                <c:pt idx="5563">
                  <c:v>513.84681499999806</c:v>
                </c:pt>
                <c:pt idx="5564">
                  <c:v>513.68159100000003</c:v>
                </c:pt>
                <c:pt idx="5565">
                  <c:v>513.76158000000009</c:v>
                </c:pt>
                <c:pt idx="5566">
                  <c:v>514.11074399999995</c:v>
                </c:pt>
                <c:pt idx="5567">
                  <c:v>514.07211999999947</c:v>
                </c:pt>
                <c:pt idx="5568">
                  <c:v>513.88364999999999</c:v>
                </c:pt>
                <c:pt idx="5569">
                  <c:v>513.67771600000003</c:v>
                </c:pt>
                <c:pt idx="5570">
                  <c:v>513.31585599999948</c:v>
                </c:pt>
                <c:pt idx="5571">
                  <c:v>512.96389099999999</c:v>
                </c:pt>
                <c:pt idx="5572">
                  <c:v>512.92055799999946</c:v>
                </c:pt>
                <c:pt idx="5573">
                  <c:v>513.11367799999994</c:v>
                </c:pt>
                <c:pt idx="5574">
                  <c:v>513.45395999999948</c:v>
                </c:pt>
                <c:pt idx="5575">
                  <c:v>513.39179300000001</c:v>
                </c:pt>
                <c:pt idx="5576">
                  <c:v>513.13322799999946</c:v>
                </c:pt>
                <c:pt idx="5577">
                  <c:v>512.86280199999806</c:v>
                </c:pt>
                <c:pt idx="5578">
                  <c:v>512.50535200000002</c:v>
                </c:pt>
                <c:pt idx="5579">
                  <c:v>512.30698799999948</c:v>
                </c:pt>
                <c:pt idx="5580">
                  <c:v>512.31300799999997</c:v>
                </c:pt>
                <c:pt idx="5581">
                  <c:v>512.59380600000054</c:v>
                </c:pt>
                <c:pt idx="5582">
                  <c:v>512.87031200000001</c:v>
                </c:pt>
                <c:pt idx="5583">
                  <c:v>512.68327200000169</c:v>
                </c:pt>
                <c:pt idx="5584">
                  <c:v>512.39311699999996</c:v>
                </c:pt>
                <c:pt idx="5585">
                  <c:v>512.16852699999947</c:v>
                </c:pt>
                <c:pt idx="5586">
                  <c:v>511.885762</c:v>
                </c:pt>
                <c:pt idx="5587">
                  <c:v>511.76476500000001</c:v>
                </c:pt>
                <c:pt idx="5588">
                  <c:v>511.84892699999995</c:v>
                </c:pt>
                <c:pt idx="5589">
                  <c:v>512.15088400000002</c:v>
                </c:pt>
                <c:pt idx="5590">
                  <c:v>512.36969199999805</c:v>
                </c:pt>
                <c:pt idx="5591">
                  <c:v>512.17168599999991</c:v>
                </c:pt>
                <c:pt idx="5592">
                  <c:v>511.89088800000002</c:v>
                </c:pt>
                <c:pt idx="5593">
                  <c:v>511.56300300000004</c:v>
                </c:pt>
                <c:pt idx="5594">
                  <c:v>511.15518800000007</c:v>
                </c:pt>
                <c:pt idx="5595">
                  <c:v>510.9885329999986</c:v>
                </c:pt>
                <c:pt idx="5596">
                  <c:v>511.082292</c:v>
                </c:pt>
                <c:pt idx="5597">
                  <c:v>511.4363429999986</c:v>
                </c:pt>
                <c:pt idx="5598">
                  <c:v>511.65741700000001</c:v>
                </c:pt>
                <c:pt idx="5599">
                  <c:v>511.47174799999885</c:v>
                </c:pt>
                <c:pt idx="5600">
                  <c:v>511.26158200000003</c:v>
                </c:pt>
                <c:pt idx="5601">
                  <c:v>510.99377899999854</c:v>
                </c:pt>
                <c:pt idx="5602">
                  <c:v>510.5775589999991</c:v>
                </c:pt>
                <c:pt idx="5603">
                  <c:v>510.28794099999999</c:v>
                </c:pt>
                <c:pt idx="5604">
                  <c:v>510.248244</c:v>
                </c:pt>
                <c:pt idx="5605">
                  <c:v>510.5571149999991</c:v>
                </c:pt>
                <c:pt idx="5606">
                  <c:v>510.49685499999879</c:v>
                </c:pt>
                <c:pt idx="5607">
                  <c:v>510.20389799999964</c:v>
                </c:pt>
                <c:pt idx="5608">
                  <c:v>509.96643299999897</c:v>
                </c:pt>
                <c:pt idx="5609">
                  <c:v>509.60636099999999</c:v>
                </c:pt>
                <c:pt idx="5610">
                  <c:v>509.32449099999997</c:v>
                </c:pt>
                <c:pt idx="5611">
                  <c:v>509</c:v>
                </c:pt>
                <c:pt idx="5612">
                  <c:v>509.54341899999969</c:v>
                </c:pt>
                <c:pt idx="5613">
                  <c:v>509</c:v>
                </c:pt>
                <c:pt idx="5614">
                  <c:v>510.43379299999879</c:v>
                </c:pt>
                <c:pt idx="5615">
                  <c:v>509</c:v>
                </c:pt>
                <c:pt idx="5616">
                  <c:v>502.57557599999916</c:v>
                </c:pt>
                <c:pt idx="5617">
                  <c:v>503.81147899999922</c:v>
                </c:pt>
                <c:pt idx="5618">
                  <c:v>503</c:v>
                </c:pt>
                <c:pt idx="5619">
                  <c:v>508.64058700000032</c:v>
                </c:pt>
                <c:pt idx="5620">
                  <c:v>508</c:v>
                </c:pt>
                <c:pt idx="5621">
                  <c:v>508</c:v>
                </c:pt>
                <c:pt idx="5622">
                  <c:v>508</c:v>
                </c:pt>
                <c:pt idx="5623">
                  <c:v>509.56577099999993</c:v>
                </c:pt>
                <c:pt idx="5624">
                  <c:v>510.88881499999928</c:v>
                </c:pt>
                <c:pt idx="5625">
                  <c:v>510</c:v>
                </c:pt>
                <c:pt idx="5626">
                  <c:v>510</c:v>
                </c:pt>
                <c:pt idx="5627">
                  <c:v>510</c:v>
                </c:pt>
                <c:pt idx="5628">
                  <c:v>508.81427500000001</c:v>
                </c:pt>
                <c:pt idx="5629">
                  <c:v>509.69457599999993</c:v>
                </c:pt>
                <c:pt idx="5630">
                  <c:v>510.02860100000004</c:v>
                </c:pt>
                <c:pt idx="5631">
                  <c:v>509.5043179999991</c:v>
                </c:pt>
                <c:pt idx="5632">
                  <c:v>511.78616299999891</c:v>
                </c:pt>
                <c:pt idx="5633">
                  <c:v>508.39114199999909</c:v>
                </c:pt>
                <c:pt idx="5634">
                  <c:v>508</c:v>
                </c:pt>
                <c:pt idx="5635">
                  <c:v>509</c:v>
                </c:pt>
                <c:pt idx="5636">
                  <c:v>510.33103499999891</c:v>
                </c:pt>
                <c:pt idx="5637">
                  <c:v>508.83609099999921</c:v>
                </c:pt>
                <c:pt idx="5638">
                  <c:v>508.19432699999999</c:v>
                </c:pt>
                <c:pt idx="5639">
                  <c:v>509.48739099999904</c:v>
                </c:pt>
                <c:pt idx="5640">
                  <c:v>505.7266949999991</c:v>
                </c:pt>
                <c:pt idx="5641">
                  <c:v>507.09557499999903</c:v>
                </c:pt>
                <c:pt idx="5642">
                  <c:v>507.15071</c:v>
                </c:pt>
                <c:pt idx="5643">
                  <c:v>507.55137199999922</c:v>
                </c:pt>
                <c:pt idx="5644">
                  <c:v>507.79002899999909</c:v>
                </c:pt>
                <c:pt idx="5645">
                  <c:v>507.62397099999993</c:v>
                </c:pt>
                <c:pt idx="5646">
                  <c:v>507.404447</c:v>
                </c:pt>
                <c:pt idx="5647">
                  <c:v>507.07322399999993</c:v>
                </c:pt>
                <c:pt idx="5648">
                  <c:v>506.72495399999963</c:v>
                </c:pt>
                <c:pt idx="5649">
                  <c:v>506.59775699999909</c:v>
                </c:pt>
                <c:pt idx="5650">
                  <c:v>506.70462800000007</c:v>
                </c:pt>
                <c:pt idx="5651">
                  <c:v>507.04604399999999</c:v>
                </c:pt>
                <c:pt idx="5652">
                  <c:v>507.01719499999916</c:v>
                </c:pt>
                <c:pt idx="5653">
                  <c:v>506.79874399999909</c:v>
                </c:pt>
                <c:pt idx="5654">
                  <c:v>506.57075599999922</c:v>
                </c:pt>
                <c:pt idx="5655">
                  <c:v>506.21038699999963</c:v>
                </c:pt>
                <c:pt idx="5656">
                  <c:v>505.97536599999916</c:v>
                </c:pt>
                <c:pt idx="5657">
                  <c:v>505.98418699999922</c:v>
                </c:pt>
                <c:pt idx="5658">
                  <c:v>506.24239400000005</c:v>
                </c:pt>
                <c:pt idx="5659">
                  <c:v>506.60461199999997</c:v>
                </c:pt>
                <c:pt idx="5660">
                  <c:v>506.52641099999892</c:v>
                </c:pt>
                <c:pt idx="5661">
                  <c:v>506.25139499999915</c:v>
                </c:pt>
                <c:pt idx="5662">
                  <c:v>505.9975389999986</c:v>
                </c:pt>
                <c:pt idx="5663">
                  <c:v>505.64223500000008</c:v>
                </c:pt>
                <c:pt idx="5664">
                  <c:v>505.4110879999991</c:v>
                </c:pt>
                <c:pt idx="5665">
                  <c:v>505.39434000000006</c:v>
                </c:pt>
                <c:pt idx="5666">
                  <c:v>505.68747500000001</c:v>
                </c:pt>
                <c:pt idx="5667">
                  <c:v>506.009638</c:v>
                </c:pt>
                <c:pt idx="5668">
                  <c:v>505.89215799999897</c:v>
                </c:pt>
                <c:pt idx="5669">
                  <c:v>505.66351399999917</c:v>
                </c:pt>
                <c:pt idx="5670">
                  <c:v>505.36847100000006</c:v>
                </c:pt>
                <c:pt idx="5671">
                  <c:v>504.97364999999928</c:v>
                </c:pt>
                <c:pt idx="5672">
                  <c:v>504.74518499999999</c:v>
                </c:pt>
                <c:pt idx="5673">
                  <c:v>504.79060399999969</c:v>
                </c:pt>
                <c:pt idx="5674">
                  <c:v>505.17654399999969</c:v>
                </c:pt>
                <c:pt idx="5675">
                  <c:v>505.34677500000004</c:v>
                </c:pt>
                <c:pt idx="5676">
                  <c:v>505.10573400000004</c:v>
                </c:pt>
                <c:pt idx="5677">
                  <c:v>504.84764600000079</c:v>
                </c:pt>
                <c:pt idx="5678">
                  <c:v>505</c:v>
                </c:pt>
                <c:pt idx="5679">
                  <c:v>505</c:v>
                </c:pt>
                <c:pt idx="5680">
                  <c:v>504.01204799999999</c:v>
                </c:pt>
                <c:pt idx="5681">
                  <c:v>504.08279899999923</c:v>
                </c:pt>
                <c:pt idx="5682">
                  <c:v>504</c:v>
                </c:pt>
                <c:pt idx="5683">
                  <c:v>504.41813499999847</c:v>
                </c:pt>
                <c:pt idx="5684">
                  <c:v>501.03497500000003</c:v>
                </c:pt>
                <c:pt idx="5685">
                  <c:v>501</c:v>
                </c:pt>
                <c:pt idx="5686">
                  <c:v>503.53962200000001</c:v>
                </c:pt>
                <c:pt idx="5687">
                  <c:v>506.13582099999996</c:v>
                </c:pt>
                <c:pt idx="5688">
                  <c:v>506.22141399999879</c:v>
                </c:pt>
                <c:pt idx="5689">
                  <c:v>507.37154500000003</c:v>
                </c:pt>
                <c:pt idx="5690">
                  <c:v>503.37958299999997</c:v>
                </c:pt>
                <c:pt idx="5691">
                  <c:v>504.44829499999969</c:v>
                </c:pt>
                <c:pt idx="5692">
                  <c:v>503.362596</c:v>
                </c:pt>
                <c:pt idx="5693">
                  <c:v>503.17722600000002</c:v>
                </c:pt>
                <c:pt idx="5694">
                  <c:v>503.47763300000003</c:v>
                </c:pt>
                <c:pt idx="5695">
                  <c:v>502.58243099999999</c:v>
                </c:pt>
                <c:pt idx="5696">
                  <c:v>502.59101399999867</c:v>
                </c:pt>
                <c:pt idx="5697">
                  <c:v>502.91091199999903</c:v>
                </c:pt>
                <c:pt idx="5698">
                  <c:v>503.03548600000005</c:v>
                </c:pt>
                <c:pt idx="5699">
                  <c:v>502.79307399999885</c:v>
                </c:pt>
                <c:pt idx="5700">
                  <c:v>502.58064300000007</c:v>
                </c:pt>
                <c:pt idx="5701">
                  <c:v>502.26300999999904</c:v>
                </c:pt>
                <c:pt idx="5702">
                  <c:v>501.90788500000008</c:v>
                </c:pt>
                <c:pt idx="5703">
                  <c:v>501.76328400000006</c:v>
                </c:pt>
                <c:pt idx="5704">
                  <c:v>501.81770299999994</c:v>
                </c:pt>
                <c:pt idx="5705">
                  <c:v>502.22462400000001</c:v>
                </c:pt>
                <c:pt idx="5706">
                  <c:v>502.24548599999997</c:v>
                </c:pt>
                <c:pt idx="5707">
                  <c:v>502.0265579999986</c:v>
                </c:pt>
                <c:pt idx="5708">
                  <c:v>501.77997399999964</c:v>
                </c:pt>
                <c:pt idx="5709">
                  <c:v>501.42866399999969</c:v>
                </c:pt>
                <c:pt idx="5710">
                  <c:v>501.10834800000003</c:v>
                </c:pt>
                <c:pt idx="5711">
                  <c:v>501.02060999999969</c:v>
                </c:pt>
                <c:pt idx="5712">
                  <c:v>501.17087400000008</c:v>
                </c:pt>
                <c:pt idx="5713">
                  <c:v>501.54900599999996</c:v>
                </c:pt>
                <c:pt idx="5714">
                  <c:v>501</c:v>
                </c:pt>
                <c:pt idx="5715">
                  <c:v>501</c:v>
                </c:pt>
                <c:pt idx="5716">
                  <c:v>500.37682100000001</c:v>
                </c:pt>
                <c:pt idx="5717">
                  <c:v>496.38918000000001</c:v>
                </c:pt>
                <c:pt idx="5718">
                  <c:v>501.0862949999991</c:v>
                </c:pt>
                <c:pt idx="5719">
                  <c:v>500.51838199999969</c:v>
                </c:pt>
                <c:pt idx="5720">
                  <c:v>500.7281899999989</c:v>
                </c:pt>
                <c:pt idx="5721">
                  <c:v>501.10357999999923</c:v>
                </c:pt>
                <c:pt idx="5722">
                  <c:v>501.02078900000004</c:v>
                </c:pt>
                <c:pt idx="5723">
                  <c:v>500.74887300000006</c:v>
                </c:pt>
                <c:pt idx="5724">
                  <c:v>500</c:v>
                </c:pt>
                <c:pt idx="5725">
                  <c:v>498.97620099999909</c:v>
                </c:pt>
                <c:pt idx="5726">
                  <c:v>491.347194</c:v>
                </c:pt>
                <c:pt idx="5727">
                  <c:v>497.20787999999999</c:v>
                </c:pt>
                <c:pt idx="5728">
                  <c:v>498.13315299999891</c:v>
                </c:pt>
                <c:pt idx="5729">
                  <c:v>498.78671799999847</c:v>
                </c:pt>
                <c:pt idx="5730">
                  <c:v>499.059618</c:v>
                </c:pt>
                <c:pt idx="5731">
                  <c:v>500.04696800000005</c:v>
                </c:pt>
                <c:pt idx="5732">
                  <c:v>500</c:v>
                </c:pt>
                <c:pt idx="5733">
                  <c:v>500</c:v>
                </c:pt>
                <c:pt idx="5734">
                  <c:v>500</c:v>
                </c:pt>
                <c:pt idx="5735">
                  <c:v>500</c:v>
                </c:pt>
                <c:pt idx="5736">
                  <c:v>500</c:v>
                </c:pt>
                <c:pt idx="5737">
                  <c:v>500</c:v>
                </c:pt>
                <c:pt idx="5738">
                  <c:v>508.11070199999995</c:v>
                </c:pt>
                <c:pt idx="5739">
                  <c:v>511.70355099999909</c:v>
                </c:pt>
                <c:pt idx="5740">
                  <c:v>513.05818599999998</c:v>
                </c:pt>
                <c:pt idx="5741">
                  <c:v>520.2819710000017</c:v>
                </c:pt>
                <c:pt idx="5742">
                  <c:v>507.51459600000004</c:v>
                </c:pt>
                <c:pt idx="5743">
                  <c:v>500</c:v>
                </c:pt>
                <c:pt idx="5744">
                  <c:v>500</c:v>
                </c:pt>
                <c:pt idx="5745">
                  <c:v>508.14902800000038</c:v>
                </c:pt>
                <c:pt idx="5746">
                  <c:v>516.27439300000219</c:v>
                </c:pt>
                <c:pt idx="5747">
                  <c:v>516.54422299999806</c:v>
                </c:pt>
                <c:pt idx="5748">
                  <c:v>520.85816899999782</c:v>
                </c:pt>
                <c:pt idx="5749">
                  <c:v>516.90906299999949</c:v>
                </c:pt>
                <c:pt idx="5750">
                  <c:v>517.11744099999999</c:v>
                </c:pt>
                <c:pt idx="5751">
                  <c:v>512.33136699999807</c:v>
                </c:pt>
                <c:pt idx="5752">
                  <c:v>517.78137700000195</c:v>
                </c:pt>
                <c:pt idx="5753">
                  <c:v>517.80641099999946</c:v>
                </c:pt>
                <c:pt idx="5754">
                  <c:v>517.633557</c:v>
                </c:pt>
                <c:pt idx="5755">
                  <c:v>518.03505400000006</c:v>
                </c:pt>
                <c:pt idx="5756">
                  <c:v>519.03140499999949</c:v>
                </c:pt>
                <c:pt idx="5757">
                  <c:v>519.99431799999991</c:v>
                </c:pt>
                <c:pt idx="5758">
                  <c:v>520.53421699999831</c:v>
                </c:pt>
                <c:pt idx="5759">
                  <c:v>521.88622999999745</c:v>
                </c:pt>
                <c:pt idx="5760">
                  <c:v>517.44198799999947</c:v>
                </c:pt>
                <c:pt idx="5761">
                  <c:v>512.54576399999996</c:v>
                </c:pt>
                <c:pt idx="5762">
                  <c:v>518.77808600000196</c:v>
                </c:pt>
                <c:pt idx="5763">
                  <c:v>517.09139299999993</c:v>
                </c:pt>
                <c:pt idx="5764">
                  <c:v>517.04961099999946</c:v>
                </c:pt>
                <c:pt idx="5765">
                  <c:v>517.35246199999756</c:v>
                </c:pt>
                <c:pt idx="5766">
                  <c:v>518.58675499999993</c:v>
                </c:pt>
                <c:pt idx="5767">
                  <c:v>515.87009399999999</c:v>
                </c:pt>
                <c:pt idx="5768">
                  <c:v>515.76775299999997</c:v>
                </c:pt>
                <c:pt idx="5769">
                  <c:v>516.05343800000003</c:v>
                </c:pt>
                <c:pt idx="5770">
                  <c:v>514.84745699999769</c:v>
                </c:pt>
                <c:pt idx="5771">
                  <c:v>515.01607899999999</c:v>
                </c:pt>
                <c:pt idx="5772">
                  <c:v>514.5471099999977</c:v>
                </c:pt>
                <c:pt idx="5773">
                  <c:v>512.23522399999831</c:v>
                </c:pt>
                <c:pt idx="5774">
                  <c:v>514.20676700000001</c:v>
                </c:pt>
                <c:pt idx="5775">
                  <c:v>516.56430999999998</c:v>
                </c:pt>
                <c:pt idx="5776">
                  <c:v>511.825085</c:v>
                </c:pt>
                <c:pt idx="5777">
                  <c:v>511.98154699999867</c:v>
                </c:pt>
                <c:pt idx="5778">
                  <c:v>513.32706199999757</c:v>
                </c:pt>
                <c:pt idx="5779">
                  <c:v>514.00244199999997</c:v>
                </c:pt>
                <c:pt idx="5780">
                  <c:v>511.44051599999904</c:v>
                </c:pt>
                <c:pt idx="5781">
                  <c:v>510.87397300000003</c:v>
                </c:pt>
                <c:pt idx="5782">
                  <c:v>509.67627799999963</c:v>
                </c:pt>
                <c:pt idx="5783">
                  <c:v>515.43229799999767</c:v>
                </c:pt>
                <c:pt idx="5784">
                  <c:v>514.22488700000054</c:v>
                </c:pt>
                <c:pt idx="5785">
                  <c:v>514.25099399999999</c:v>
                </c:pt>
                <c:pt idx="5786">
                  <c:v>511.53528699999993</c:v>
                </c:pt>
                <c:pt idx="5787">
                  <c:v>512.09658400000001</c:v>
                </c:pt>
                <c:pt idx="5788">
                  <c:v>510.52522700000003</c:v>
                </c:pt>
                <c:pt idx="5789">
                  <c:v>511.87848999999994</c:v>
                </c:pt>
                <c:pt idx="5790">
                  <c:v>510.42848799999916</c:v>
                </c:pt>
                <c:pt idx="5791">
                  <c:v>513.74191000000008</c:v>
                </c:pt>
                <c:pt idx="5792">
                  <c:v>513.56679199999996</c:v>
                </c:pt>
                <c:pt idx="5793">
                  <c:v>511.69615999999854</c:v>
                </c:pt>
                <c:pt idx="5794">
                  <c:v>510.79171899999835</c:v>
                </c:pt>
                <c:pt idx="5795">
                  <c:v>509.85813099999922</c:v>
                </c:pt>
                <c:pt idx="5796">
                  <c:v>509.24414399999995</c:v>
                </c:pt>
                <c:pt idx="5797">
                  <c:v>509.48566199999999</c:v>
                </c:pt>
                <c:pt idx="5798">
                  <c:v>512.39812399999948</c:v>
                </c:pt>
                <c:pt idx="5799">
                  <c:v>509.79453299999909</c:v>
                </c:pt>
                <c:pt idx="5800">
                  <c:v>509.68301299999916</c:v>
                </c:pt>
                <c:pt idx="5801">
                  <c:v>509.40656699999897</c:v>
                </c:pt>
                <c:pt idx="5802">
                  <c:v>509.05585300000001</c:v>
                </c:pt>
                <c:pt idx="5803">
                  <c:v>508.71145699999897</c:v>
                </c:pt>
                <c:pt idx="5804">
                  <c:v>508.53604099999922</c:v>
                </c:pt>
                <c:pt idx="5805">
                  <c:v>508.45599200000004</c:v>
                </c:pt>
                <c:pt idx="5806">
                  <c:v>507.06124299999999</c:v>
                </c:pt>
                <c:pt idx="5807">
                  <c:v>506.39378999999963</c:v>
                </c:pt>
                <c:pt idx="5808">
                  <c:v>508.27479399999999</c:v>
                </c:pt>
                <c:pt idx="5809">
                  <c:v>509.21004999999963</c:v>
                </c:pt>
                <c:pt idx="5810">
                  <c:v>507.22169899999909</c:v>
                </c:pt>
                <c:pt idx="5811">
                  <c:v>507.11882100000008</c:v>
                </c:pt>
                <c:pt idx="5812">
                  <c:v>508.58974499999999</c:v>
                </c:pt>
                <c:pt idx="5813">
                  <c:v>507.14594100000079</c:v>
                </c:pt>
                <c:pt idx="5814">
                  <c:v>507.2761769999986</c:v>
                </c:pt>
                <c:pt idx="5815">
                  <c:v>510.97810299999878</c:v>
                </c:pt>
                <c:pt idx="5816">
                  <c:v>506.69550899999922</c:v>
                </c:pt>
                <c:pt idx="5817">
                  <c:v>506.41053899999866</c:v>
                </c:pt>
                <c:pt idx="5818">
                  <c:v>506.13415200000003</c:v>
                </c:pt>
                <c:pt idx="5819">
                  <c:v>505.91492699999969</c:v>
                </c:pt>
                <c:pt idx="5820">
                  <c:v>505.77086199999997</c:v>
                </c:pt>
                <c:pt idx="5821">
                  <c:v>505.85782500000079</c:v>
                </c:pt>
                <c:pt idx="5822">
                  <c:v>505.96266999999995</c:v>
                </c:pt>
                <c:pt idx="5823">
                  <c:v>505.77598799999993</c:v>
                </c:pt>
                <c:pt idx="5824">
                  <c:v>505.512655</c:v>
                </c:pt>
                <c:pt idx="5825">
                  <c:v>505.20592900000003</c:v>
                </c:pt>
                <c:pt idx="5826">
                  <c:v>504.85384499999998</c:v>
                </c:pt>
                <c:pt idx="5827">
                  <c:v>504.60547200000008</c:v>
                </c:pt>
                <c:pt idx="5828">
                  <c:v>504.47040799999917</c:v>
                </c:pt>
                <c:pt idx="5829">
                  <c:v>504.64373799999993</c:v>
                </c:pt>
                <c:pt idx="5830">
                  <c:v>504.66227500000002</c:v>
                </c:pt>
                <c:pt idx="5831">
                  <c:v>504.48131599999834</c:v>
                </c:pt>
                <c:pt idx="5832">
                  <c:v>504.23413499999879</c:v>
                </c:pt>
                <c:pt idx="5833">
                  <c:v>503.90732299999917</c:v>
                </c:pt>
                <c:pt idx="5834">
                  <c:v>503.58319299999891</c:v>
                </c:pt>
                <c:pt idx="5835">
                  <c:v>503.32617799999878</c:v>
                </c:pt>
                <c:pt idx="5836">
                  <c:v>503.17573500000003</c:v>
                </c:pt>
                <c:pt idx="5837">
                  <c:v>503.33106499999963</c:v>
                </c:pt>
                <c:pt idx="5838">
                  <c:v>503.22991599999909</c:v>
                </c:pt>
                <c:pt idx="5839">
                  <c:v>502.95281400000005</c:v>
                </c:pt>
                <c:pt idx="5840">
                  <c:v>502.64799599999998</c:v>
                </c:pt>
                <c:pt idx="5841">
                  <c:v>502.31206399999996</c:v>
                </c:pt>
                <c:pt idx="5842">
                  <c:v>502.02435299999922</c:v>
                </c:pt>
                <c:pt idx="5843">
                  <c:v>501.86193000000003</c:v>
                </c:pt>
                <c:pt idx="5844">
                  <c:v>501.91211699999866</c:v>
                </c:pt>
                <c:pt idx="5845">
                  <c:v>502.05993699999993</c:v>
                </c:pt>
                <c:pt idx="5846">
                  <c:v>501.93577999999877</c:v>
                </c:pt>
                <c:pt idx="5847">
                  <c:v>501.68895699999928</c:v>
                </c:pt>
                <c:pt idx="5848">
                  <c:v>501.42151099999853</c:v>
                </c:pt>
                <c:pt idx="5849">
                  <c:v>498.91886099999999</c:v>
                </c:pt>
                <c:pt idx="5850">
                  <c:v>499.60342000000031</c:v>
                </c:pt>
                <c:pt idx="5851">
                  <c:v>496.42172499999879</c:v>
                </c:pt>
                <c:pt idx="5852">
                  <c:v>500.75811099999891</c:v>
                </c:pt>
                <c:pt idx="5853">
                  <c:v>509.68289399999998</c:v>
                </c:pt>
                <c:pt idx="5854">
                  <c:v>500.53769400000004</c:v>
                </c:pt>
                <c:pt idx="5855">
                  <c:v>500.26965099999995</c:v>
                </c:pt>
                <c:pt idx="5856">
                  <c:v>499.98581399999904</c:v>
                </c:pt>
                <c:pt idx="5857">
                  <c:v>499.68773100000004</c:v>
                </c:pt>
                <c:pt idx="5858">
                  <c:v>499.51815599999867</c:v>
                </c:pt>
                <c:pt idx="5859">
                  <c:v>499.51806700000003</c:v>
                </c:pt>
                <c:pt idx="5860">
                  <c:v>499.710441</c:v>
                </c:pt>
                <c:pt idx="5861">
                  <c:v>499.64824299999998</c:v>
                </c:pt>
                <c:pt idx="5862">
                  <c:v>499.43309999999866</c:v>
                </c:pt>
                <c:pt idx="5863">
                  <c:v>499.20198300000004</c:v>
                </c:pt>
                <c:pt idx="5864">
                  <c:v>498.92947100000004</c:v>
                </c:pt>
                <c:pt idx="5865">
                  <c:v>498.757452</c:v>
                </c:pt>
                <c:pt idx="5866">
                  <c:v>498.67484000000115</c:v>
                </c:pt>
                <c:pt idx="5867">
                  <c:v>501.16848900000002</c:v>
                </c:pt>
                <c:pt idx="5868">
                  <c:v>498.93727899999891</c:v>
                </c:pt>
                <c:pt idx="5869">
                  <c:v>498.84536900000001</c:v>
                </c:pt>
                <c:pt idx="5870">
                  <c:v>498.59154199999909</c:v>
                </c:pt>
                <c:pt idx="5871">
                  <c:v>498.34984500000115</c:v>
                </c:pt>
                <c:pt idx="5872">
                  <c:v>498.10463199999998</c:v>
                </c:pt>
                <c:pt idx="5873">
                  <c:v>497.92417899999884</c:v>
                </c:pt>
                <c:pt idx="5874">
                  <c:v>497.819275</c:v>
                </c:pt>
                <c:pt idx="5875">
                  <c:v>498.04025899999999</c:v>
                </c:pt>
                <c:pt idx="5876">
                  <c:v>498.15356700000001</c:v>
                </c:pt>
                <c:pt idx="5877">
                  <c:v>498.01108199999999</c:v>
                </c:pt>
                <c:pt idx="5878">
                  <c:v>497.80154199999993</c:v>
                </c:pt>
                <c:pt idx="5879">
                  <c:v>497.57137899999873</c:v>
                </c:pt>
                <c:pt idx="5880">
                  <c:v>497.32047299999999</c:v>
                </c:pt>
                <c:pt idx="5881">
                  <c:v>497.14994400000091</c:v>
                </c:pt>
                <c:pt idx="5882">
                  <c:v>497.12234700000005</c:v>
                </c:pt>
                <c:pt idx="5883">
                  <c:v>497.38535299999904</c:v>
                </c:pt>
                <c:pt idx="5884">
                  <c:v>497.37203099999999</c:v>
                </c:pt>
                <c:pt idx="5885">
                  <c:v>497.1862139999991</c:v>
                </c:pt>
                <c:pt idx="5886">
                  <c:v>497.02918499999993</c:v>
                </c:pt>
                <c:pt idx="5887">
                  <c:v>496.83505299999922</c:v>
                </c:pt>
                <c:pt idx="5888">
                  <c:v>496.677548</c:v>
                </c:pt>
                <c:pt idx="5889">
                  <c:v>496.58894499999963</c:v>
                </c:pt>
                <c:pt idx="5890">
                  <c:v>496.67686199999997</c:v>
                </c:pt>
                <c:pt idx="5891">
                  <c:v>496.92165899999878</c:v>
                </c:pt>
                <c:pt idx="5892">
                  <c:v>496.87749100000002</c:v>
                </c:pt>
                <c:pt idx="5893">
                  <c:v>496.709585</c:v>
                </c:pt>
                <c:pt idx="5894">
                  <c:v>496.51685399999963</c:v>
                </c:pt>
                <c:pt idx="5895">
                  <c:v>496.27116299999909</c:v>
                </c:pt>
                <c:pt idx="5896">
                  <c:v>496.08236599999969</c:v>
                </c:pt>
                <c:pt idx="5897">
                  <c:v>496.0067269999991</c:v>
                </c:pt>
                <c:pt idx="5898">
                  <c:v>496.202946</c:v>
                </c:pt>
                <c:pt idx="5899">
                  <c:v>496.40378400000003</c:v>
                </c:pt>
                <c:pt idx="5900">
                  <c:v>496.37114999999909</c:v>
                </c:pt>
                <c:pt idx="5901">
                  <c:v>496.21364499999999</c:v>
                </c:pt>
                <c:pt idx="5902">
                  <c:v>496.04776499999997</c:v>
                </c:pt>
                <c:pt idx="5903">
                  <c:v>495.84972900000002</c:v>
                </c:pt>
                <c:pt idx="5904">
                  <c:v>495.7267339999986</c:v>
                </c:pt>
                <c:pt idx="5905">
                  <c:v>495.66510299999999</c:v>
                </c:pt>
                <c:pt idx="5906">
                  <c:v>495.88826299999999</c:v>
                </c:pt>
                <c:pt idx="5907">
                  <c:v>496.04332399999993</c:v>
                </c:pt>
                <c:pt idx="5908">
                  <c:v>495.94178799999969</c:v>
                </c:pt>
                <c:pt idx="5909">
                  <c:v>495.76842799999969</c:v>
                </c:pt>
                <c:pt idx="5910">
                  <c:v>495.56359599999922</c:v>
                </c:pt>
                <c:pt idx="5911">
                  <c:v>495.33900600000004</c:v>
                </c:pt>
                <c:pt idx="5912">
                  <c:v>495.21586299999996</c:v>
                </c:pt>
                <c:pt idx="5913">
                  <c:v>495.18683600000003</c:v>
                </c:pt>
                <c:pt idx="5914">
                  <c:v>495.47836199999909</c:v>
                </c:pt>
                <c:pt idx="5915">
                  <c:v>495.56267300000002</c:v>
                </c:pt>
                <c:pt idx="5916">
                  <c:v>495.47108999999909</c:v>
                </c:pt>
                <c:pt idx="5917">
                  <c:v>495.31361499999969</c:v>
                </c:pt>
                <c:pt idx="5918">
                  <c:v>495.11811099999909</c:v>
                </c:pt>
                <c:pt idx="5919">
                  <c:v>494.94615199999885</c:v>
                </c:pt>
                <c:pt idx="5920">
                  <c:v>494.84029400000031</c:v>
                </c:pt>
                <c:pt idx="5921">
                  <c:v>494.88923</c:v>
                </c:pt>
                <c:pt idx="5922">
                  <c:v>495.15321899999969</c:v>
                </c:pt>
                <c:pt idx="5923">
                  <c:v>495.14186400000085</c:v>
                </c:pt>
                <c:pt idx="5924">
                  <c:v>494.98277899999891</c:v>
                </c:pt>
                <c:pt idx="5925">
                  <c:v>494.80330899999922</c:v>
                </c:pt>
                <c:pt idx="5926">
                  <c:v>494.59734599999922</c:v>
                </c:pt>
                <c:pt idx="5927">
                  <c:v>494.44547300000005</c:v>
                </c:pt>
                <c:pt idx="5928">
                  <c:v>494.35612599999922</c:v>
                </c:pt>
                <c:pt idx="5929">
                  <c:v>494.51866700000005</c:v>
                </c:pt>
                <c:pt idx="5930">
                  <c:v>494.73559899999879</c:v>
                </c:pt>
                <c:pt idx="5931">
                  <c:v>494.67447399999998</c:v>
                </c:pt>
                <c:pt idx="5932">
                  <c:v>494.53759199999922</c:v>
                </c:pt>
                <c:pt idx="5933">
                  <c:v>494.34948000000139</c:v>
                </c:pt>
                <c:pt idx="5934">
                  <c:v>494.15466200000151</c:v>
                </c:pt>
                <c:pt idx="5935">
                  <c:v>494.07005300000003</c:v>
                </c:pt>
                <c:pt idx="5936">
                  <c:v>494.04042999999996</c:v>
                </c:pt>
                <c:pt idx="5937">
                  <c:v>494.21155499999878</c:v>
                </c:pt>
                <c:pt idx="5938">
                  <c:v>494.45488999999998</c:v>
                </c:pt>
                <c:pt idx="5939">
                  <c:v>494.45894400000003</c:v>
                </c:pt>
                <c:pt idx="5940">
                  <c:v>494.3112129999991</c:v>
                </c:pt>
                <c:pt idx="5941">
                  <c:v>494.16181399999999</c:v>
                </c:pt>
                <c:pt idx="5942">
                  <c:v>493.98657699999853</c:v>
                </c:pt>
                <c:pt idx="5943">
                  <c:v>493.8264789999991</c:v>
                </c:pt>
                <c:pt idx="5944">
                  <c:v>493.75355199999916</c:v>
                </c:pt>
                <c:pt idx="5945">
                  <c:v>493.914604</c:v>
                </c:pt>
                <c:pt idx="5946">
                  <c:v>494.10703799999999</c:v>
                </c:pt>
                <c:pt idx="5947">
                  <c:v>493.97006599999969</c:v>
                </c:pt>
                <c:pt idx="5948">
                  <c:v>493.75826099999995</c:v>
                </c:pt>
                <c:pt idx="5949">
                  <c:v>493.53796199999999</c:v>
                </c:pt>
                <c:pt idx="5950">
                  <c:v>493.332446</c:v>
                </c:pt>
                <c:pt idx="5951">
                  <c:v>493.20572600000003</c:v>
                </c:pt>
                <c:pt idx="5952">
                  <c:v>493.142337</c:v>
                </c:pt>
                <c:pt idx="5953">
                  <c:v>493.37986100000086</c:v>
                </c:pt>
                <c:pt idx="5954">
                  <c:v>493.4363659999986</c:v>
                </c:pt>
                <c:pt idx="5955">
                  <c:v>493.31921299999999</c:v>
                </c:pt>
                <c:pt idx="5956">
                  <c:v>493.15729699999997</c:v>
                </c:pt>
                <c:pt idx="5957">
                  <c:v>492.95929100000001</c:v>
                </c:pt>
                <c:pt idx="5958">
                  <c:v>492.79010299999891</c:v>
                </c:pt>
                <c:pt idx="5959">
                  <c:v>492.71336199999917</c:v>
                </c:pt>
                <c:pt idx="5960">
                  <c:v>492.70281199999999</c:v>
                </c:pt>
                <c:pt idx="5961">
                  <c:v>492.965847</c:v>
                </c:pt>
                <c:pt idx="5962">
                  <c:v>493.03361799999891</c:v>
                </c:pt>
                <c:pt idx="5963">
                  <c:v>492.8861859999991</c:v>
                </c:pt>
                <c:pt idx="5964">
                  <c:v>492.714405</c:v>
                </c:pt>
                <c:pt idx="5965">
                  <c:v>492.4942549999991</c:v>
                </c:pt>
                <c:pt idx="5966">
                  <c:v>492.303878</c:v>
                </c:pt>
                <c:pt idx="5967">
                  <c:v>492.18580099999997</c:v>
                </c:pt>
                <c:pt idx="5968">
                  <c:v>492.260873</c:v>
                </c:pt>
                <c:pt idx="5969">
                  <c:v>492.47098</c:v>
                </c:pt>
                <c:pt idx="5970">
                  <c:v>492.40085500000004</c:v>
                </c:pt>
                <c:pt idx="5971">
                  <c:v>492.24719399999969</c:v>
                </c:pt>
                <c:pt idx="5972">
                  <c:v>492.08477099999999</c:v>
                </c:pt>
                <c:pt idx="5973">
                  <c:v>491.94529699999993</c:v>
                </c:pt>
                <c:pt idx="5974">
                  <c:v>491.80668600000001</c:v>
                </c:pt>
                <c:pt idx="5975">
                  <c:v>491.81809999999916</c:v>
                </c:pt>
                <c:pt idx="5976">
                  <c:v>492.06703899999923</c:v>
                </c:pt>
                <c:pt idx="5977">
                  <c:v>492.20973299999969</c:v>
                </c:pt>
                <c:pt idx="5978">
                  <c:v>492.11069900000001</c:v>
                </c:pt>
                <c:pt idx="5979">
                  <c:v>491.93167699999879</c:v>
                </c:pt>
                <c:pt idx="5980">
                  <c:v>491.73775299999903</c:v>
                </c:pt>
                <c:pt idx="5981">
                  <c:v>491.57109899999909</c:v>
                </c:pt>
                <c:pt idx="5982">
                  <c:v>491.52845099999917</c:v>
                </c:pt>
                <c:pt idx="5983">
                  <c:v>491.55947600000002</c:v>
                </c:pt>
                <c:pt idx="5984">
                  <c:v>491.83943899999969</c:v>
                </c:pt>
                <c:pt idx="5985">
                  <c:v>491.93242199999969</c:v>
                </c:pt>
                <c:pt idx="5986">
                  <c:v>491.81386800000001</c:v>
                </c:pt>
                <c:pt idx="5987">
                  <c:v>491.67862499999995</c:v>
                </c:pt>
                <c:pt idx="5988">
                  <c:v>491.4703669999991</c:v>
                </c:pt>
                <c:pt idx="5989">
                  <c:v>491.27376099999969</c:v>
                </c:pt>
                <c:pt idx="5990">
                  <c:v>491.217285</c:v>
                </c:pt>
                <c:pt idx="5991">
                  <c:v>491.23349799999903</c:v>
                </c:pt>
                <c:pt idx="5992">
                  <c:v>491.51906400000001</c:v>
                </c:pt>
                <c:pt idx="5993">
                  <c:v>491.57932399999999</c:v>
                </c:pt>
                <c:pt idx="5994">
                  <c:v>491</c:v>
                </c:pt>
                <c:pt idx="5995">
                  <c:v>491.3163479999991</c:v>
                </c:pt>
                <c:pt idx="5996">
                  <c:v>491.10469200000091</c:v>
                </c:pt>
                <c:pt idx="5997">
                  <c:v>490.91809999999884</c:v>
                </c:pt>
                <c:pt idx="5998">
                  <c:v>490.83793199999963</c:v>
                </c:pt>
                <c:pt idx="5999">
                  <c:v>490.93231599999854</c:v>
                </c:pt>
                <c:pt idx="6000">
                  <c:v>491.205961</c:v>
                </c:pt>
                <c:pt idx="6001">
                  <c:v>491.21525899999909</c:v>
                </c:pt>
                <c:pt idx="6002">
                  <c:v>491.09634799999878</c:v>
                </c:pt>
                <c:pt idx="6003">
                  <c:v>490.93633899999799</c:v>
                </c:pt>
                <c:pt idx="6004">
                  <c:v>490.73040499999917</c:v>
                </c:pt>
                <c:pt idx="6005">
                  <c:v>490.56905499999999</c:v>
                </c:pt>
                <c:pt idx="6006">
                  <c:v>490.50289400000008</c:v>
                </c:pt>
                <c:pt idx="6007">
                  <c:v>490.61787099999998</c:v>
                </c:pt>
                <c:pt idx="6008">
                  <c:v>490.83331199999878</c:v>
                </c:pt>
                <c:pt idx="6009">
                  <c:v>491</c:v>
                </c:pt>
                <c:pt idx="6010">
                  <c:v>491</c:v>
                </c:pt>
                <c:pt idx="6011">
                  <c:v>492.5611909999991</c:v>
                </c:pt>
                <c:pt idx="6012">
                  <c:v>490.18505199999993</c:v>
                </c:pt>
                <c:pt idx="6013">
                  <c:v>490.0202159999991</c:v>
                </c:pt>
                <c:pt idx="6014">
                  <c:v>489.95435199999969</c:v>
                </c:pt>
                <c:pt idx="6015">
                  <c:v>490</c:v>
                </c:pt>
                <c:pt idx="6016">
                  <c:v>490</c:v>
                </c:pt>
                <c:pt idx="6017">
                  <c:v>490.19160899999969</c:v>
                </c:pt>
                <c:pt idx="6018">
                  <c:v>489.974469</c:v>
                </c:pt>
                <c:pt idx="6019">
                  <c:v>489.73503699999867</c:v>
                </c:pt>
                <c:pt idx="6020">
                  <c:v>489.53264999999999</c:v>
                </c:pt>
                <c:pt idx="6021">
                  <c:v>489.51846399999999</c:v>
                </c:pt>
                <c:pt idx="6022">
                  <c:v>489.5</c:v>
                </c:pt>
                <c:pt idx="6023">
                  <c:v>489.75238200000001</c:v>
                </c:pt>
                <c:pt idx="6024">
                  <c:v>489.78036599999922</c:v>
                </c:pt>
                <c:pt idx="6025">
                  <c:v>489.63770299999999</c:v>
                </c:pt>
                <c:pt idx="6026">
                  <c:v>489.4717629999991</c:v>
                </c:pt>
                <c:pt idx="6027">
                  <c:v>489.24806699999999</c:v>
                </c:pt>
                <c:pt idx="6028">
                  <c:v>489.07473699999969</c:v>
                </c:pt>
                <c:pt idx="6029">
                  <c:v>489.00040999999999</c:v>
                </c:pt>
                <c:pt idx="6030">
                  <c:v>489.10698300000001</c:v>
                </c:pt>
                <c:pt idx="6031">
                  <c:v>489</c:v>
                </c:pt>
                <c:pt idx="6032">
                  <c:v>489.29318799999891</c:v>
                </c:pt>
                <c:pt idx="6033">
                  <c:v>489</c:v>
                </c:pt>
                <c:pt idx="6034">
                  <c:v>488</c:v>
                </c:pt>
                <c:pt idx="6035">
                  <c:v>488.69043600000003</c:v>
                </c:pt>
                <c:pt idx="6036">
                  <c:v>488.54377900000003</c:v>
                </c:pt>
                <c:pt idx="6037">
                  <c:v>488</c:v>
                </c:pt>
                <c:pt idx="6038">
                  <c:v>488.5869029999991</c:v>
                </c:pt>
                <c:pt idx="6039">
                  <c:v>488.78630999999859</c:v>
                </c:pt>
                <c:pt idx="6040">
                  <c:v>488.25994099999997</c:v>
                </c:pt>
                <c:pt idx="6041">
                  <c:v>488.45732200000003</c:v>
                </c:pt>
                <c:pt idx="6042">
                  <c:v>488.70492000000002</c:v>
                </c:pt>
                <c:pt idx="6043">
                  <c:v>488.71037399999909</c:v>
                </c:pt>
                <c:pt idx="6044">
                  <c:v>488.63169599999969</c:v>
                </c:pt>
                <c:pt idx="6045">
                  <c:v>488.51802899999922</c:v>
                </c:pt>
                <c:pt idx="6046">
                  <c:v>488.37536599999999</c:v>
                </c:pt>
                <c:pt idx="6047">
                  <c:v>488.2693589999991</c:v>
                </c:pt>
                <c:pt idx="6048">
                  <c:v>488.24539799999923</c:v>
                </c:pt>
                <c:pt idx="6049">
                  <c:v>488.42629799999867</c:v>
                </c:pt>
                <c:pt idx="6050">
                  <c:v>488.64600100000001</c:v>
                </c:pt>
                <c:pt idx="6051">
                  <c:v>488.5950979999991</c:v>
                </c:pt>
                <c:pt idx="6052">
                  <c:v>488.47737899999885</c:v>
                </c:pt>
                <c:pt idx="6053">
                  <c:v>488.334745</c:v>
                </c:pt>
                <c:pt idx="6054">
                  <c:v>488.17849200000001</c:v>
                </c:pt>
                <c:pt idx="6055">
                  <c:v>488.0837499999991</c:v>
                </c:pt>
                <c:pt idx="6056">
                  <c:v>488.05788200000092</c:v>
                </c:pt>
                <c:pt idx="6057">
                  <c:v>488.29883299999909</c:v>
                </c:pt>
                <c:pt idx="6058">
                  <c:v>488.41613499999835</c:v>
                </c:pt>
                <c:pt idx="6059">
                  <c:v>488.31999300000001</c:v>
                </c:pt>
                <c:pt idx="6060">
                  <c:v>488.13045</c:v>
                </c:pt>
                <c:pt idx="6061">
                  <c:v>487.92731799999859</c:v>
                </c:pt>
                <c:pt idx="6062">
                  <c:v>487.7302049999991</c:v>
                </c:pt>
                <c:pt idx="6063">
                  <c:v>487.64190099999996</c:v>
                </c:pt>
                <c:pt idx="6064">
                  <c:v>487.741649</c:v>
                </c:pt>
                <c:pt idx="6065">
                  <c:v>487.95723899999916</c:v>
                </c:pt>
                <c:pt idx="6066">
                  <c:v>487.87036499999999</c:v>
                </c:pt>
                <c:pt idx="6067">
                  <c:v>487.61862500000001</c:v>
                </c:pt>
                <c:pt idx="6068">
                  <c:v>487.382948</c:v>
                </c:pt>
                <c:pt idx="6069">
                  <c:v>487.10650199999969</c:v>
                </c:pt>
                <c:pt idx="6070">
                  <c:v>486.88358099999999</c:v>
                </c:pt>
                <c:pt idx="6071">
                  <c:v>486.77283499999999</c:v>
                </c:pt>
                <c:pt idx="6072">
                  <c:v>486.98896199999922</c:v>
                </c:pt>
                <c:pt idx="6073">
                  <c:v>487.06722300000001</c:v>
                </c:pt>
                <c:pt idx="6074">
                  <c:v>486.94059299999969</c:v>
                </c:pt>
                <c:pt idx="6075">
                  <c:v>486.76657699999885</c:v>
                </c:pt>
                <c:pt idx="6076">
                  <c:v>486.54630799999916</c:v>
                </c:pt>
                <c:pt idx="6077">
                  <c:v>486.31533999999891</c:v>
                </c:pt>
                <c:pt idx="6078">
                  <c:v>486.19520700000004</c:v>
                </c:pt>
                <c:pt idx="6079">
                  <c:v>486.1781299999991</c:v>
                </c:pt>
                <c:pt idx="6080">
                  <c:v>486.42250899999891</c:v>
                </c:pt>
                <c:pt idx="6081">
                  <c:v>486.47725599999916</c:v>
                </c:pt>
                <c:pt idx="6082">
                  <c:v>486.35396400000002</c:v>
                </c:pt>
                <c:pt idx="6083">
                  <c:v>486.20861799999909</c:v>
                </c:pt>
                <c:pt idx="6084">
                  <c:v>486.03030999999896</c:v>
                </c:pt>
                <c:pt idx="6085">
                  <c:v>485.90931299999903</c:v>
                </c:pt>
                <c:pt idx="6086">
                  <c:v>485.822946</c:v>
                </c:pt>
                <c:pt idx="6087">
                  <c:v>485.88126900000003</c:v>
                </c:pt>
                <c:pt idx="6088">
                  <c:v>486.12937299999999</c:v>
                </c:pt>
                <c:pt idx="6089">
                  <c:v>486.15366200000079</c:v>
                </c:pt>
                <c:pt idx="6090">
                  <c:v>486.04521199999999</c:v>
                </c:pt>
                <c:pt idx="6091">
                  <c:v>485.90388899999999</c:v>
                </c:pt>
                <c:pt idx="6092">
                  <c:v>485.7251639999991</c:v>
                </c:pt>
                <c:pt idx="6093">
                  <c:v>485.56154999999916</c:v>
                </c:pt>
                <c:pt idx="6094">
                  <c:v>485.49216999999891</c:v>
                </c:pt>
                <c:pt idx="6095">
                  <c:v>485.5975509999991</c:v>
                </c:pt>
                <c:pt idx="6096">
                  <c:v>485.87697699999916</c:v>
                </c:pt>
                <c:pt idx="6097">
                  <c:v>485.88439799999969</c:v>
                </c:pt>
                <c:pt idx="6098">
                  <c:v>485.75457900000004</c:v>
                </c:pt>
                <c:pt idx="6099">
                  <c:v>485.59918999999923</c:v>
                </c:pt>
                <c:pt idx="6100">
                  <c:v>485.41140599999909</c:v>
                </c:pt>
                <c:pt idx="6101">
                  <c:v>485.28051399999879</c:v>
                </c:pt>
                <c:pt idx="6102">
                  <c:v>485.20857099999904</c:v>
                </c:pt>
                <c:pt idx="6103">
                  <c:v>485.38225899999969</c:v>
                </c:pt>
                <c:pt idx="6104">
                  <c:v>485.49249799999916</c:v>
                </c:pt>
                <c:pt idx="6105">
                  <c:v>485.41364099999993</c:v>
                </c:pt>
                <c:pt idx="6106">
                  <c:v>485.29317999999853</c:v>
                </c:pt>
                <c:pt idx="6107">
                  <c:v>485.12878999999964</c:v>
                </c:pt>
                <c:pt idx="6108">
                  <c:v>484.95823099999916</c:v>
                </c:pt>
                <c:pt idx="6109">
                  <c:v>484.88637799999873</c:v>
                </c:pt>
                <c:pt idx="6110">
                  <c:v>484.88163899999904</c:v>
                </c:pt>
                <c:pt idx="6111">
                  <c:v>485.10506700000002</c:v>
                </c:pt>
                <c:pt idx="6112">
                  <c:v>485.14822099999998</c:v>
                </c:pt>
                <c:pt idx="6113">
                  <c:v>484.98034499999909</c:v>
                </c:pt>
                <c:pt idx="6114">
                  <c:v>484.80981600000001</c:v>
                </c:pt>
                <c:pt idx="6115">
                  <c:v>484.59446400000002</c:v>
                </c:pt>
                <c:pt idx="6116">
                  <c:v>484.38364299999995</c:v>
                </c:pt>
                <c:pt idx="6117">
                  <c:v>484.26103599999891</c:v>
                </c:pt>
                <c:pt idx="6118">
                  <c:v>484.256685</c:v>
                </c:pt>
                <c:pt idx="6119">
                  <c:v>484.46914599999963</c:v>
                </c:pt>
                <c:pt idx="6120">
                  <c:v>484.49990199999917</c:v>
                </c:pt>
                <c:pt idx="6121">
                  <c:v>484.38930499999969</c:v>
                </c:pt>
                <c:pt idx="6122">
                  <c:v>484.26139399999897</c:v>
                </c:pt>
                <c:pt idx="6123">
                  <c:v>484.094381</c:v>
                </c:pt>
                <c:pt idx="6124">
                  <c:v>483.96846700000003</c:v>
                </c:pt>
                <c:pt idx="6125">
                  <c:v>483.91434599999963</c:v>
                </c:pt>
                <c:pt idx="6126">
                  <c:v>484.07044999999999</c:v>
                </c:pt>
                <c:pt idx="6127">
                  <c:v>484.2835659999991</c:v>
                </c:pt>
                <c:pt idx="6128">
                  <c:v>484.28749999999923</c:v>
                </c:pt>
                <c:pt idx="6129">
                  <c:v>484.21683899999891</c:v>
                </c:pt>
                <c:pt idx="6130">
                  <c:v>484.10853699999922</c:v>
                </c:pt>
                <c:pt idx="6131">
                  <c:v>483.94930400000004</c:v>
                </c:pt>
                <c:pt idx="6132">
                  <c:v>483.82666699999999</c:v>
                </c:pt>
                <c:pt idx="6133">
                  <c:v>483.76396300000005</c:v>
                </c:pt>
                <c:pt idx="6134">
                  <c:v>483.96536699999916</c:v>
                </c:pt>
                <c:pt idx="6135">
                  <c:v>484.08332499999909</c:v>
                </c:pt>
                <c:pt idx="6136">
                  <c:v>484.04118399999999</c:v>
                </c:pt>
                <c:pt idx="6137">
                  <c:v>483.92268999999999</c:v>
                </c:pt>
                <c:pt idx="6138">
                  <c:v>483.79111299999835</c:v>
                </c:pt>
                <c:pt idx="6139">
                  <c:v>483.660191</c:v>
                </c:pt>
                <c:pt idx="6140">
                  <c:v>483.57313899999866</c:v>
                </c:pt>
                <c:pt idx="6141">
                  <c:v>483.54354499999999</c:v>
                </c:pt>
                <c:pt idx="6142">
                  <c:v>483.76759899999922</c:v>
                </c:pt>
                <c:pt idx="6143">
                  <c:v>483.87801599999909</c:v>
                </c:pt>
                <c:pt idx="6144">
                  <c:v>483.8061929999991</c:v>
                </c:pt>
                <c:pt idx="6145">
                  <c:v>483.71264300000001</c:v>
                </c:pt>
                <c:pt idx="6146">
                  <c:v>483.584791</c:v>
                </c:pt>
                <c:pt idx="6147">
                  <c:v>483.4333959999986</c:v>
                </c:pt>
                <c:pt idx="6148">
                  <c:v>483.35787699999997</c:v>
                </c:pt>
                <c:pt idx="6149">
                  <c:v>483.33358799999917</c:v>
                </c:pt>
                <c:pt idx="6150">
                  <c:v>483.57468799999998</c:v>
                </c:pt>
                <c:pt idx="6151">
                  <c:v>483.69553699999909</c:v>
                </c:pt>
                <c:pt idx="6152">
                  <c:v>483.62380300000001</c:v>
                </c:pt>
                <c:pt idx="6153">
                  <c:v>483.46367499999963</c:v>
                </c:pt>
                <c:pt idx="6154">
                  <c:v>483.27571199999903</c:v>
                </c:pt>
                <c:pt idx="6155">
                  <c:v>483.1235109999991</c:v>
                </c:pt>
                <c:pt idx="6156">
                  <c:v>483.0461739999991</c:v>
                </c:pt>
                <c:pt idx="6157">
                  <c:v>483.07365200000004</c:v>
                </c:pt>
                <c:pt idx="6158">
                  <c:v>483.29174499999891</c:v>
                </c:pt>
                <c:pt idx="6159">
                  <c:v>483.34208100000092</c:v>
                </c:pt>
                <c:pt idx="6160">
                  <c:v>483.24421000000001</c:v>
                </c:pt>
                <c:pt idx="6161">
                  <c:v>483.14481999999998</c:v>
                </c:pt>
                <c:pt idx="6162">
                  <c:v>483.02286900000001</c:v>
                </c:pt>
                <c:pt idx="6163">
                  <c:v>482.93814099999867</c:v>
                </c:pt>
                <c:pt idx="6164">
                  <c:v>482.90717599999891</c:v>
                </c:pt>
                <c:pt idx="6165">
                  <c:v>483.03121299999879</c:v>
                </c:pt>
                <c:pt idx="6166">
                  <c:v>483.25642899999963</c:v>
                </c:pt>
                <c:pt idx="6167">
                  <c:v>483.28918199999993</c:v>
                </c:pt>
                <c:pt idx="6168">
                  <c:v>483.22829599999909</c:v>
                </c:pt>
                <c:pt idx="6169">
                  <c:v>483.11868299999998</c:v>
                </c:pt>
                <c:pt idx="6170">
                  <c:v>482.940406</c:v>
                </c:pt>
                <c:pt idx="6171">
                  <c:v>482.83281900000003</c:v>
                </c:pt>
                <c:pt idx="6172">
                  <c:v>482.7882049999991</c:v>
                </c:pt>
                <c:pt idx="6173">
                  <c:v>482.96463499999999</c:v>
                </c:pt>
                <c:pt idx="6174">
                  <c:v>483.14481999999998</c:v>
                </c:pt>
                <c:pt idx="6175">
                  <c:v>483.10867000000002</c:v>
                </c:pt>
                <c:pt idx="6176">
                  <c:v>482.98946000000001</c:v>
                </c:pt>
                <c:pt idx="6177">
                  <c:v>482.81484800000032</c:v>
                </c:pt>
                <c:pt idx="6178">
                  <c:v>482.59797699999922</c:v>
                </c:pt>
                <c:pt idx="6179">
                  <c:v>482.47712899999891</c:v>
                </c:pt>
                <c:pt idx="6180">
                  <c:v>482.46848599999993</c:v>
                </c:pt>
                <c:pt idx="6181">
                  <c:v>482.71352099999916</c:v>
                </c:pt>
                <c:pt idx="6182">
                  <c:v>482.75938600000001</c:v>
                </c:pt>
                <c:pt idx="6183">
                  <c:v>482.655078</c:v>
                </c:pt>
                <c:pt idx="6184">
                  <c:v>482.532263</c:v>
                </c:pt>
                <c:pt idx="6185">
                  <c:v>482.37654599999922</c:v>
                </c:pt>
                <c:pt idx="6186">
                  <c:v>482.20860999999923</c:v>
                </c:pt>
                <c:pt idx="6187">
                  <c:v>482.097983</c:v>
                </c:pt>
                <c:pt idx="6188">
                  <c:v>482.16259500000001</c:v>
                </c:pt>
                <c:pt idx="6189">
                  <c:v>482.35124300000001</c:v>
                </c:pt>
                <c:pt idx="6190">
                  <c:v>482.34847199999996</c:v>
                </c:pt>
                <c:pt idx="6191">
                  <c:v>482.21892099999963</c:v>
                </c:pt>
                <c:pt idx="6192">
                  <c:v>482.71879599999903</c:v>
                </c:pt>
                <c:pt idx="6193">
                  <c:v>478.98978</c:v>
                </c:pt>
                <c:pt idx="6194">
                  <c:v>481.70018199999993</c:v>
                </c:pt>
                <c:pt idx="6195">
                  <c:v>481.64436200000091</c:v>
                </c:pt>
                <c:pt idx="6196">
                  <c:v>481.80252300000001</c:v>
                </c:pt>
                <c:pt idx="6197">
                  <c:v>481.97936999999922</c:v>
                </c:pt>
                <c:pt idx="6198">
                  <c:v>481.93991199999897</c:v>
                </c:pt>
                <c:pt idx="6199">
                  <c:v>481.832832</c:v>
                </c:pt>
                <c:pt idx="6200">
                  <c:v>486.33164199999999</c:v>
                </c:pt>
                <c:pt idx="6201">
                  <c:v>481.55727999999999</c:v>
                </c:pt>
                <c:pt idx="6202">
                  <c:v>481</c:v>
                </c:pt>
                <c:pt idx="6203">
                  <c:v>481</c:v>
                </c:pt>
                <c:pt idx="6204">
                  <c:v>481</c:v>
                </c:pt>
                <c:pt idx="6205">
                  <c:v>481.66018700000001</c:v>
                </c:pt>
                <c:pt idx="6206">
                  <c:v>481.58440000000002</c:v>
                </c:pt>
                <c:pt idx="6207">
                  <c:v>481.43941199999909</c:v>
                </c:pt>
                <c:pt idx="6208">
                  <c:v>481.24530899999922</c:v>
                </c:pt>
                <c:pt idx="6209">
                  <c:v>481.0922149999991</c:v>
                </c:pt>
                <c:pt idx="6210">
                  <c:v>481</c:v>
                </c:pt>
                <c:pt idx="6211">
                  <c:v>481.04640799999999</c:v>
                </c:pt>
                <c:pt idx="6212">
                  <c:v>481.25985300000002</c:v>
                </c:pt>
                <c:pt idx="6213">
                  <c:v>481.33856099999969</c:v>
                </c:pt>
                <c:pt idx="6214">
                  <c:v>481.24945200000002</c:v>
                </c:pt>
                <c:pt idx="6215">
                  <c:v>481.11593699999969</c:v>
                </c:pt>
                <c:pt idx="6216">
                  <c:v>478.183448</c:v>
                </c:pt>
                <c:pt idx="6217">
                  <c:v>477.71254200000004</c:v>
                </c:pt>
                <c:pt idx="6218">
                  <c:v>486.32737999999904</c:v>
                </c:pt>
                <c:pt idx="6219">
                  <c:v>480.7279999999991</c:v>
                </c:pt>
                <c:pt idx="6220">
                  <c:v>470.96809699999909</c:v>
                </c:pt>
                <c:pt idx="6221">
                  <c:v>480.91891399999867</c:v>
                </c:pt>
                <c:pt idx="6222">
                  <c:v>487.0916309999991</c:v>
                </c:pt>
                <c:pt idx="6223">
                  <c:v>480.63641799999891</c:v>
                </c:pt>
                <c:pt idx="6224">
                  <c:v>480.45405699999969</c:v>
                </c:pt>
                <c:pt idx="6225">
                  <c:v>480.27876000000003</c:v>
                </c:pt>
                <c:pt idx="6226">
                  <c:v>462.25643199999922</c:v>
                </c:pt>
                <c:pt idx="6227">
                  <c:v>480.30185699999993</c:v>
                </c:pt>
                <c:pt idx="6228">
                  <c:v>480.46776699999964</c:v>
                </c:pt>
                <c:pt idx="6229">
                  <c:v>480.44100399999923</c:v>
                </c:pt>
                <c:pt idx="6230">
                  <c:v>480.341971</c:v>
                </c:pt>
                <c:pt idx="6231">
                  <c:v>480.18190300000003</c:v>
                </c:pt>
                <c:pt idx="6232">
                  <c:v>479.98177999999859</c:v>
                </c:pt>
                <c:pt idx="6233">
                  <c:v>479.83494400000001</c:v>
                </c:pt>
                <c:pt idx="6234">
                  <c:v>479.7751899999991</c:v>
                </c:pt>
                <c:pt idx="6235">
                  <c:v>479.91454599999969</c:v>
                </c:pt>
                <c:pt idx="6236">
                  <c:v>480.06349799999964</c:v>
                </c:pt>
                <c:pt idx="6237">
                  <c:v>479.9812139999986</c:v>
                </c:pt>
                <c:pt idx="6238">
                  <c:v>479.81148999999999</c:v>
                </c:pt>
                <c:pt idx="6239">
                  <c:v>479.60698600000001</c:v>
                </c:pt>
                <c:pt idx="6240">
                  <c:v>479.40382399999999</c:v>
                </c:pt>
                <c:pt idx="6241">
                  <c:v>479.27460100000002</c:v>
                </c:pt>
                <c:pt idx="6242">
                  <c:v>479.22238700000003</c:v>
                </c:pt>
                <c:pt idx="6243">
                  <c:v>479.42012499999885</c:v>
                </c:pt>
                <c:pt idx="6244">
                  <c:v>479.49415399999873</c:v>
                </c:pt>
                <c:pt idx="6245">
                  <c:v>479.38296200000002</c:v>
                </c:pt>
                <c:pt idx="6246">
                  <c:v>479.22882399999969</c:v>
                </c:pt>
                <c:pt idx="6247">
                  <c:v>479.000092</c:v>
                </c:pt>
                <c:pt idx="6248">
                  <c:v>478.75347699999969</c:v>
                </c:pt>
                <c:pt idx="6249">
                  <c:v>478.58583899999923</c:v>
                </c:pt>
                <c:pt idx="6250">
                  <c:v>478.60836999999964</c:v>
                </c:pt>
                <c:pt idx="6251">
                  <c:v>478.7902529999991</c:v>
                </c:pt>
                <c:pt idx="6252">
                  <c:v>478.7759779999991</c:v>
                </c:pt>
                <c:pt idx="6253">
                  <c:v>478.63995999999969</c:v>
                </c:pt>
                <c:pt idx="6254">
                  <c:v>478.49336299999891</c:v>
                </c:pt>
                <c:pt idx="6255">
                  <c:v>478.30337299999923</c:v>
                </c:pt>
                <c:pt idx="6256">
                  <c:v>478.15880199999998</c:v>
                </c:pt>
                <c:pt idx="6257">
                  <c:v>478.042394</c:v>
                </c:pt>
                <c:pt idx="6258">
                  <c:v>478.08623299999897</c:v>
                </c:pt>
                <c:pt idx="6259">
                  <c:v>478.13817899999873</c:v>
                </c:pt>
                <c:pt idx="6260">
                  <c:v>478.009164</c:v>
                </c:pt>
                <c:pt idx="6261">
                  <c:v>477.83863499999916</c:v>
                </c:pt>
                <c:pt idx="6262">
                  <c:v>477.61413499999969</c:v>
                </c:pt>
                <c:pt idx="6263">
                  <c:v>477.36838499999999</c:v>
                </c:pt>
                <c:pt idx="6264">
                  <c:v>477.19085200000001</c:v>
                </c:pt>
                <c:pt idx="6265">
                  <c:v>477.12966799999998</c:v>
                </c:pt>
                <c:pt idx="6266">
                  <c:v>477.31903199999999</c:v>
                </c:pt>
                <c:pt idx="6267">
                  <c:v>477.34594299999998</c:v>
                </c:pt>
                <c:pt idx="6268">
                  <c:v>477.17630899999909</c:v>
                </c:pt>
                <c:pt idx="6269">
                  <c:v>476.98685499999891</c:v>
                </c:pt>
                <c:pt idx="6270">
                  <c:v>476.79555399999884</c:v>
                </c:pt>
                <c:pt idx="6271">
                  <c:v>476.67992099999998</c:v>
                </c:pt>
                <c:pt idx="6272">
                  <c:v>476.60183900000004</c:v>
                </c:pt>
                <c:pt idx="6273">
                  <c:v>476.70859099999922</c:v>
                </c:pt>
                <c:pt idx="6274">
                  <c:v>476.88239799999963</c:v>
                </c:pt>
                <c:pt idx="6275">
                  <c:v>476.86532099999999</c:v>
                </c:pt>
                <c:pt idx="6276">
                  <c:v>476.76098300000001</c:v>
                </c:pt>
                <c:pt idx="6277">
                  <c:v>476.62150899999909</c:v>
                </c:pt>
                <c:pt idx="6278">
                  <c:v>476.4329489999991</c:v>
                </c:pt>
                <c:pt idx="6279">
                  <c:v>476.2988089999991</c:v>
                </c:pt>
                <c:pt idx="6280">
                  <c:v>476.217985</c:v>
                </c:pt>
                <c:pt idx="6281">
                  <c:v>476.28804999999903</c:v>
                </c:pt>
                <c:pt idx="6282">
                  <c:v>476.46874199999922</c:v>
                </c:pt>
                <c:pt idx="6283">
                  <c:v>476.45652299999909</c:v>
                </c:pt>
                <c:pt idx="6284">
                  <c:v>476.30172999999917</c:v>
                </c:pt>
                <c:pt idx="6285">
                  <c:v>476.143777</c:v>
                </c:pt>
                <c:pt idx="6286">
                  <c:v>475.92645899999866</c:v>
                </c:pt>
                <c:pt idx="6287">
                  <c:v>475.77053299999909</c:v>
                </c:pt>
                <c:pt idx="6288">
                  <c:v>475.84789999999998</c:v>
                </c:pt>
                <c:pt idx="6289">
                  <c:v>476.102531</c:v>
                </c:pt>
                <c:pt idx="6290">
                  <c:v>476.37695099999922</c:v>
                </c:pt>
                <c:pt idx="6291">
                  <c:v>476.42648199999923</c:v>
                </c:pt>
                <c:pt idx="6292">
                  <c:v>476.41047799999916</c:v>
                </c:pt>
                <c:pt idx="6293">
                  <c:v>476.35826500000002</c:v>
                </c:pt>
                <c:pt idx="6294">
                  <c:v>476.26477499999999</c:v>
                </c:pt>
                <c:pt idx="6295">
                  <c:v>476.25991699999969</c:v>
                </c:pt>
                <c:pt idx="6296">
                  <c:v>476.34559899999999</c:v>
                </c:pt>
                <c:pt idx="6297">
                  <c:v>476.64317499999999</c:v>
                </c:pt>
                <c:pt idx="6298">
                  <c:v>476.81060400000001</c:v>
                </c:pt>
                <c:pt idx="6299">
                  <c:v>476.78178499999922</c:v>
                </c:pt>
                <c:pt idx="6300">
                  <c:v>476.74986700000079</c:v>
                </c:pt>
                <c:pt idx="6301">
                  <c:v>476.65384400000079</c:v>
                </c:pt>
                <c:pt idx="6302">
                  <c:v>476.52625999999873</c:v>
                </c:pt>
                <c:pt idx="6303">
                  <c:v>476.4764009999991</c:v>
                </c:pt>
                <c:pt idx="6304">
                  <c:v>476.54992299999998</c:v>
                </c:pt>
                <c:pt idx="6305">
                  <c:v>476.8257139999991</c:v>
                </c:pt>
                <c:pt idx="6306">
                  <c:v>476.92826399999922</c:v>
                </c:pt>
                <c:pt idx="6307">
                  <c:v>476.86892699999999</c:v>
                </c:pt>
                <c:pt idx="6308">
                  <c:v>476.78780599999999</c:v>
                </c:pt>
                <c:pt idx="6309">
                  <c:v>476.64851000000004</c:v>
                </c:pt>
                <c:pt idx="6310">
                  <c:v>476.53466500000002</c:v>
                </c:pt>
                <c:pt idx="6311">
                  <c:v>476.47121499999878</c:v>
                </c:pt>
                <c:pt idx="6312">
                  <c:v>476.58118599999909</c:v>
                </c:pt>
                <c:pt idx="6313">
                  <c:v>476.82040899999993</c:v>
                </c:pt>
                <c:pt idx="6314">
                  <c:v>476.82040899999993</c:v>
                </c:pt>
                <c:pt idx="6315">
                  <c:v>476.83343299999916</c:v>
                </c:pt>
                <c:pt idx="6316">
                  <c:v>476.75833099999903</c:v>
                </c:pt>
                <c:pt idx="6317">
                  <c:v>476.62001799999916</c:v>
                </c:pt>
                <c:pt idx="6318">
                  <c:v>476.442069</c:v>
                </c:pt>
                <c:pt idx="6319">
                  <c:v>476.32780700000001</c:v>
                </c:pt>
                <c:pt idx="6320">
                  <c:v>476.26200299999999</c:v>
                </c:pt>
                <c:pt idx="6321">
                  <c:v>476.45190399999916</c:v>
                </c:pt>
                <c:pt idx="6322">
                  <c:v>476.60413399999999</c:v>
                </c:pt>
                <c:pt idx="6323">
                  <c:v>476.56962299999998</c:v>
                </c:pt>
                <c:pt idx="6324">
                  <c:v>476.44498899999996</c:v>
                </c:pt>
                <c:pt idx="6325">
                  <c:v>476.28349100000003</c:v>
                </c:pt>
                <c:pt idx="6326">
                  <c:v>476.10068300000091</c:v>
                </c:pt>
                <c:pt idx="6327">
                  <c:v>475.98725599999909</c:v>
                </c:pt>
                <c:pt idx="6328">
                  <c:v>475.9855869999991</c:v>
                </c:pt>
                <c:pt idx="6329">
                  <c:v>476.23884699999923</c:v>
                </c:pt>
                <c:pt idx="6330">
                  <c:v>476.351023</c:v>
                </c:pt>
                <c:pt idx="6331">
                  <c:v>476.37307600000003</c:v>
                </c:pt>
                <c:pt idx="6332">
                  <c:v>476.33466099999998</c:v>
                </c:pt>
                <c:pt idx="6333">
                  <c:v>476.26495400000005</c:v>
                </c:pt>
                <c:pt idx="6334">
                  <c:v>476.21408100000002</c:v>
                </c:pt>
                <c:pt idx="6335">
                  <c:v>476.22862499999923</c:v>
                </c:pt>
                <c:pt idx="6336">
                  <c:v>476</c:v>
                </c:pt>
                <c:pt idx="6337">
                  <c:v>476.60258399999998</c:v>
                </c:pt>
                <c:pt idx="6338">
                  <c:v>476.68382500000001</c:v>
                </c:pt>
                <c:pt idx="6339">
                  <c:v>476.60839599999969</c:v>
                </c:pt>
                <c:pt idx="6340">
                  <c:v>476.53308500000003</c:v>
                </c:pt>
                <c:pt idx="6341">
                  <c:v>476.39331199999879</c:v>
                </c:pt>
                <c:pt idx="6342">
                  <c:v>476.27702399999993</c:v>
                </c:pt>
                <c:pt idx="6343">
                  <c:v>476.22173999999859</c:v>
                </c:pt>
                <c:pt idx="6344">
                  <c:v>476.33102499999916</c:v>
                </c:pt>
                <c:pt idx="6345">
                  <c:v>476.55120499999964</c:v>
                </c:pt>
                <c:pt idx="6346">
                  <c:v>476.54739000000001</c:v>
                </c:pt>
                <c:pt idx="6347">
                  <c:v>476.47660999999897</c:v>
                </c:pt>
                <c:pt idx="6348">
                  <c:v>476.39498099999997</c:v>
                </c:pt>
                <c:pt idx="6349">
                  <c:v>476.26182399999999</c:v>
                </c:pt>
                <c:pt idx="6350">
                  <c:v>476.16428100000115</c:v>
                </c:pt>
                <c:pt idx="6351">
                  <c:v>476.13835299999897</c:v>
                </c:pt>
                <c:pt idx="6352">
                  <c:v>476.31818099999964</c:v>
                </c:pt>
                <c:pt idx="6353">
                  <c:v>476.47923199999963</c:v>
                </c:pt>
                <c:pt idx="6354">
                  <c:v>476.45959300000004</c:v>
                </c:pt>
                <c:pt idx="6355">
                  <c:v>476.38097400000004</c:v>
                </c:pt>
                <c:pt idx="6356">
                  <c:v>476.22224699999964</c:v>
                </c:pt>
                <c:pt idx="6357">
                  <c:v>476.04575799999969</c:v>
                </c:pt>
                <c:pt idx="6358">
                  <c:v>475.94493599999993</c:v>
                </c:pt>
                <c:pt idx="6359">
                  <c:v>475.90580599999993</c:v>
                </c:pt>
                <c:pt idx="6360">
                  <c:v>476.09105699999867</c:v>
                </c:pt>
                <c:pt idx="6361">
                  <c:v>476.20064000000002</c:v>
                </c:pt>
                <c:pt idx="6362">
                  <c:v>476.09996799999999</c:v>
                </c:pt>
                <c:pt idx="6363">
                  <c:v>475.90210999999891</c:v>
                </c:pt>
                <c:pt idx="6364">
                  <c:v>475.68661000000003</c:v>
                </c:pt>
                <c:pt idx="6365">
                  <c:v>475.46392699999922</c:v>
                </c:pt>
                <c:pt idx="6366">
                  <c:v>475.38092699999999</c:v>
                </c:pt>
                <c:pt idx="6367">
                  <c:v>475.34358500000002</c:v>
                </c:pt>
                <c:pt idx="6368">
                  <c:v>475.54635999999891</c:v>
                </c:pt>
                <c:pt idx="6369">
                  <c:v>475.63806199999999</c:v>
                </c:pt>
                <c:pt idx="6370">
                  <c:v>475.53587000000005</c:v>
                </c:pt>
                <c:pt idx="6371">
                  <c:v>475.38408599999997</c:v>
                </c:pt>
                <c:pt idx="6372">
                  <c:v>475.19585499999999</c:v>
                </c:pt>
                <c:pt idx="6373">
                  <c:v>474.99784799999969</c:v>
                </c:pt>
                <c:pt idx="6374">
                  <c:v>474.87685099999999</c:v>
                </c:pt>
                <c:pt idx="6375">
                  <c:v>474.88763899999969</c:v>
                </c:pt>
                <c:pt idx="6376">
                  <c:v>475.07798700000001</c:v>
                </c:pt>
                <c:pt idx="6377">
                  <c:v>475.12975299999999</c:v>
                </c:pt>
                <c:pt idx="6378">
                  <c:v>475.04448900000085</c:v>
                </c:pt>
                <c:pt idx="6379">
                  <c:v>474.93836299999879</c:v>
                </c:pt>
                <c:pt idx="6380">
                  <c:v>474.76172399999922</c:v>
                </c:pt>
                <c:pt idx="6381">
                  <c:v>474.61655699999909</c:v>
                </c:pt>
                <c:pt idx="6382">
                  <c:v>474.51898499999999</c:v>
                </c:pt>
                <c:pt idx="6383">
                  <c:v>474.59504000000004</c:v>
                </c:pt>
                <c:pt idx="6384">
                  <c:v>474.78514899999891</c:v>
                </c:pt>
                <c:pt idx="6385">
                  <c:v>474.7614559999991</c:v>
                </c:pt>
                <c:pt idx="6386">
                  <c:v>474.64454200000091</c:v>
                </c:pt>
                <c:pt idx="6387">
                  <c:v>474.4921619999991</c:v>
                </c:pt>
                <c:pt idx="6388">
                  <c:v>474.31442099999998</c:v>
                </c:pt>
                <c:pt idx="6389">
                  <c:v>474.17229400000002</c:v>
                </c:pt>
                <c:pt idx="6390">
                  <c:v>474.09334799999897</c:v>
                </c:pt>
                <c:pt idx="6391">
                  <c:v>474.22894799999909</c:v>
                </c:pt>
                <c:pt idx="6392">
                  <c:v>474.37024100000002</c:v>
                </c:pt>
                <c:pt idx="6393">
                  <c:v>474.30959299999995</c:v>
                </c:pt>
                <c:pt idx="6394">
                  <c:v>474.18206899999996</c:v>
                </c:pt>
                <c:pt idx="6395">
                  <c:v>474.01326900000004</c:v>
                </c:pt>
                <c:pt idx="6396">
                  <c:v>473.84253100000001</c:v>
                </c:pt>
                <c:pt idx="6397">
                  <c:v>473.75261800000004</c:v>
                </c:pt>
                <c:pt idx="6398">
                  <c:v>473.76310799999891</c:v>
                </c:pt>
                <c:pt idx="6399">
                  <c:v>473.98048599999993</c:v>
                </c:pt>
                <c:pt idx="6400">
                  <c:v>474.04432299999996</c:v>
                </c:pt>
                <c:pt idx="6401">
                  <c:v>474.01511699999867</c:v>
                </c:pt>
                <c:pt idx="6402">
                  <c:v>473.94380000000001</c:v>
                </c:pt>
                <c:pt idx="6403">
                  <c:v>473.834991</c:v>
                </c:pt>
                <c:pt idx="6404">
                  <c:v>473.705083</c:v>
                </c:pt>
                <c:pt idx="6405">
                  <c:v>473.67572799999999</c:v>
                </c:pt>
                <c:pt idx="6406">
                  <c:v>473.81451699999963</c:v>
                </c:pt>
                <c:pt idx="6407">
                  <c:v>474.07123399999909</c:v>
                </c:pt>
                <c:pt idx="6408">
                  <c:v>474.10398700000002</c:v>
                </c:pt>
                <c:pt idx="6409">
                  <c:v>474.04441200000002</c:v>
                </c:pt>
                <c:pt idx="6410">
                  <c:v>473.97372099999916</c:v>
                </c:pt>
                <c:pt idx="6411">
                  <c:v>473.85576400000002</c:v>
                </c:pt>
                <c:pt idx="6412">
                  <c:v>473.77419499999922</c:v>
                </c:pt>
                <c:pt idx="6413">
                  <c:v>473.74185899999969</c:v>
                </c:pt>
                <c:pt idx="6414">
                  <c:v>473.93912099999909</c:v>
                </c:pt>
                <c:pt idx="6415">
                  <c:v>474.13599499999964</c:v>
                </c:pt>
                <c:pt idx="6416">
                  <c:v>474.14413100000002</c:v>
                </c:pt>
                <c:pt idx="6417">
                  <c:v>474.07728399999996</c:v>
                </c:pt>
                <c:pt idx="6418">
                  <c:v>473.99187099999909</c:v>
                </c:pt>
                <c:pt idx="6419">
                  <c:v>473.86965199999997</c:v>
                </c:pt>
                <c:pt idx="6420">
                  <c:v>473.78253899999891</c:v>
                </c:pt>
                <c:pt idx="6421">
                  <c:v>473.77520799999922</c:v>
                </c:pt>
                <c:pt idx="6422">
                  <c:v>473.98737099999897</c:v>
                </c:pt>
                <c:pt idx="6423">
                  <c:v>474.16108800000001</c:v>
                </c:pt>
                <c:pt idx="6424">
                  <c:v>474.13289500000002</c:v>
                </c:pt>
                <c:pt idx="6425">
                  <c:v>474.06446899999997</c:v>
                </c:pt>
                <c:pt idx="6426">
                  <c:v>473.95133999999859</c:v>
                </c:pt>
                <c:pt idx="6427">
                  <c:v>473.81743799999964</c:v>
                </c:pt>
                <c:pt idx="6428">
                  <c:v>473.73461699999922</c:v>
                </c:pt>
                <c:pt idx="6429">
                  <c:v>473.71566300000001</c:v>
                </c:pt>
                <c:pt idx="6430">
                  <c:v>473.94412800000003</c:v>
                </c:pt>
                <c:pt idx="6431">
                  <c:v>474.07236699999999</c:v>
                </c:pt>
                <c:pt idx="6432">
                  <c:v>474.01359699999909</c:v>
                </c:pt>
                <c:pt idx="6433">
                  <c:v>473.89694999999909</c:v>
                </c:pt>
                <c:pt idx="6434">
                  <c:v>473.73196499999909</c:v>
                </c:pt>
                <c:pt idx="6435">
                  <c:v>473.56083999999993</c:v>
                </c:pt>
                <c:pt idx="6436">
                  <c:v>473.49259299999909</c:v>
                </c:pt>
                <c:pt idx="6437">
                  <c:v>473.49438100000003</c:v>
                </c:pt>
                <c:pt idx="6438">
                  <c:v>473.732889</c:v>
                </c:pt>
                <c:pt idx="6439">
                  <c:v>473.81168600000001</c:v>
                </c:pt>
                <c:pt idx="6440">
                  <c:v>473.72344100000004</c:v>
                </c:pt>
                <c:pt idx="6441">
                  <c:v>473.59347299999916</c:v>
                </c:pt>
                <c:pt idx="6442">
                  <c:v>473.41048699999999</c:v>
                </c:pt>
                <c:pt idx="6443">
                  <c:v>473.267764</c:v>
                </c:pt>
                <c:pt idx="6444">
                  <c:v>473.20190099999917</c:v>
                </c:pt>
                <c:pt idx="6445">
                  <c:v>473.28293299999922</c:v>
                </c:pt>
                <c:pt idx="6446">
                  <c:v>473.51643399999909</c:v>
                </c:pt>
                <c:pt idx="6447">
                  <c:v>473.54483600000032</c:v>
                </c:pt>
                <c:pt idx="6448">
                  <c:v>473.45745599999969</c:v>
                </c:pt>
                <c:pt idx="6449">
                  <c:v>473.33112399999891</c:v>
                </c:pt>
                <c:pt idx="6450">
                  <c:v>473.13335499999897</c:v>
                </c:pt>
                <c:pt idx="6451">
                  <c:v>472.97519399999891</c:v>
                </c:pt>
                <c:pt idx="6452">
                  <c:v>472.90176199999922</c:v>
                </c:pt>
                <c:pt idx="6453">
                  <c:v>473.06117399999891</c:v>
                </c:pt>
                <c:pt idx="6454">
                  <c:v>473.22305999999867</c:v>
                </c:pt>
                <c:pt idx="6455">
                  <c:v>473.17817799999909</c:v>
                </c:pt>
                <c:pt idx="6456">
                  <c:v>473.07291599999922</c:v>
                </c:pt>
                <c:pt idx="6457">
                  <c:v>472.94765700000005</c:v>
                </c:pt>
                <c:pt idx="6458">
                  <c:v>472.80460600000032</c:v>
                </c:pt>
                <c:pt idx="6459">
                  <c:v>472.70250299999969</c:v>
                </c:pt>
                <c:pt idx="6460">
                  <c:v>472.65332899999999</c:v>
                </c:pt>
                <c:pt idx="6461">
                  <c:v>472.84233599999999</c:v>
                </c:pt>
                <c:pt idx="6462">
                  <c:v>472.94053399999922</c:v>
                </c:pt>
                <c:pt idx="6463">
                  <c:v>472.848952</c:v>
                </c:pt>
                <c:pt idx="6464">
                  <c:v>472.71293399999917</c:v>
                </c:pt>
                <c:pt idx="6465">
                  <c:v>472.52148399999999</c:v>
                </c:pt>
                <c:pt idx="6466">
                  <c:v>472.34210400000001</c:v>
                </c:pt>
                <c:pt idx="6467">
                  <c:v>472.250044</c:v>
                </c:pt>
                <c:pt idx="6468">
                  <c:v>472.31254000000001</c:v>
                </c:pt>
                <c:pt idx="6469">
                  <c:v>472.50002599999999</c:v>
                </c:pt>
                <c:pt idx="6470">
                  <c:v>472.49865499999891</c:v>
                </c:pt>
                <c:pt idx="6471">
                  <c:v>472.39595699999904</c:v>
                </c:pt>
                <c:pt idx="6472">
                  <c:v>472.26932599999969</c:v>
                </c:pt>
                <c:pt idx="6473">
                  <c:v>472.100526</c:v>
                </c:pt>
                <c:pt idx="6474">
                  <c:v>471.969426</c:v>
                </c:pt>
                <c:pt idx="6475">
                  <c:v>471.910864</c:v>
                </c:pt>
                <c:pt idx="6476">
                  <c:v>472.09402900000003</c:v>
                </c:pt>
                <c:pt idx="6477">
                  <c:v>472.24953800000003</c:v>
                </c:pt>
                <c:pt idx="6478">
                  <c:v>472.18123099999963</c:v>
                </c:pt>
                <c:pt idx="6479">
                  <c:v>472.06914399999999</c:v>
                </c:pt>
                <c:pt idx="6480">
                  <c:v>471.90579799999909</c:v>
                </c:pt>
                <c:pt idx="6481">
                  <c:v>471.75687599999969</c:v>
                </c:pt>
                <c:pt idx="6482">
                  <c:v>471.65802099999996</c:v>
                </c:pt>
                <c:pt idx="6483">
                  <c:v>471.63763600000004</c:v>
                </c:pt>
                <c:pt idx="6484">
                  <c:v>471.85576000000032</c:v>
                </c:pt>
                <c:pt idx="6485">
                  <c:v>471.92758299999969</c:v>
                </c:pt>
                <c:pt idx="6486">
                  <c:v>471.872747</c:v>
                </c:pt>
                <c:pt idx="6487">
                  <c:v>471.7769919999991</c:v>
                </c:pt>
                <c:pt idx="6488">
                  <c:v>471.600056</c:v>
                </c:pt>
                <c:pt idx="6489">
                  <c:v>471.38407799999999</c:v>
                </c:pt>
                <c:pt idx="6490">
                  <c:v>471.31013899999891</c:v>
                </c:pt>
                <c:pt idx="6491">
                  <c:v>471.402466</c:v>
                </c:pt>
                <c:pt idx="6492">
                  <c:v>471.61757900000003</c:v>
                </c:pt>
                <c:pt idx="6493">
                  <c:v>471.663028</c:v>
                </c:pt>
                <c:pt idx="6494">
                  <c:v>471.6</c:v>
                </c:pt>
                <c:pt idx="6495">
                  <c:v>471.46794199999999</c:v>
                </c:pt>
                <c:pt idx="6496">
                  <c:v>471.29526699999963</c:v>
                </c:pt>
                <c:pt idx="6497">
                  <c:v>471.15465999999998</c:v>
                </c:pt>
                <c:pt idx="6498">
                  <c:v>471.0768159999991</c:v>
                </c:pt>
                <c:pt idx="6499">
                  <c:v>471.225888</c:v>
                </c:pt>
                <c:pt idx="6500">
                  <c:v>471.40285399999999</c:v>
                </c:pt>
                <c:pt idx="6501">
                  <c:v>471.36783600000001</c:v>
                </c:pt>
                <c:pt idx="6502">
                  <c:v>471.28587999999917</c:v>
                </c:pt>
                <c:pt idx="6503">
                  <c:v>471.16467400000079</c:v>
                </c:pt>
                <c:pt idx="6504">
                  <c:v>470.98609799999878</c:v>
                </c:pt>
                <c:pt idx="6505">
                  <c:v>470.88214799999969</c:v>
                </c:pt>
                <c:pt idx="6506">
                  <c:v>470.87478599999997</c:v>
                </c:pt>
                <c:pt idx="6507">
                  <c:v>471.110433</c:v>
                </c:pt>
                <c:pt idx="6508">
                  <c:v>471.19513199999909</c:v>
                </c:pt>
                <c:pt idx="6509">
                  <c:v>471.133441</c:v>
                </c:pt>
                <c:pt idx="6510">
                  <c:v>471.02430499999969</c:v>
                </c:pt>
                <c:pt idx="6511">
                  <c:v>470.86012399999993</c:v>
                </c:pt>
                <c:pt idx="6512">
                  <c:v>470.75051099999916</c:v>
                </c:pt>
                <c:pt idx="6513">
                  <c:v>470.69132299999916</c:v>
                </c:pt>
                <c:pt idx="6514">
                  <c:v>470.79685299999909</c:v>
                </c:pt>
                <c:pt idx="6515">
                  <c:v>471.01959599999969</c:v>
                </c:pt>
                <c:pt idx="6516">
                  <c:v>471.04284200000092</c:v>
                </c:pt>
                <c:pt idx="6517">
                  <c:v>471.5</c:v>
                </c:pt>
                <c:pt idx="6518">
                  <c:v>470.914423</c:v>
                </c:pt>
                <c:pt idx="6519">
                  <c:v>470.9</c:v>
                </c:pt>
                <c:pt idx="6520">
                  <c:v>470.7633259999991</c:v>
                </c:pt>
                <c:pt idx="6521">
                  <c:v>470.77396500000003</c:v>
                </c:pt>
                <c:pt idx="6522">
                  <c:v>471.01849299999969</c:v>
                </c:pt>
                <c:pt idx="6523">
                  <c:v>471.19605499999909</c:v>
                </c:pt>
                <c:pt idx="6524">
                  <c:v>471.20365500000003</c:v>
                </c:pt>
                <c:pt idx="6525">
                  <c:v>471.16240900000008</c:v>
                </c:pt>
                <c:pt idx="6526">
                  <c:v>471.06623599999909</c:v>
                </c:pt>
                <c:pt idx="6527">
                  <c:v>470.96985599999999</c:v>
                </c:pt>
                <c:pt idx="6528">
                  <c:v>470.92264900000004</c:v>
                </c:pt>
                <c:pt idx="6529">
                  <c:v>470.9758159999991</c:v>
                </c:pt>
                <c:pt idx="6530">
                  <c:v>471.26042799999999</c:v>
                </c:pt>
                <c:pt idx="6531">
                  <c:v>471.39048600000001</c:v>
                </c:pt>
                <c:pt idx="6532">
                  <c:v>471.352756</c:v>
                </c:pt>
                <c:pt idx="6533">
                  <c:v>471.295863</c:v>
                </c:pt>
                <c:pt idx="6534">
                  <c:v>471.19525099999993</c:v>
                </c:pt>
                <c:pt idx="6535">
                  <c:v>471.09535299999891</c:v>
                </c:pt>
                <c:pt idx="6536">
                  <c:v>471.07320999999922</c:v>
                </c:pt>
                <c:pt idx="6537">
                  <c:v>471.20633699999854</c:v>
                </c:pt>
                <c:pt idx="6538">
                  <c:v>471.45616999999891</c:v>
                </c:pt>
                <c:pt idx="6539">
                  <c:v>471.51926199999997</c:v>
                </c:pt>
                <c:pt idx="6540">
                  <c:v>471.52450699999969</c:v>
                </c:pt>
                <c:pt idx="6541">
                  <c:v>471.50501599999916</c:v>
                </c:pt>
                <c:pt idx="6542">
                  <c:v>471.5</c:v>
                </c:pt>
                <c:pt idx="6543">
                  <c:v>471.41301599999878</c:v>
                </c:pt>
                <c:pt idx="6544">
                  <c:v>471.43420599999922</c:v>
                </c:pt>
                <c:pt idx="6545">
                  <c:v>471.6313179999986</c:v>
                </c:pt>
                <c:pt idx="6546">
                  <c:v>471.84050100000002</c:v>
                </c:pt>
                <c:pt idx="6547">
                  <c:v>471.86109399999964</c:v>
                </c:pt>
                <c:pt idx="6548">
                  <c:v>471.8121589999991</c:v>
                </c:pt>
                <c:pt idx="6549">
                  <c:v>471.71387099999993</c:v>
                </c:pt>
                <c:pt idx="6550">
                  <c:v>471.60497299999997</c:v>
                </c:pt>
                <c:pt idx="6551">
                  <c:v>471.56050799999969</c:v>
                </c:pt>
                <c:pt idx="6552">
                  <c:v>471.589744</c:v>
                </c:pt>
                <c:pt idx="6553">
                  <c:v>471.83275200000003</c:v>
                </c:pt>
                <c:pt idx="6554">
                  <c:v>471.93703099999891</c:v>
                </c:pt>
                <c:pt idx="6555">
                  <c:v>471.93637499999835</c:v>
                </c:pt>
                <c:pt idx="6556">
                  <c:v>471.91539399999891</c:v>
                </c:pt>
                <c:pt idx="6557">
                  <c:v>471.85415</c:v>
                </c:pt>
                <c:pt idx="6558">
                  <c:v>471.78709499999923</c:v>
                </c:pt>
                <c:pt idx="6559">
                  <c:v>471.78167099999922</c:v>
                </c:pt>
                <c:pt idx="6560">
                  <c:v>471.86696500000005</c:v>
                </c:pt>
                <c:pt idx="6561">
                  <c:v>472.13199699999922</c:v>
                </c:pt>
                <c:pt idx="6562">
                  <c:v>472.2121059999991</c:v>
                </c:pt>
                <c:pt idx="6563">
                  <c:v>472.15294800000032</c:v>
                </c:pt>
                <c:pt idx="6564">
                  <c:v>472.07045600000004</c:v>
                </c:pt>
                <c:pt idx="6565">
                  <c:v>471.96441899999922</c:v>
                </c:pt>
                <c:pt idx="6566">
                  <c:v>471.86240600000002</c:v>
                </c:pt>
                <c:pt idx="6567">
                  <c:v>471.83209700000003</c:v>
                </c:pt>
                <c:pt idx="6568">
                  <c:v>471.95750500000003</c:v>
                </c:pt>
                <c:pt idx="6569">
                  <c:v>472.18599900000004</c:v>
                </c:pt>
                <c:pt idx="6570">
                  <c:v>472.2306129999991</c:v>
                </c:pt>
                <c:pt idx="6571">
                  <c:v>472.17819100000003</c:v>
                </c:pt>
                <c:pt idx="6572">
                  <c:v>472.06813099999891</c:v>
                </c:pt>
                <c:pt idx="6573">
                  <c:v>471.93574899999891</c:v>
                </c:pt>
                <c:pt idx="6574">
                  <c:v>471.82843099999963</c:v>
                </c:pt>
                <c:pt idx="6575">
                  <c:v>471.78259499999922</c:v>
                </c:pt>
                <c:pt idx="6576">
                  <c:v>471.99037699999866</c:v>
                </c:pt>
                <c:pt idx="6577">
                  <c:v>472.18617799999885</c:v>
                </c:pt>
                <c:pt idx="6578">
                  <c:v>472.22027199999923</c:v>
                </c:pt>
                <c:pt idx="6579">
                  <c:v>472.17333299999916</c:v>
                </c:pt>
                <c:pt idx="6580">
                  <c:v>472.08851599999878</c:v>
                </c:pt>
                <c:pt idx="6581">
                  <c:v>471.96734000000004</c:v>
                </c:pt>
                <c:pt idx="6582">
                  <c:v>471.886843</c:v>
                </c:pt>
                <c:pt idx="6583">
                  <c:v>471.87119699999897</c:v>
                </c:pt>
                <c:pt idx="6584">
                  <c:v>472.09784400000001</c:v>
                </c:pt>
                <c:pt idx="6585">
                  <c:v>472.22396699999922</c:v>
                </c:pt>
                <c:pt idx="6586">
                  <c:v>472.182095</c:v>
                </c:pt>
                <c:pt idx="6587">
                  <c:v>472.10174799999999</c:v>
                </c:pt>
                <c:pt idx="6588">
                  <c:v>472.1</c:v>
                </c:pt>
                <c:pt idx="6589">
                  <c:v>471.83698400000003</c:v>
                </c:pt>
                <c:pt idx="6590">
                  <c:v>471.75979599999999</c:v>
                </c:pt>
                <c:pt idx="6591">
                  <c:v>471.80396300000001</c:v>
                </c:pt>
                <c:pt idx="6592">
                  <c:v>472.02530499999909</c:v>
                </c:pt>
                <c:pt idx="6593">
                  <c:v>472.07242300000001</c:v>
                </c:pt>
                <c:pt idx="6594">
                  <c:v>472.1</c:v>
                </c:pt>
                <c:pt idx="6595">
                  <c:v>473.09425500000003</c:v>
                </c:pt>
                <c:pt idx="6596">
                  <c:v>471.95667000000003</c:v>
                </c:pt>
                <c:pt idx="6597">
                  <c:v>471.67092600000001</c:v>
                </c:pt>
                <c:pt idx="6598">
                  <c:v>471.63274899999999</c:v>
                </c:pt>
                <c:pt idx="6599">
                  <c:v>471.77481699999993</c:v>
                </c:pt>
                <c:pt idx="6600">
                  <c:v>471.9841479999991</c:v>
                </c:pt>
                <c:pt idx="6601">
                  <c:v>471.99237299999896</c:v>
                </c:pt>
                <c:pt idx="6602">
                  <c:v>471.92206999999922</c:v>
                </c:pt>
                <c:pt idx="6603">
                  <c:v>471.81865599999969</c:v>
                </c:pt>
                <c:pt idx="6604">
                  <c:v>471.69041600000003</c:v>
                </c:pt>
                <c:pt idx="6605">
                  <c:v>471.61525499999999</c:v>
                </c:pt>
                <c:pt idx="6606">
                  <c:v>471.6</c:v>
                </c:pt>
                <c:pt idx="6607">
                  <c:v>471.77466800000002</c:v>
                </c:pt>
                <c:pt idx="6608">
                  <c:v>471.94737199999969</c:v>
                </c:pt>
                <c:pt idx="6609">
                  <c:v>471.96498500000001</c:v>
                </c:pt>
                <c:pt idx="6610">
                  <c:v>471.91128100000003</c:v>
                </c:pt>
                <c:pt idx="6611">
                  <c:v>471.84965000000079</c:v>
                </c:pt>
                <c:pt idx="6612">
                  <c:v>471.78593299999909</c:v>
                </c:pt>
                <c:pt idx="6613">
                  <c:v>471.78208799999999</c:v>
                </c:pt>
                <c:pt idx="6614">
                  <c:v>471.8</c:v>
                </c:pt>
                <c:pt idx="6615">
                  <c:v>472.01725799999969</c:v>
                </c:pt>
                <c:pt idx="6616">
                  <c:v>472.17991899999993</c:v>
                </c:pt>
                <c:pt idx="6617">
                  <c:v>472.16901200000001</c:v>
                </c:pt>
                <c:pt idx="6618">
                  <c:v>472.092062</c:v>
                </c:pt>
                <c:pt idx="6619">
                  <c:v>472.0130559999991</c:v>
                </c:pt>
                <c:pt idx="6620">
                  <c:v>471.92409599999922</c:v>
                </c:pt>
                <c:pt idx="6621">
                  <c:v>471.87617399999891</c:v>
                </c:pt>
                <c:pt idx="6622">
                  <c:v>471.88034699999969</c:v>
                </c:pt>
                <c:pt idx="6623">
                  <c:v>472.09092999999922</c:v>
                </c:pt>
                <c:pt idx="6624">
                  <c:v>472.21902</c:v>
                </c:pt>
                <c:pt idx="6625">
                  <c:v>472.19365800000003</c:v>
                </c:pt>
                <c:pt idx="6626">
                  <c:v>472.11426500000078</c:v>
                </c:pt>
                <c:pt idx="6627">
                  <c:v>471.98733699999877</c:v>
                </c:pt>
                <c:pt idx="6628">
                  <c:v>471.85120000000001</c:v>
                </c:pt>
                <c:pt idx="6629">
                  <c:v>471.76906500000001</c:v>
                </c:pt>
                <c:pt idx="6630">
                  <c:v>471.87766399999998</c:v>
                </c:pt>
                <c:pt idx="6631">
                  <c:v>472.05254400000001</c:v>
                </c:pt>
                <c:pt idx="6632">
                  <c:v>472.08002199999999</c:v>
                </c:pt>
                <c:pt idx="6633">
                  <c:v>472.02211599999879</c:v>
                </c:pt>
                <c:pt idx="6634">
                  <c:v>471.93780499999963</c:v>
                </c:pt>
                <c:pt idx="6635">
                  <c:v>471.81338099999999</c:v>
                </c:pt>
                <c:pt idx="6636">
                  <c:v>471.7750549999991</c:v>
                </c:pt>
                <c:pt idx="6637">
                  <c:v>471.77547199999964</c:v>
                </c:pt>
                <c:pt idx="6638">
                  <c:v>471.97782999999993</c:v>
                </c:pt>
                <c:pt idx="6639">
                  <c:v>472.14213000000001</c:v>
                </c:pt>
                <c:pt idx="6640">
                  <c:v>472.14010400000001</c:v>
                </c:pt>
                <c:pt idx="6641">
                  <c:v>472.04852099999999</c:v>
                </c:pt>
                <c:pt idx="6642">
                  <c:v>471.865475</c:v>
                </c:pt>
                <c:pt idx="6643">
                  <c:v>471.67599200000001</c:v>
                </c:pt>
                <c:pt idx="6644">
                  <c:v>471.56575299999969</c:v>
                </c:pt>
                <c:pt idx="6645">
                  <c:v>471.54584500000038</c:v>
                </c:pt>
                <c:pt idx="6646">
                  <c:v>471.7356559999991</c:v>
                </c:pt>
                <c:pt idx="6647">
                  <c:v>471.80345699999964</c:v>
                </c:pt>
                <c:pt idx="6648">
                  <c:v>471.76009400000004</c:v>
                </c:pt>
                <c:pt idx="6649">
                  <c:v>471.6615379999991</c:v>
                </c:pt>
                <c:pt idx="6650">
                  <c:v>471.51517899999891</c:v>
                </c:pt>
                <c:pt idx="6651">
                  <c:v>471.356809</c:v>
                </c:pt>
                <c:pt idx="6652">
                  <c:v>471.29651899999834</c:v>
                </c:pt>
                <c:pt idx="6653">
                  <c:v>471.3</c:v>
                </c:pt>
                <c:pt idx="6654">
                  <c:v>471.5307059999991</c:v>
                </c:pt>
                <c:pt idx="6655">
                  <c:v>471.57219099999969</c:v>
                </c:pt>
                <c:pt idx="6656">
                  <c:v>471.53186800000003</c:v>
                </c:pt>
                <c:pt idx="6657">
                  <c:v>471.45029900000003</c:v>
                </c:pt>
                <c:pt idx="6658">
                  <c:v>471.33052300000003</c:v>
                </c:pt>
                <c:pt idx="6659">
                  <c:v>471.24135499999903</c:v>
                </c:pt>
                <c:pt idx="6660">
                  <c:v>471.18526700000001</c:v>
                </c:pt>
                <c:pt idx="6661">
                  <c:v>471.32822899999923</c:v>
                </c:pt>
                <c:pt idx="6662">
                  <c:v>471.51896399999993</c:v>
                </c:pt>
                <c:pt idx="6663">
                  <c:v>471.52560900000003</c:v>
                </c:pt>
                <c:pt idx="6664">
                  <c:v>471.47825399999891</c:v>
                </c:pt>
                <c:pt idx="6665">
                  <c:v>471.38336299999969</c:v>
                </c:pt>
                <c:pt idx="6666">
                  <c:v>471.24737500000003</c:v>
                </c:pt>
                <c:pt idx="6667">
                  <c:v>471.16661099999999</c:v>
                </c:pt>
                <c:pt idx="6668">
                  <c:v>471.14378200000078</c:v>
                </c:pt>
                <c:pt idx="6669">
                  <c:v>471.34703400000001</c:v>
                </c:pt>
                <c:pt idx="6670">
                  <c:v>471.47527299999916</c:v>
                </c:pt>
                <c:pt idx="6671">
                  <c:v>471.44114999999891</c:v>
                </c:pt>
                <c:pt idx="6672">
                  <c:v>471.35338200000001</c:v>
                </c:pt>
                <c:pt idx="6673">
                  <c:v>471.24096800000001</c:v>
                </c:pt>
                <c:pt idx="6674">
                  <c:v>471.13570599999969</c:v>
                </c:pt>
                <c:pt idx="6675">
                  <c:v>471.08176399999923</c:v>
                </c:pt>
                <c:pt idx="6676">
                  <c:v>471.09469799999999</c:v>
                </c:pt>
                <c:pt idx="6677">
                  <c:v>471.304148</c:v>
                </c:pt>
                <c:pt idx="6678">
                  <c:v>471.36989200000079</c:v>
                </c:pt>
                <c:pt idx="6679">
                  <c:v>471.34524599999997</c:v>
                </c:pt>
                <c:pt idx="6680">
                  <c:v>471.29866500000003</c:v>
                </c:pt>
                <c:pt idx="6681">
                  <c:v>471.19540000000001</c:v>
                </c:pt>
                <c:pt idx="6682">
                  <c:v>471.0961279999986</c:v>
                </c:pt>
                <c:pt idx="6683">
                  <c:v>471.05964999999998</c:v>
                </c:pt>
                <c:pt idx="6684">
                  <c:v>471.13752399999993</c:v>
                </c:pt>
                <c:pt idx="6685">
                  <c:v>471.36911699999922</c:v>
                </c:pt>
                <c:pt idx="6686">
                  <c:v>471.454859</c:v>
                </c:pt>
                <c:pt idx="6687">
                  <c:v>471.44272899999999</c:v>
                </c:pt>
                <c:pt idx="6688">
                  <c:v>471.40607199999897</c:v>
                </c:pt>
                <c:pt idx="6689">
                  <c:v>471.3211659999991</c:v>
                </c:pt>
                <c:pt idx="6690">
                  <c:v>471.247345</c:v>
                </c:pt>
                <c:pt idx="6691">
                  <c:v>471.21679799999885</c:v>
                </c:pt>
                <c:pt idx="6692">
                  <c:v>471.29934999999909</c:v>
                </c:pt>
                <c:pt idx="6693">
                  <c:v>471.52319599999885</c:v>
                </c:pt>
                <c:pt idx="6694">
                  <c:v>471.59209799999923</c:v>
                </c:pt>
                <c:pt idx="6695">
                  <c:v>471.55636499999969</c:v>
                </c:pt>
                <c:pt idx="6696">
                  <c:v>471.47598899999969</c:v>
                </c:pt>
                <c:pt idx="6697">
                  <c:v>471.32948000000084</c:v>
                </c:pt>
                <c:pt idx="6698">
                  <c:v>471.23733199999873</c:v>
                </c:pt>
                <c:pt idx="6699">
                  <c:v>471.21158199999923</c:v>
                </c:pt>
                <c:pt idx="6700">
                  <c:v>471.38795300000004</c:v>
                </c:pt>
                <c:pt idx="6701">
                  <c:v>471.573442</c:v>
                </c:pt>
                <c:pt idx="6702">
                  <c:v>471.5893569999991</c:v>
                </c:pt>
                <c:pt idx="6703">
                  <c:v>471.54635199999922</c:v>
                </c:pt>
                <c:pt idx="6704">
                  <c:v>471.48340899999897</c:v>
                </c:pt>
                <c:pt idx="6705">
                  <c:v>471.3833929999991</c:v>
                </c:pt>
                <c:pt idx="6706">
                  <c:v>471.33326499999993</c:v>
                </c:pt>
                <c:pt idx="6707">
                  <c:v>471.345574</c:v>
                </c:pt>
                <c:pt idx="6708">
                  <c:v>471.55529300000001</c:v>
                </c:pt>
                <c:pt idx="6709">
                  <c:v>471.71664200000004</c:v>
                </c:pt>
                <c:pt idx="6710">
                  <c:v>471.71577799999909</c:v>
                </c:pt>
                <c:pt idx="6711">
                  <c:v>471.66106100000002</c:v>
                </c:pt>
                <c:pt idx="6712">
                  <c:v>471.54557699999964</c:v>
                </c:pt>
                <c:pt idx="6713">
                  <c:v>471.4182019999991</c:v>
                </c:pt>
                <c:pt idx="6714">
                  <c:v>471.37215699999922</c:v>
                </c:pt>
                <c:pt idx="6715">
                  <c:v>471.40732399999922</c:v>
                </c:pt>
                <c:pt idx="6716">
                  <c:v>471.64368600000091</c:v>
                </c:pt>
                <c:pt idx="6717">
                  <c:v>471.7605109999991</c:v>
                </c:pt>
                <c:pt idx="6718">
                  <c:v>471.71699999999885</c:v>
                </c:pt>
                <c:pt idx="6719">
                  <c:v>471.63155699999891</c:v>
                </c:pt>
                <c:pt idx="6720">
                  <c:v>471.51354000000003</c:v>
                </c:pt>
                <c:pt idx="6721">
                  <c:v>471.43080799999916</c:v>
                </c:pt>
                <c:pt idx="6722">
                  <c:v>471.40005199999922</c:v>
                </c:pt>
                <c:pt idx="6723">
                  <c:v>471.4962539999986</c:v>
                </c:pt>
                <c:pt idx="6724">
                  <c:v>471.68707799999999</c:v>
                </c:pt>
                <c:pt idx="6725">
                  <c:v>471.71884800000004</c:v>
                </c:pt>
                <c:pt idx="6726">
                  <c:v>471.67760099999998</c:v>
                </c:pt>
                <c:pt idx="6727">
                  <c:v>471.60112899999922</c:v>
                </c:pt>
                <c:pt idx="6728">
                  <c:v>471.49077099999897</c:v>
                </c:pt>
                <c:pt idx="6729">
                  <c:v>471.43414599999903</c:v>
                </c:pt>
                <c:pt idx="6730">
                  <c:v>471.442699</c:v>
                </c:pt>
                <c:pt idx="6731">
                  <c:v>471.61608899999999</c:v>
                </c:pt>
                <c:pt idx="6732">
                  <c:v>471.82571899999891</c:v>
                </c:pt>
                <c:pt idx="6733">
                  <c:v>471.88758899999999</c:v>
                </c:pt>
                <c:pt idx="6734">
                  <c:v>471.86261400000001</c:v>
                </c:pt>
                <c:pt idx="6735">
                  <c:v>471.79368099999999</c:v>
                </c:pt>
                <c:pt idx="6736">
                  <c:v>471.66723000000002</c:v>
                </c:pt>
                <c:pt idx="6737">
                  <c:v>471.61033699999922</c:v>
                </c:pt>
                <c:pt idx="6738">
                  <c:v>471.57993899999963</c:v>
                </c:pt>
                <c:pt idx="6739">
                  <c:v>471.74555099999969</c:v>
                </c:pt>
                <c:pt idx="6740">
                  <c:v>471.5811609999991</c:v>
                </c:pt>
                <c:pt idx="6741">
                  <c:v>471.32569599999999</c:v>
                </c:pt>
                <c:pt idx="6742">
                  <c:v>471.245587</c:v>
                </c:pt>
                <c:pt idx="6743">
                  <c:v>471.54799100000002</c:v>
                </c:pt>
                <c:pt idx="6744">
                  <c:v>472.14418600000084</c:v>
                </c:pt>
                <c:pt idx="6745">
                  <c:v>472.66164399999997</c:v>
                </c:pt>
                <c:pt idx="6746">
                  <c:v>473.03551399999867</c:v>
                </c:pt>
                <c:pt idx="6747">
                  <c:v>473.44252499999999</c:v>
                </c:pt>
                <c:pt idx="6748">
                  <c:v>473.63430299999999</c:v>
                </c:pt>
                <c:pt idx="6749">
                  <c:v>473.64640200000002</c:v>
                </c:pt>
                <c:pt idx="6750">
                  <c:v>473.57842300000004</c:v>
                </c:pt>
                <c:pt idx="6751">
                  <c:v>473.41912999999897</c:v>
                </c:pt>
                <c:pt idx="6752">
                  <c:v>473.22529599999922</c:v>
                </c:pt>
                <c:pt idx="6753">
                  <c:v>473.07226099999997</c:v>
                </c:pt>
                <c:pt idx="6754">
                  <c:v>473.03616999999866</c:v>
                </c:pt>
                <c:pt idx="6755">
                  <c:v>473.08853299999885</c:v>
                </c:pt>
                <c:pt idx="6756">
                  <c:v>472.98905299999922</c:v>
                </c:pt>
                <c:pt idx="6757">
                  <c:v>472.78562199999999</c:v>
                </c:pt>
                <c:pt idx="6758">
                  <c:v>472.52815999999854</c:v>
                </c:pt>
                <c:pt idx="6759">
                  <c:v>472.18239299999999</c:v>
                </c:pt>
                <c:pt idx="6760">
                  <c:v>471.86431299999964</c:v>
                </c:pt>
                <c:pt idx="6761">
                  <c:v>471.60798300000079</c:v>
                </c:pt>
                <c:pt idx="6762">
                  <c:v>471.53401399999922</c:v>
                </c:pt>
                <c:pt idx="6763">
                  <c:v>471.51640099999969</c:v>
                </c:pt>
                <c:pt idx="6764">
                  <c:v>471.32825899999909</c:v>
                </c:pt>
                <c:pt idx="6765">
                  <c:v>471.07693599999891</c:v>
                </c:pt>
                <c:pt idx="6766">
                  <c:v>470.79601899999835</c:v>
                </c:pt>
                <c:pt idx="6767">
                  <c:v>470.48762399999993</c:v>
                </c:pt>
                <c:pt idx="6768">
                  <c:v>470.21844999999922</c:v>
                </c:pt>
                <c:pt idx="6769">
                  <c:v>470.01433399999917</c:v>
                </c:pt>
                <c:pt idx="6770">
                  <c:v>469.98935899999873</c:v>
                </c:pt>
                <c:pt idx="6771">
                  <c:v>470.01770099999999</c:v>
                </c:pt>
                <c:pt idx="6772">
                  <c:v>469.849378</c:v>
                </c:pt>
                <c:pt idx="6773">
                  <c:v>469.61864800000001</c:v>
                </c:pt>
                <c:pt idx="6774">
                  <c:v>469.34303599999993</c:v>
                </c:pt>
                <c:pt idx="6775">
                  <c:v>469.05595100000005</c:v>
                </c:pt>
                <c:pt idx="6776">
                  <c:v>468.77667299999916</c:v>
                </c:pt>
                <c:pt idx="6777">
                  <c:v>468.56918899999999</c:v>
                </c:pt>
                <c:pt idx="6778">
                  <c:v>468.61249199999997</c:v>
                </c:pt>
                <c:pt idx="6779">
                  <c:v>468.61264100000079</c:v>
                </c:pt>
                <c:pt idx="6780">
                  <c:v>468.44133699999878</c:v>
                </c:pt>
                <c:pt idx="6781">
                  <c:v>468.22202200000004</c:v>
                </c:pt>
                <c:pt idx="6782">
                  <c:v>467.98512299999891</c:v>
                </c:pt>
                <c:pt idx="6783">
                  <c:v>467.73037299999891</c:v>
                </c:pt>
                <c:pt idx="6784">
                  <c:v>467.52664399999969</c:v>
                </c:pt>
                <c:pt idx="6785">
                  <c:v>467.35763500000002</c:v>
                </c:pt>
                <c:pt idx="6786">
                  <c:v>467.44108199999999</c:v>
                </c:pt>
                <c:pt idx="6787">
                  <c:v>467.39682599999969</c:v>
                </c:pt>
                <c:pt idx="6788">
                  <c:v>467.24227099999996</c:v>
                </c:pt>
                <c:pt idx="6789">
                  <c:v>467.04343</c:v>
                </c:pt>
                <c:pt idx="6790">
                  <c:v>466.78879899999885</c:v>
                </c:pt>
                <c:pt idx="6791">
                  <c:v>466.51992199999995</c:v>
                </c:pt>
                <c:pt idx="6792">
                  <c:v>466.360927</c:v>
                </c:pt>
                <c:pt idx="6793">
                  <c:v>465.49901399999891</c:v>
                </c:pt>
                <c:pt idx="6794">
                  <c:v>460.91482000000002</c:v>
                </c:pt>
                <c:pt idx="6795">
                  <c:v>466.31991900000003</c:v>
                </c:pt>
                <c:pt idx="6796">
                  <c:v>466.3</c:v>
                </c:pt>
                <c:pt idx="6797">
                  <c:v>466.3</c:v>
                </c:pt>
                <c:pt idx="6798">
                  <c:v>465.77978100000001</c:v>
                </c:pt>
                <c:pt idx="6799">
                  <c:v>465.58916599999969</c:v>
                </c:pt>
                <c:pt idx="6800">
                  <c:v>465.48783799999916</c:v>
                </c:pt>
                <c:pt idx="6801">
                  <c:v>465.46748300000002</c:v>
                </c:pt>
                <c:pt idx="6802">
                  <c:v>465.60269599999998</c:v>
                </c:pt>
                <c:pt idx="6803">
                  <c:v>465.57244700000001</c:v>
                </c:pt>
                <c:pt idx="6804">
                  <c:v>465.42850099999885</c:v>
                </c:pt>
                <c:pt idx="6805">
                  <c:v>465.23940600000003</c:v>
                </c:pt>
                <c:pt idx="6806">
                  <c:v>465.01243099999999</c:v>
                </c:pt>
                <c:pt idx="6807">
                  <c:v>464.8131729999991</c:v>
                </c:pt>
                <c:pt idx="6808">
                  <c:v>464.67223799999999</c:v>
                </c:pt>
                <c:pt idx="6809">
                  <c:v>464.76236</c:v>
                </c:pt>
                <c:pt idx="6810">
                  <c:v>464.85781700000001</c:v>
                </c:pt>
                <c:pt idx="6811">
                  <c:v>464.79979199999963</c:v>
                </c:pt>
                <c:pt idx="6812">
                  <c:v>464.69023799999923</c:v>
                </c:pt>
                <c:pt idx="6813">
                  <c:v>464.55752799999999</c:v>
                </c:pt>
                <c:pt idx="6814">
                  <c:v>464.42136199999891</c:v>
                </c:pt>
                <c:pt idx="6815">
                  <c:v>464.30134799999922</c:v>
                </c:pt>
                <c:pt idx="6816">
                  <c:v>464.22979199999969</c:v>
                </c:pt>
                <c:pt idx="6817">
                  <c:v>464.38911599999909</c:v>
                </c:pt>
                <c:pt idx="6818">
                  <c:v>464.44031599999897</c:v>
                </c:pt>
                <c:pt idx="6819">
                  <c:v>464.36253199999999</c:v>
                </c:pt>
                <c:pt idx="6820">
                  <c:v>464.24928300000079</c:v>
                </c:pt>
                <c:pt idx="6821">
                  <c:v>464.08453599999922</c:v>
                </c:pt>
                <c:pt idx="6822">
                  <c:v>463.93459999999891</c:v>
                </c:pt>
                <c:pt idx="6823">
                  <c:v>463.82868300000001</c:v>
                </c:pt>
                <c:pt idx="6824">
                  <c:v>463.80558600000001</c:v>
                </c:pt>
                <c:pt idx="6825">
                  <c:v>464.02469300000001</c:v>
                </c:pt>
                <c:pt idx="6826">
                  <c:v>464.10092700000001</c:v>
                </c:pt>
                <c:pt idx="6827">
                  <c:v>464.03229200000004</c:v>
                </c:pt>
                <c:pt idx="6828">
                  <c:v>463.92965299999969</c:v>
                </c:pt>
                <c:pt idx="6829">
                  <c:v>463.763893</c:v>
                </c:pt>
                <c:pt idx="6830">
                  <c:v>463.59351299999878</c:v>
                </c:pt>
                <c:pt idx="6831">
                  <c:v>463.47436299999993</c:v>
                </c:pt>
                <c:pt idx="6832">
                  <c:v>463.48327399999891</c:v>
                </c:pt>
                <c:pt idx="6833">
                  <c:v>463.66590300000001</c:v>
                </c:pt>
                <c:pt idx="6834">
                  <c:v>463.69260499999996</c:v>
                </c:pt>
                <c:pt idx="6835">
                  <c:v>463.63192799999922</c:v>
                </c:pt>
                <c:pt idx="6836">
                  <c:v>463.52866299999999</c:v>
                </c:pt>
                <c:pt idx="6837">
                  <c:v>463.36203799999993</c:v>
                </c:pt>
                <c:pt idx="6838">
                  <c:v>463.22077499999904</c:v>
                </c:pt>
                <c:pt idx="6839">
                  <c:v>463.13843100000003</c:v>
                </c:pt>
                <c:pt idx="6840">
                  <c:v>463.19958600000001</c:v>
                </c:pt>
                <c:pt idx="6841">
                  <c:v>463.394701</c:v>
                </c:pt>
                <c:pt idx="6842">
                  <c:v>463.41091399999891</c:v>
                </c:pt>
                <c:pt idx="6843">
                  <c:v>463.28833699999859</c:v>
                </c:pt>
                <c:pt idx="6844">
                  <c:v>463.3</c:v>
                </c:pt>
                <c:pt idx="6845">
                  <c:v>463.3</c:v>
                </c:pt>
                <c:pt idx="6846">
                  <c:v>463.3</c:v>
                </c:pt>
                <c:pt idx="6847">
                  <c:v>462.83003699999909</c:v>
                </c:pt>
                <c:pt idx="6848">
                  <c:v>462.8</c:v>
                </c:pt>
                <c:pt idx="6849">
                  <c:v>462.8</c:v>
                </c:pt>
                <c:pt idx="6850">
                  <c:v>463.130832</c:v>
                </c:pt>
                <c:pt idx="6851">
                  <c:v>463.08386300000001</c:v>
                </c:pt>
                <c:pt idx="6852">
                  <c:v>462.94912700000003</c:v>
                </c:pt>
                <c:pt idx="6853">
                  <c:v>462.77078999999969</c:v>
                </c:pt>
                <c:pt idx="6854">
                  <c:v>462.63188100000002</c:v>
                </c:pt>
                <c:pt idx="6855">
                  <c:v>462.55275599999999</c:v>
                </c:pt>
                <c:pt idx="6856">
                  <c:v>462.69199299999963</c:v>
                </c:pt>
                <c:pt idx="6857">
                  <c:v>462.803066</c:v>
                </c:pt>
                <c:pt idx="6858">
                  <c:v>462.72382099999999</c:v>
                </c:pt>
                <c:pt idx="6859">
                  <c:v>462.64263999999997</c:v>
                </c:pt>
                <c:pt idx="6860">
                  <c:v>462.52629199999916</c:v>
                </c:pt>
                <c:pt idx="6861">
                  <c:v>462.37149799999969</c:v>
                </c:pt>
                <c:pt idx="6862">
                  <c:v>462.30536700000005</c:v>
                </c:pt>
                <c:pt idx="6863">
                  <c:v>462.31374099999999</c:v>
                </c:pt>
                <c:pt idx="6864">
                  <c:v>462.55370999999963</c:v>
                </c:pt>
                <c:pt idx="6865">
                  <c:v>462.67023699999999</c:v>
                </c:pt>
                <c:pt idx="6866">
                  <c:v>462.58702899999969</c:v>
                </c:pt>
                <c:pt idx="6867">
                  <c:v>462.6</c:v>
                </c:pt>
                <c:pt idx="6868">
                  <c:v>462.6</c:v>
                </c:pt>
                <c:pt idx="6869">
                  <c:v>462.6</c:v>
                </c:pt>
                <c:pt idx="6870">
                  <c:v>462.11105599999922</c:v>
                </c:pt>
                <c:pt idx="6871">
                  <c:v>462.1</c:v>
                </c:pt>
                <c:pt idx="6872">
                  <c:v>462.1</c:v>
                </c:pt>
                <c:pt idx="6873">
                  <c:v>462.39000600000003</c:v>
                </c:pt>
                <c:pt idx="6874">
                  <c:v>462.4</c:v>
                </c:pt>
                <c:pt idx="6875">
                  <c:v>462.36094800000001</c:v>
                </c:pt>
                <c:pt idx="6876">
                  <c:v>462.4</c:v>
                </c:pt>
                <c:pt idx="6877">
                  <c:v>462.09824100000003</c:v>
                </c:pt>
                <c:pt idx="6878">
                  <c:v>462.03663899999879</c:v>
                </c:pt>
                <c:pt idx="6879">
                  <c:v>462.16157099999964</c:v>
                </c:pt>
                <c:pt idx="6880">
                  <c:v>462.2</c:v>
                </c:pt>
                <c:pt idx="6881">
                  <c:v>462.39876699999917</c:v>
                </c:pt>
                <c:pt idx="6882">
                  <c:v>468.16632200000004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211968"/>
        <c:axId val="82213888"/>
      </c:scatterChart>
      <c:valAx>
        <c:axId val="82211968"/>
        <c:scaling>
          <c:orientation val="minMax"/>
          <c:max val="6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(hr)</a:t>
                </a:r>
              </a:p>
            </c:rich>
          </c:tx>
          <c:layout/>
          <c:overlay val="0"/>
        </c:title>
        <c:numFmt formatCode="General" sourceLinked="0"/>
        <c:majorTickMark val="in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82213888"/>
        <c:crosses val="autoZero"/>
        <c:crossBetween val="midCat"/>
        <c:majorUnit val="48"/>
      </c:valAx>
      <c:valAx>
        <c:axId val="82213888"/>
        <c:scaling>
          <c:orientation val="minMax"/>
          <c:max val="10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Voltage (mV)</a:t>
                </a:r>
              </a:p>
            </c:rich>
          </c:tx>
          <c:layout/>
          <c:overlay val="0"/>
        </c:title>
        <c:numFmt formatCode="General" sourceLinked="0"/>
        <c:majorTickMark val="in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82211968"/>
        <c:crosses val="autoZero"/>
        <c:crossBetween val="midCat"/>
      </c:valAx>
      <c:spPr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56773809850819101"/>
          <c:y val="0.57707570717210543"/>
          <c:w val="0.36316866641669798"/>
          <c:h val="0.11187882764654385"/>
        </c:manualLayout>
      </c:layout>
      <c:overlay val="1"/>
      <c:spPr>
        <a:ln>
          <a:noFill/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Anode electrode with Geobacter</c:v>
          </c:tx>
          <c:spPr>
            <a:ln w="28575">
              <a:noFill/>
            </a:ln>
          </c:spPr>
          <c:marker>
            <c:symbol val="diamond"/>
            <c:size val="4"/>
          </c:marker>
          <c:xVal>
            <c:numRef>
              <c:f>Sheet1!$B$3:$B$3331</c:f>
              <c:numCache>
                <c:formatCode>0.000</c:formatCode>
                <c:ptCount val="3329"/>
                <c:pt idx="0" formatCode="0">
                  <c:v>0</c:v>
                </c:pt>
                <c:pt idx="1">
                  <c:v>8.3338333333333431E-2</c:v>
                </c:pt>
                <c:pt idx="2">
                  <c:v>0.16667972222222222</c:v>
                </c:pt>
                <c:pt idx="3">
                  <c:v>0.25001250000000008</c:v>
                </c:pt>
                <c:pt idx="4">
                  <c:v>0.33333027777777846</c:v>
                </c:pt>
                <c:pt idx="5">
                  <c:v>0.41667527777777807</c:v>
                </c:pt>
                <c:pt idx="6">
                  <c:v>0.49999777777777826</c:v>
                </c:pt>
                <c:pt idx="7">
                  <c:v>0.58333694444444373</c:v>
                </c:pt>
                <c:pt idx="8">
                  <c:v>0.66666972222222265</c:v>
                </c:pt>
                <c:pt idx="9">
                  <c:v>0.74999944444444555</c:v>
                </c:pt>
                <c:pt idx="10">
                  <c:v>0.83333194444444469</c:v>
                </c:pt>
                <c:pt idx="11">
                  <c:v>0.91666527777777773</c:v>
                </c:pt>
                <c:pt idx="12">
                  <c:v>1.0000080555555555</c:v>
                </c:pt>
                <c:pt idx="13">
                  <c:v>1.0833316666666668</c:v>
                </c:pt>
                <c:pt idx="14">
                  <c:v>1.1666641666666677</c:v>
                </c:pt>
                <c:pt idx="15">
                  <c:v>1.250005555555556</c:v>
                </c:pt>
                <c:pt idx="16">
                  <c:v>1.3333461111111111</c:v>
                </c:pt>
                <c:pt idx="17">
                  <c:v>1.4166658333333335</c:v>
                </c:pt>
                <c:pt idx="18">
                  <c:v>1.5000086111111111</c:v>
                </c:pt>
                <c:pt idx="19">
                  <c:v>1.5833513888888888</c:v>
                </c:pt>
                <c:pt idx="20">
                  <c:v>1.6666733333333341</c:v>
                </c:pt>
                <c:pt idx="21">
                  <c:v>1.7500088888888889</c:v>
                </c:pt>
                <c:pt idx="22">
                  <c:v>1.8333302777777776</c:v>
                </c:pt>
                <c:pt idx="23">
                  <c:v>1.9166644444444438</c:v>
                </c:pt>
                <c:pt idx="24">
                  <c:v>2.0000049999999998</c:v>
                </c:pt>
                <c:pt idx="25">
                  <c:v>2.0833327777777826</c:v>
                </c:pt>
                <c:pt idx="26">
                  <c:v>2.1666655555555554</c:v>
                </c:pt>
                <c:pt idx="27">
                  <c:v>2.2500133333333334</c:v>
                </c:pt>
                <c:pt idx="28">
                  <c:v>2.3333327777777804</c:v>
                </c:pt>
                <c:pt idx="29">
                  <c:v>2.4166763888888849</c:v>
                </c:pt>
                <c:pt idx="30">
                  <c:v>2.5000119444444442</c:v>
                </c:pt>
                <c:pt idx="31">
                  <c:v>2.5833313888888916</c:v>
                </c:pt>
                <c:pt idx="32">
                  <c:v>2.6666827777777802</c:v>
                </c:pt>
                <c:pt idx="33">
                  <c:v>2.7500133333333334</c:v>
                </c:pt>
                <c:pt idx="34">
                  <c:v>2.833342499999997</c:v>
                </c:pt>
                <c:pt idx="35">
                  <c:v>2.9166641666666644</c:v>
                </c:pt>
                <c:pt idx="36">
                  <c:v>2.9999991666666666</c:v>
                </c:pt>
                <c:pt idx="37">
                  <c:v>3.0833316666666715</c:v>
                </c:pt>
                <c:pt idx="38">
                  <c:v>3.1666747222222242</c:v>
                </c:pt>
                <c:pt idx="39">
                  <c:v>3.2500061111111114</c:v>
                </c:pt>
                <c:pt idx="40">
                  <c:v>3.3333452777777781</c:v>
                </c:pt>
                <c:pt idx="41">
                  <c:v>3.416664999999997</c:v>
                </c:pt>
                <c:pt idx="42">
                  <c:v>3.4999969444444443</c:v>
                </c:pt>
                <c:pt idx="43">
                  <c:v>3.5833319444444487</c:v>
                </c:pt>
                <c:pt idx="44">
                  <c:v>3.6666641666666666</c:v>
                </c:pt>
                <c:pt idx="45">
                  <c:v>3.7500111111111112</c:v>
                </c:pt>
                <c:pt idx="46">
                  <c:v>3.8333369444444445</c:v>
                </c:pt>
                <c:pt idx="47">
                  <c:v>3.9166644444444421</c:v>
                </c:pt>
                <c:pt idx="48">
                  <c:v>4.0000036111111124</c:v>
                </c:pt>
                <c:pt idx="49">
                  <c:v>4.0833311111111152</c:v>
                </c:pt>
                <c:pt idx="50">
                  <c:v>4.1666697222222293</c:v>
                </c:pt>
                <c:pt idx="51">
                  <c:v>4.2500124999999995</c:v>
                </c:pt>
                <c:pt idx="52">
                  <c:v>4.3333452777777755</c:v>
                </c:pt>
                <c:pt idx="53">
                  <c:v>4.4166750000000023</c:v>
                </c:pt>
                <c:pt idx="54">
                  <c:v>4.5000124999999995</c:v>
                </c:pt>
                <c:pt idx="55">
                  <c:v>4.5833305555555555</c:v>
                </c:pt>
                <c:pt idx="56">
                  <c:v>4.6666805555555486</c:v>
                </c:pt>
                <c:pt idx="57">
                  <c:v>4.7500072222222229</c:v>
                </c:pt>
                <c:pt idx="58">
                  <c:v>4.8333308333333385</c:v>
                </c:pt>
                <c:pt idx="59">
                  <c:v>4.9166650000000045</c:v>
                </c:pt>
                <c:pt idx="60">
                  <c:v>5.0000169444444449</c:v>
                </c:pt>
                <c:pt idx="61">
                  <c:v>5.0833319444444438</c:v>
                </c:pt>
                <c:pt idx="62">
                  <c:v>5.1666758333333336</c:v>
                </c:pt>
                <c:pt idx="63">
                  <c:v>5.2499986111111134</c:v>
                </c:pt>
                <c:pt idx="64">
                  <c:v>5.3333369444444454</c:v>
                </c:pt>
                <c:pt idx="65">
                  <c:v>5.4166633333333447</c:v>
                </c:pt>
                <c:pt idx="66">
                  <c:v>5.4999969444444474</c:v>
                </c:pt>
                <c:pt idx="67">
                  <c:v>5.5833386111111114</c:v>
                </c:pt>
                <c:pt idx="68">
                  <c:v>5.6666752777777702</c:v>
                </c:pt>
                <c:pt idx="69">
                  <c:v>5.7500024999999999</c:v>
                </c:pt>
                <c:pt idx="70">
                  <c:v>5.8333425000000014</c:v>
                </c:pt>
                <c:pt idx="71">
                  <c:v>5.9166650000000045</c:v>
                </c:pt>
                <c:pt idx="72">
                  <c:v>6.0000047222222221</c:v>
                </c:pt>
                <c:pt idx="73">
                  <c:v>6.0833411111111158</c:v>
                </c:pt>
                <c:pt idx="74">
                  <c:v>6.1666630555555564</c:v>
                </c:pt>
                <c:pt idx="75">
                  <c:v>6.2500044444444454</c:v>
                </c:pt>
                <c:pt idx="76">
                  <c:v>6.3333419444444488</c:v>
                </c:pt>
                <c:pt idx="77">
                  <c:v>6.4166652777777777</c:v>
                </c:pt>
                <c:pt idx="78">
                  <c:v>6.5000038888888882</c:v>
                </c:pt>
                <c:pt idx="79">
                  <c:v>6.5833333333333393</c:v>
                </c:pt>
                <c:pt idx="80">
                  <c:v>6.6666655555555545</c:v>
                </c:pt>
                <c:pt idx="81">
                  <c:v>6.7500022222222222</c:v>
                </c:pt>
                <c:pt idx="82">
                  <c:v>6.8333488888888914</c:v>
                </c:pt>
                <c:pt idx="83">
                  <c:v>6.9166766666666684</c:v>
                </c:pt>
                <c:pt idx="84">
                  <c:v>6.9999969444444474</c:v>
                </c:pt>
                <c:pt idx="85">
                  <c:v>7.0833413888888925</c:v>
                </c:pt>
                <c:pt idx="86">
                  <c:v>7.1666650000000001</c:v>
                </c:pt>
                <c:pt idx="87">
                  <c:v>7.2500077777777765</c:v>
                </c:pt>
                <c:pt idx="88">
                  <c:v>7.3333377777777775</c:v>
                </c:pt>
                <c:pt idx="89">
                  <c:v>7.4166683333333436</c:v>
                </c:pt>
                <c:pt idx="90">
                  <c:v>7.4999975000000001</c:v>
                </c:pt>
                <c:pt idx="91">
                  <c:v>7.583347777777778</c:v>
                </c:pt>
                <c:pt idx="92">
                  <c:v>7.6666661111111134</c:v>
                </c:pt>
                <c:pt idx="93">
                  <c:v>7.7499969444444474</c:v>
                </c:pt>
                <c:pt idx="94">
                  <c:v>7.8333422222222273</c:v>
                </c:pt>
                <c:pt idx="95">
                  <c:v>7.9166780555555594</c:v>
                </c:pt>
                <c:pt idx="96">
                  <c:v>8.0000088888888907</c:v>
                </c:pt>
                <c:pt idx="97">
                  <c:v>8.0833305555555555</c:v>
                </c:pt>
                <c:pt idx="98">
                  <c:v>8.1666647222222224</c:v>
                </c:pt>
                <c:pt idx="99">
                  <c:v>8.249997500000001</c:v>
                </c:pt>
                <c:pt idx="100">
                  <c:v>8.3333522222222225</c:v>
                </c:pt>
                <c:pt idx="101">
                  <c:v>8.4166758333333327</c:v>
                </c:pt>
                <c:pt idx="102">
                  <c:v>8.4999969444444528</c:v>
                </c:pt>
                <c:pt idx="103">
                  <c:v>8.5833305555555555</c:v>
                </c:pt>
                <c:pt idx="104">
                  <c:v>8.6666766666666728</c:v>
                </c:pt>
                <c:pt idx="105">
                  <c:v>8.750010555555555</c:v>
                </c:pt>
                <c:pt idx="106">
                  <c:v>8.8333333333333357</c:v>
                </c:pt>
                <c:pt idx="107">
                  <c:v>8.9166636111111117</c:v>
                </c:pt>
                <c:pt idx="108">
                  <c:v>8.9999977777777769</c:v>
                </c:pt>
                <c:pt idx="109">
                  <c:v>9.0833316666666661</c:v>
                </c:pt>
                <c:pt idx="110">
                  <c:v>9.1666672222222267</c:v>
                </c:pt>
                <c:pt idx="111">
                  <c:v>9.2499972222222215</c:v>
                </c:pt>
                <c:pt idx="112">
                  <c:v>9.3333438888888907</c:v>
                </c:pt>
                <c:pt idx="113">
                  <c:v>9.4166666666666767</c:v>
                </c:pt>
                <c:pt idx="114">
                  <c:v>9.5000166666666708</c:v>
                </c:pt>
                <c:pt idx="115">
                  <c:v>9.5833450000000013</c:v>
                </c:pt>
                <c:pt idx="116">
                  <c:v>9.6666813888888896</c:v>
                </c:pt>
                <c:pt idx="117">
                  <c:v>9.7500038888888891</c:v>
                </c:pt>
                <c:pt idx="118">
                  <c:v>9.8333425000000005</c:v>
                </c:pt>
                <c:pt idx="119">
                  <c:v>9.9166641666666706</c:v>
                </c:pt>
                <c:pt idx="120">
                  <c:v>9.9999972222222304</c:v>
                </c:pt>
                <c:pt idx="121">
                  <c:v>10.083331111111111</c:v>
                </c:pt>
                <c:pt idx="122">
                  <c:v>10.166675555555555</c:v>
                </c:pt>
                <c:pt idx="123">
                  <c:v>10.250015833333334</c:v>
                </c:pt>
                <c:pt idx="124">
                  <c:v>10.333330277777787</c:v>
                </c:pt>
                <c:pt idx="125">
                  <c:v>10.416665</c:v>
                </c:pt>
                <c:pt idx="126">
                  <c:v>10.500007222222226</c:v>
                </c:pt>
                <c:pt idx="127">
                  <c:v>10.583352222222222</c:v>
                </c:pt>
                <c:pt idx="128">
                  <c:v>10.666665555555555</c:v>
                </c:pt>
                <c:pt idx="129">
                  <c:v>10.750010277777777</c:v>
                </c:pt>
                <c:pt idx="130">
                  <c:v>10.833331666666666</c:v>
                </c:pt>
                <c:pt idx="131">
                  <c:v>10.916665555555555</c:v>
                </c:pt>
                <c:pt idx="132">
                  <c:v>11.000011666666667</c:v>
                </c:pt>
                <c:pt idx="133">
                  <c:v>11.083338333333332</c:v>
                </c:pt>
                <c:pt idx="134">
                  <c:v>11.166678888888889</c:v>
                </c:pt>
                <c:pt idx="135">
                  <c:v>11.2500175</c:v>
                </c:pt>
                <c:pt idx="136">
                  <c:v>11.333330277777787</c:v>
                </c:pt>
                <c:pt idx="137">
                  <c:v>11.416665277777787</c:v>
                </c:pt>
                <c:pt idx="138">
                  <c:v>11.499999166666672</c:v>
                </c:pt>
                <c:pt idx="139">
                  <c:v>11.58334416666667</c:v>
                </c:pt>
                <c:pt idx="140">
                  <c:v>11.666663333333332</c:v>
                </c:pt>
                <c:pt idx="141">
                  <c:v>11.749997777777768</c:v>
                </c:pt>
                <c:pt idx="142">
                  <c:v>11.833331666666666</c:v>
                </c:pt>
                <c:pt idx="143">
                  <c:v>11.916679722222222</c:v>
                </c:pt>
                <c:pt idx="144">
                  <c:v>12.000019444444444</c:v>
                </c:pt>
                <c:pt idx="145">
                  <c:v>12.083337500000004</c:v>
                </c:pt>
                <c:pt idx="146">
                  <c:v>12.166678888888889</c:v>
                </c:pt>
                <c:pt idx="147">
                  <c:v>12.250013333333333</c:v>
                </c:pt>
                <c:pt idx="148">
                  <c:v>12.333330555555555</c:v>
                </c:pt>
                <c:pt idx="149">
                  <c:v>12.416665833333344</c:v>
                </c:pt>
                <c:pt idx="150">
                  <c:v>12.50000416666667</c:v>
                </c:pt>
                <c:pt idx="151">
                  <c:v>12.583331944444446</c:v>
                </c:pt>
                <c:pt idx="152">
                  <c:v>12.666670277777779</c:v>
                </c:pt>
                <c:pt idx="153">
                  <c:v>12.750018055555548</c:v>
                </c:pt>
                <c:pt idx="154">
                  <c:v>12.833348055555549</c:v>
                </c:pt>
                <c:pt idx="155">
                  <c:v>12.916675277777779</c:v>
                </c:pt>
                <c:pt idx="156">
                  <c:v>13.000013888888892</c:v>
                </c:pt>
                <c:pt idx="157">
                  <c:v>13.083336111111112</c:v>
                </c:pt>
                <c:pt idx="158">
                  <c:v>13.166663888888889</c:v>
                </c:pt>
                <c:pt idx="159">
                  <c:v>13.249997500000001</c:v>
                </c:pt>
                <c:pt idx="160">
                  <c:v>13.333331666666666</c:v>
                </c:pt>
                <c:pt idx="161">
                  <c:v>13.416677777777778</c:v>
                </c:pt>
                <c:pt idx="162">
                  <c:v>13.499996944444455</c:v>
                </c:pt>
                <c:pt idx="163">
                  <c:v>13.583331666666666</c:v>
                </c:pt>
                <c:pt idx="164">
                  <c:v>13.666684166666679</c:v>
                </c:pt>
                <c:pt idx="165">
                  <c:v>13.750016388888898</c:v>
                </c:pt>
                <c:pt idx="166">
                  <c:v>13.833331944444446</c:v>
                </c:pt>
                <c:pt idx="167">
                  <c:v>13.916664166666672</c:v>
                </c:pt>
                <c:pt idx="168">
                  <c:v>13.999998055555555</c:v>
                </c:pt>
                <c:pt idx="169">
                  <c:v>14.083340277777777</c:v>
                </c:pt>
                <c:pt idx="170">
                  <c:v>14.16666861111111</c:v>
                </c:pt>
                <c:pt idx="171">
                  <c:v>14.250003611111111</c:v>
                </c:pt>
                <c:pt idx="172">
                  <c:v>14.333351111111099</c:v>
                </c:pt>
                <c:pt idx="173">
                  <c:v>14.416680555555565</c:v>
                </c:pt>
                <c:pt idx="174">
                  <c:v>14.50000611111111</c:v>
                </c:pt>
                <c:pt idx="175">
                  <c:v>14.583330555555555</c:v>
                </c:pt>
                <c:pt idx="176">
                  <c:v>14.666667222222232</c:v>
                </c:pt>
                <c:pt idx="177">
                  <c:v>14.750001388888888</c:v>
                </c:pt>
                <c:pt idx="178">
                  <c:v>14.833348333333332</c:v>
                </c:pt>
                <c:pt idx="179">
                  <c:v>14.916665277777787</c:v>
                </c:pt>
                <c:pt idx="180">
                  <c:v>15.000015833333334</c:v>
                </c:pt>
                <c:pt idx="181">
                  <c:v>15.08333138888889</c:v>
                </c:pt>
                <c:pt idx="182">
                  <c:v>15.16666861111111</c:v>
                </c:pt>
                <c:pt idx="183">
                  <c:v>15.250010555555555</c:v>
                </c:pt>
                <c:pt idx="184">
                  <c:v>15.333332500000004</c:v>
                </c:pt>
                <c:pt idx="185">
                  <c:v>15.416663333333332</c:v>
                </c:pt>
                <c:pt idx="186">
                  <c:v>15.500005833333336</c:v>
                </c:pt>
                <c:pt idx="187">
                  <c:v>15.583338611111111</c:v>
                </c:pt>
                <c:pt idx="188">
                  <c:v>15.666666388888899</c:v>
                </c:pt>
                <c:pt idx="189">
                  <c:v>15.749996388888889</c:v>
                </c:pt>
                <c:pt idx="190">
                  <c:v>15.833341666666666</c:v>
                </c:pt>
                <c:pt idx="191">
                  <c:v>15.91668194444445</c:v>
                </c:pt>
                <c:pt idx="192">
                  <c:v>16.000018611111113</c:v>
                </c:pt>
                <c:pt idx="193">
                  <c:v>16.083335833333283</c:v>
                </c:pt>
                <c:pt idx="194">
                  <c:v>16.166664166666685</c:v>
                </c:pt>
                <c:pt idx="195">
                  <c:v>16.250004722222233</c:v>
                </c:pt>
                <c:pt idx="196">
                  <c:v>16.333333888888887</c:v>
                </c:pt>
                <c:pt idx="197">
                  <c:v>16.416673333333296</c:v>
                </c:pt>
                <c:pt idx="198">
                  <c:v>16.500015555555553</c:v>
                </c:pt>
                <c:pt idx="199">
                  <c:v>16.58334638888887</c:v>
                </c:pt>
                <c:pt idx="200">
                  <c:v>16.666666944444444</c:v>
                </c:pt>
                <c:pt idx="201">
                  <c:v>16.750002499999987</c:v>
                </c:pt>
                <c:pt idx="202">
                  <c:v>16.833347222222223</c:v>
                </c:pt>
                <c:pt idx="203">
                  <c:v>16.916666111111113</c:v>
                </c:pt>
                <c:pt idx="204">
                  <c:v>16.999996666666664</c:v>
                </c:pt>
                <c:pt idx="205">
                  <c:v>17.083330555555523</c:v>
                </c:pt>
                <c:pt idx="206">
                  <c:v>17.166663888888888</c:v>
                </c:pt>
                <c:pt idx="207">
                  <c:v>17.25001</c:v>
                </c:pt>
                <c:pt idx="208">
                  <c:v>17.333331666666684</c:v>
                </c:pt>
                <c:pt idx="209">
                  <c:v>17.416673055555556</c:v>
                </c:pt>
                <c:pt idx="210">
                  <c:v>17.500019166666668</c:v>
                </c:pt>
                <c:pt idx="211">
                  <c:v>17.583341944444442</c:v>
                </c:pt>
                <c:pt idx="212">
                  <c:v>17.666683055555556</c:v>
                </c:pt>
                <c:pt idx="213">
                  <c:v>17.749998055555555</c:v>
                </c:pt>
                <c:pt idx="214">
                  <c:v>17.833332499999987</c:v>
                </c:pt>
                <c:pt idx="215">
                  <c:v>17.916678611111109</c:v>
                </c:pt>
                <c:pt idx="216">
                  <c:v>17.999997222222223</c:v>
                </c:pt>
                <c:pt idx="217">
                  <c:v>18.083334722222222</c:v>
                </c:pt>
                <c:pt idx="218">
                  <c:v>18.16666527777776</c:v>
                </c:pt>
                <c:pt idx="219">
                  <c:v>18.249999722222221</c:v>
                </c:pt>
                <c:pt idx="220">
                  <c:v>18.333353055555555</c:v>
                </c:pt>
                <c:pt idx="221">
                  <c:v>18.41666527777776</c:v>
                </c:pt>
                <c:pt idx="222">
                  <c:v>18.499997777777779</c:v>
                </c:pt>
                <c:pt idx="223">
                  <c:v>18.58333805555554</c:v>
                </c:pt>
                <c:pt idx="224">
                  <c:v>18.66667138888889</c:v>
                </c:pt>
                <c:pt idx="225">
                  <c:v>18.750011944444445</c:v>
                </c:pt>
                <c:pt idx="226">
                  <c:v>18.83333194444446</c:v>
                </c:pt>
                <c:pt idx="227">
                  <c:v>18.916665833333308</c:v>
                </c:pt>
                <c:pt idx="228">
                  <c:v>19.000016111111112</c:v>
                </c:pt>
                <c:pt idx="229">
                  <c:v>19.083334722222222</c:v>
                </c:pt>
                <c:pt idx="230">
                  <c:v>19.166680277777747</c:v>
                </c:pt>
                <c:pt idx="231">
                  <c:v>19.249997499999999</c:v>
                </c:pt>
                <c:pt idx="232">
                  <c:v>19.33333194444446</c:v>
                </c:pt>
                <c:pt idx="233">
                  <c:v>19.416680833333295</c:v>
                </c:pt>
                <c:pt idx="234">
                  <c:v>19.500000833333292</c:v>
                </c:pt>
                <c:pt idx="235">
                  <c:v>19.583332777777745</c:v>
                </c:pt>
                <c:pt idx="236">
                  <c:v>19.666665000000005</c:v>
                </c:pt>
                <c:pt idx="237">
                  <c:v>19.749998055555555</c:v>
                </c:pt>
                <c:pt idx="238">
                  <c:v>19.833336944444447</c:v>
                </c:pt>
                <c:pt idx="239">
                  <c:v>19.916678611111113</c:v>
                </c:pt>
                <c:pt idx="240">
                  <c:v>20.000003611111094</c:v>
                </c:pt>
                <c:pt idx="241">
                  <c:v>20.083341388888886</c:v>
                </c:pt>
                <c:pt idx="242">
                  <c:v>20.166678888888892</c:v>
                </c:pt>
                <c:pt idx="243">
                  <c:v>20.250015555555553</c:v>
                </c:pt>
                <c:pt idx="244">
                  <c:v>20.333330277777758</c:v>
                </c:pt>
                <c:pt idx="245">
                  <c:v>20.416674999999987</c:v>
                </c:pt>
                <c:pt idx="246">
                  <c:v>20.499998055555555</c:v>
                </c:pt>
                <c:pt idx="247">
                  <c:v>20.583331944444442</c:v>
                </c:pt>
                <c:pt idx="248">
                  <c:v>20.666663888888888</c:v>
                </c:pt>
                <c:pt idx="249">
                  <c:v>20.750000555555552</c:v>
                </c:pt>
                <c:pt idx="250">
                  <c:v>20.83334777777776</c:v>
                </c:pt>
                <c:pt idx="251">
                  <c:v>20.916664166666681</c:v>
                </c:pt>
                <c:pt idx="252">
                  <c:v>21.000014166666688</c:v>
                </c:pt>
                <c:pt idx="253">
                  <c:v>21.083330833333275</c:v>
                </c:pt>
                <c:pt idx="254">
                  <c:v>21.166665000000005</c:v>
                </c:pt>
                <c:pt idx="255">
                  <c:v>21.249996944444444</c:v>
                </c:pt>
                <c:pt idx="256">
                  <c:v>21.333347500000002</c:v>
                </c:pt>
                <c:pt idx="257">
                  <c:v>21.416666111111113</c:v>
                </c:pt>
                <c:pt idx="258">
                  <c:v>21.499997777777779</c:v>
                </c:pt>
                <c:pt idx="259">
                  <c:v>21.583332222222186</c:v>
                </c:pt>
                <c:pt idx="260">
                  <c:v>21.666679444444444</c:v>
                </c:pt>
                <c:pt idx="261">
                  <c:v>21.75001111111111</c:v>
                </c:pt>
                <c:pt idx="262">
                  <c:v>21.833335833333315</c:v>
                </c:pt>
                <c:pt idx="263">
                  <c:v>21.91667361111109</c:v>
                </c:pt>
                <c:pt idx="264">
                  <c:v>21.99999861111111</c:v>
                </c:pt>
                <c:pt idx="265">
                  <c:v>22.083331388888887</c:v>
                </c:pt>
                <c:pt idx="266">
                  <c:v>22.166664166666681</c:v>
                </c:pt>
                <c:pt idx="267">
                  <c:v>22.250013611111093</c:v>
                </c:pt>
                <c:pt idx="268">
                  <c:v>22.333347500000002</c:v>
                </c:pt>
                <c:pt idx="269">
                  <c:v>22.416665555555554</c:v>
                </c:pt>
                <c:pt idx="270">
                  <c:v>22.500009444444444</c:v>
                </c:pt>
                <c:pt idx="271">
                  <c:v>22.583331388888887</c:v>
                </c:pt>
                <c:pt idx="272">
                  <c:v>22.666679166666665</c:v>
                </c:pt>
                <c:pt idx="273">
                  <c:v>22.750015833333297</c:v>
                </c:pt>
                <c:pt idx="274">
                  <c:v>22.833346111111112</c:v>
                </c:pt>
                <c:pt idx="275">
                  <c:v>22.916664166666681</c:v>
                </c:pt>
                <c:pt idx="276">
                  <c:v>23.000009722222224</c:v>
                </c:pt>
                <c:pt idx="277">
                  <c:v>23.083346111111084</c:v>
                </c:pt>
                <c:pt idx="278">
                  <c:v>23.166668055555558</c:v>
                </c:pt>
                <c:pt idx="279">
                  <c:v>23.249998888888893</c:v>
                </c:pt>
                <c:pt idx="280">
                  <c:v>23.333330833333292</c:v>
                </c:pt>
                <c:pt idx="281">
                  <c:v>23.416670277777758</c:v>
                </c:pt>
                <c:pt idx="282">
                  <c:v>23.50001444444446</c:v>
                </c:pt>
                <c:pt idx="283">
                  <c:v>23.58334638888887</c:v>
                </c:pt>
                <c:pt idx="284">
                  <c:v>23.666666111111113</c:v>
                </c:pt>
                <c:pt idx="285">
                  <c:v>23.750006111111109</c:v>
                </c:pt>
                <c:pt idx="286">
                  <c:v>23.833333055555556</c:v>
                </c:pt>
                <c:pt idx="287">
                  <c:v>23.916668888888893</c:v>
                </c:pt>
                <c:pt idx="288">
                  <c:v>23.999998888888893</c:v>
                </c:pt>
                <c:pt idx="289">
                  <c:v>24.083347499999981</c:v>
                </c:pt>
                <c:pt idx="290">
                  <c:v>24.16666527777776</c:v>
                </c:pt>
                <c:pt idx="291">
                  <c:v>24.25001111111111</c:v>
                </c:pt>
                <c:pt idx="292">
                  <c:v>24.333334444444464</c:v>
                </c:pt>
                <c:pt idx="293">
                  <c:v>24.41666861111111</c:v>
                </c:pt>
                <c:pt idx="294">
                  <c:v>24.499996944444444</c:v>
                </c:pt>
                <c:pt idx="295">
                  <c:v>24.583330277777733</c:v>
                </c:pt>
                <c:pt idx="296">
                  <c:v>24.666664444444461</c:v>
                </c:pt>
                <c:pt idx="297">
                  <c:v>24.750014166666688</c:v>
                </c:pt>
                <c:pt idx="298">
                  <c:v>24.833337499999999</c:v>
                </c:pt>
                <c:pt idx="299">
                  <c:v>24.916683888888887</c:v>
                </c:pt>
                <c:pt idx="300">
                  <c:v>25.000019166666668</c:v>
                </c:pt>
                <c:pt idx="301">
                  <c:v>25.083340277777729</c:v>
                </c:pt>
                <c:pt idx="302">
                  <c:v>25.166669166666686</c:v>
                </c:pt>
                <c:pt idx="303">
                  <c:v>25.249999444444445</c:v>
                </c:pt>
                <c:pt idx="304">
                  <c:v>25.333347500000002</c:v>
                </c:pt>
                <c:pt idx="305">
                  <c:v>25.416665555555554</c:v>
                </c:pt>
                <c:pt idx="306">
                  <c:v>25.50001444444446</c:v>
                </c:pt>
                <c:pt idx="307">
                  <c:v>25.583330277777733</c:v>
                </c:pt>
                <c:pt idx="308">
                  <c:v>25.666669166666686</c:v>
                </c:pt>
                <c:pt idx="309">
                  <c:v>25.750004722222233</c:v>
                </c:pt>
                <c:pt idx="310">
                  <c:v>25.833339722222224</c:v>
                </c:pt>
                <c:pt idx="311">
                  <c:v>25.916663333333297</c:v>
                </c:pt>
                <c:pt idx="312">
                  <c:v>26.000013611111093</c:v>
                </c:pt>
                <c:pt idx="313">
                  <c:v>26.083348611111088</c:v>
                </c:pt>
                <c:pt idx="314">
                  <c:v>26.166677222222223</c:v>
                </c:pt>
                <c:pt idx="315">
                  <c:v>26.249997499999999</c:v>
                </c:pt>
                <c:pt idx="316">
                  <c:v>26.33334972222222</c:v>
                </c:pt>
                <c:pt idx="317">
                  <c:v>26.416681666666687</c:v>
                </c:pt>
                <c:pt idx="318">
                  <c:v>26.499997222222223</c:v>
                </c:pt>
                <c:pt idx="319">
                  <c:v>26.58333611111108</c:v>
                </c:pt>
                <c:pt idx="320">
                  <c:v>26.666679999999989</c:v>
                </c:pt>
                <c:pt idx="321">
                  <c:v>26.74999861111111</c:v>
                </c:pt>
                <c:pt idx="322">
                  <c:v>26.833335555555557</c:v>
                </c:pt>
                <c:pt idx="323">
                  <c:v>26.916665555555554</c:v>
                </c:pt>
                <c:pt idx="324">
                  <c:v>27.000013888888887</c:v>
                </c:pt>
                <c:pt idx="325">
                  <c:v>27.083330277777733</c:v>
                </c:pt>
                <c:pt idx="326">
                  <c:v>27.166666111111113</c:v>
                </c:pt>
                <c:pt idx="327">
                  <c:v>27.250012499999986</c:v>
                </c:pt>
                <c:pt idx="328">
                  <c:v>27.333340277777751</c:v>
                </c:pt>
                <c:pt idx="329">
                  <c:v>27.416665555555554</c:v>
                </c:pt>
                <c:pt idx="330">
                  <c:v>27.499997499999999</c:v>
                </c:pt>
                <c:pt idx="331">
                  <c:v>27.583332499999976</c:v>
                </c:pt>
                <c:pt idx="332">
                  <c:v>27.666670555555552</c:v>
                </c:pt>
                <c:pt idx="333">
                  <c:v>27.750010833333295</c:v>
                </c:pt>
                <c:pt idx="334">
                  <c:v>27.833348888888892</c:v>
                </c:pt>
                <c:pt idx="335">
                  <c:v>27.916676111111112</c:v>
                </c:pt>
                <c:pt idx="336">
                  <c:v>27.999998888888893</c:v>
                </c:pt>
                <c:pt idx="337">
                  <c:v>28.083334166666667</c:v>
                </c:pt>
                <c:pt idx="338">
                  <c:v>28.166664722222233</c:v>
                </c:pt>
                <c:pt idx="339">
                  <c:v>28.250007777777761</c:v>
                </c:pt>
                <c:pt idx="340">
                  <c:v>28.333329722222221</c:v>
                </c:pt>
                <c:pt idx="341">
                  <c:v>28.416663888888888</c:v>
                </c:pt>
                <c:pt idx="342">
                  <c:v>28.499997222222223</c:v>
                </c:pt>
                <c:pt idx="343">
                  <c:v>28.583350833333292</c:v>
                </c:pt>
                <c:pt idx="344">
                  <c:v>28.666663611111112</c:v>
                </c:pt>
                <c:pt idx="345">
                  <c:v>28.749997777777779</c:v>
                </c:pt>
                <c:pt idx="346">
                  <c:v>28.833330277777758</c:v>
                </c:pt>
                <c:pt idx="347">
                  <c:v>28.916669166666686</c:v>
                </c:pt>
                <c:pt idx="348">
                  <c:v>28.999999166666687</c:v>
                </c:pt>
                <c:pt idx="349">
                  <c:v>29.083336944444429</c:v>
                </c:pt>
                <c:pt idx="350">
                  <c:v>29.166663888888888</c:v>
                </c:pt>
                <c:pt idx="351">
                  <c:v>29.249996944444444</c:v>
                </c:pt>
                <c:pt idx="352">
                  <c:v>29.333332222222204</c:v>
                </c:pt>
                <c:pt idx="353">
                  <c:v>29.416683611111093</c:v>
                </c:pt>
                <c:pt idx="354">
                  <c:v>29.499996944444444</c:v>
                </c:pt>
                <c:pt idx="355">
                  <c:v>29.583351666666687</c:v>
                </c:pt>
                <c:pt idx="356">
                  <c:v>29.666687499999988</c:v>
                </c:pt>
                <c:pt idx="357">
                  <c:v>29.74999861111111</c:v>
                </c:pt>
                <c:pt idx="358">
                  <c:v>29.83333138888889</c:v>
                </c:pt>
                <c:pt idx="359">
                  <c:v>29.916663611111112</c:v>
                </c:pt>
                <c:pt idx="360">
                  <c:v>30.000005833333308</c:v>
                </c:pt>
                <c:pt idx="361">
                  <c:v>30.083330555555523</c:v>
                </c:pt>
                <c:pt idx="362">
                  <c:v>30.166663888888888</c:v>
                </c:pt>
                <c:pt idx="363">
                  <c:v>30.249997222222223</c:v>
                </c:pt>
                <c:pt idx="364">
                  <c:v>30.333334166666685</c:v>
                </c:pt>
                <c:pt idx="365">
                  <c:v>30.416675555555557</c:v>
                </c:pt>
                <c:pt idx="366">
                  <c:v>30.500003055555556</c:v>
                </c:pt>
                <c:pt idx="367">
                  <c:v>30.583331944444442</c:v>
                </c:pt>
                <c:pt idx="368">
                  <c:v>30.666665000000005</c:v>
                </c:pt>
                <c:pt idx="369">
                  <c:v>30.750010833333295</c:v>
                </c:pt>
                <c:pt idx="370">
                  <c:v>30.83333</c:v>
                </c:pt>
                <c:pt idx="371">
                  <c:v>30.91666861111111</c:v>
                </c:pt>
                <c:pt idx="372">
                  <c:v>31.00001111111111</c:v>
                </c:pt>
                <c:pt idx="373">
                  <c:v>31.083348055555536</c:v>
                </c:pt>
                <c:pt idx="374">
                  <c:v>31.166664722222233</c:v>
                </c:pt>
                <c:pt idx="375">
                  <c:v>31.249997777777779</c:v>
                </c:pt>
                <c:pt idx="376">
                  <c:v>31.333332777777763</c:v>
                </c:pt>
                <c:pt idx="377">
                  <c:v>31.416679166666665</c:v>
                </c:pt>
                <c:pt idx="378">
                  <c:v>31.500002499999987</c:v>
                </c:pt>
                <c:pt idx="379">
                  <c:v>31.583333611111083</c:v>
                </c:pt>
                <c:pt idx="380">
                  <c:v>31.666665833333308</c:v>
                </c:pt>
                <c:pt idx="381">
                  <c:v>31.749997499999999</c:v>
                </c:pt>
                <c:pt idx="382">
                  <c:v>31.833342499999986</c:v>
                </c:pt>
                <c:pt idx="383">
                  <c:v>31.91666861111111</c:v>
                </c:pt>
                <c:pt idx="384">
                  <c:v>31.999999166666687</c:v>
                </c:pt>
                <c:pt idx="385">
                  <c:v>32.083344166666592</c:v>
                </c:pt>
                <c:pt idx="386">
                  <c:v>32.166664444444407</c:v>
                </c:pt>
                <c:pt idx="387">
                  <c:v>32.250010555555555</c:v>
                </c:pt>
                <c:pt idx="388">
                  <c:v>32.333330277777783</c:v>
                </c:pt>
                <c:pt idx="389">
                  <c:v>32.416663888888891</c:v>
                </c:pt>
                <c:pt idx="390">
                  <c:v>32.500008888888928</c:v>
                </c:pt>
                <c:pt idx="391">
                  <c:v>32.583353611111114</c:v>
                </c:pt>
                <c:pt idx="392">
                  <c:v>32.666673611111108</c:v>
                </c:pt>
                <c:pt idx="393">
                  <c:v>32.749996944444462</c:v>
                </c:pt>
                <c:pt idx="394">
                  <c:v>32.833343055555545</c:v>
                </c:pt>
                <c:pt idx="395">
                  <c:v>32.916685555555489</c:v>
                </c:pt>
                <c:pt idx="396">
                  <c:v>33.000006111111105</c:v>
                </c:pt>
                <c:pt idx="397">
                  <c:v>33.083338888888939</c:v>
                </c:pt>
                <c:pt idx="398">
                  <c:v>33.166664166666592</c:v>
                </c:pt>
                <c:pt idx="399">
                  <c:v>33.249996666666618</c:v>
                </c:pt>
                <c:pt idx="400">
                  <c:v>33.333330277777783</c:v>
                </c:pt>
                <c:pt idx="401">
                  <c:v>33.41666611111107</c:v>
                </c:pt>
                <c:pt idx="402">
                  <c:v>33.499997777777779</c:v>
                </c:pt>
                <c:pt idx="403">
                  <c:v>33.583332222222232</c:v>
                </c:pt>
                <c:pt idx="404">
                  <c:v>33.666664444444407</c:v>
                </c:pt>
                <c:pt idx="405">
                  <c:v>33.750013333333335</c:v>
                </c:pt>
                <c:pt idx="406">
                  <c:v>33.833335555555557</c:v>
                </c:pt>
                <c:pt idx="407">
                  <c:v>33.916681111111053</c:v>
                </c:pt>
                <c:pt idx="408">
                  <c:v>33.99999861111111</c:v>
                </c:pt>
                <c:pt idx="409">
                  <c:v>34.083336944444461</c:v>
                </c:pt>
                <c:pt idx="410">
                  <c:v>34.166663055555546</c:v>
                </c:pt>
                <c:pt idx="411">
                  <c:v>34.250012500000011</c:v>
                </c:pt>
                <c:pt idx="412">
                  <c:v>34.33333388888893</c:v>
                </c:pt>
                <c:pt idx="413">
                  <c:v>34.416669444444388</c:v>
                </c:pt>
                <c:pt idx="414">
                  <c:v>34.499999722222221</c:v>
                </c:pt>
                <c:pt idx="415">
                  <c:v>34.583330555555555</c:v>
                </c:pt>
                <c:pt idx="416">
                  <c:v>34.666674444444446</c:v>
                </c:pt>
                <c:pt idx="417">
                  <c:v>34.750009166666594</c:v>
                </c:pt>
                <c:pt idx="418">
                  <c:v>34.833330555555555</c:v>
                </c:pt>
                <c:pt idx="419">
                  <c:v>34.916669444444388</c:v>
                </c:pt>
                <c:pt idx="420">
                  <c:v>34.99999861111111</c:v>
                </c:pt>
                <c:pt idx="421">
                  <c:v>35.083343333333325</c:v>
                </c:pt>
                <c:pt idx="422">
                  <c:v>35.166664722222194</c:v>
                </c:pt>
                <c:pt idx="423">
                  <c:v>35.250001944444442</c:v>
                </c:pt>
                <c:pt idx="424">
                  <c:v>35.333353333333335</c:v>
                </c:pt>
                <c:pt idx="425">
                  <c:v>35.41666611111107</c:v>
                </c:pt>
                <c:pt idx="426">
                  <c:v>35.499998333333338</c:v>
                </c:pt>
                <c:pt idx="427">
                  <c:v>35.583349444444444</c:v>
                </c:pt>
                <c:pt idx="428">
                  <c:v>35.666679722222227</c:v>
                </c:pt>
                <c:pt idx="429">
                  <c:v>35.750008333333334</c:v>
                </c:pt>
                <c:pt idx="430">
                  <c:v>35.833335833333336</c:v>
                </c:pt>
                <c:pt idx="431">
                  <c:v>35.91667055555552</c:v>
                </c:pt>
                <c:pt idx="432">
                  <c:v>36.000005833333326</c:v>
                </c:pt>
                <c:pt idx="433">
                  <c:v>36.083342500000001</c:v>
                </c:pt>
                <c:pt idx="434">
                  <c:v>36.166663333333325</c:v>
                </c:pt>
                <c:pt idx="435">
                  <c:v>36.25001388888893</c:v>
                </c:pt>
                <c:pt idx="436">
                  <c:v>36.333347499999995</c:v>
                </c:pt>
                <c:pt idx="437">
                  <c:v>36.416682222222192</c:v>
                </c:pt>
                <c:pt idx="438">
                  <c:v>36.500016666666603</c:v>
                </c:pt>
                <c:pt idx="439">
                  <c:v>36.583342222222221</c:v>
                </c:pt>
                <c:pt idx="440">
                  <c:v>36.666686111111105</c:v>
                </c:pt>
                <c:pt idx="441">
                  <c:v>36.7500066666666</c:v>
                </c:pt>
                <c:pt idx="442">
                  <c:v>36.833330277777783</c:v>
                </c:pt>
                <c:pt idx="443">
                  <c:v>36.91666333333329</c:v>
                </c:pt>
                <c:pt idx="444">
                  <c:v>36.999999444444441</c:v>
                </c:pt>
                <c:pt idx="445">
                  <c:v>37.083330277777783</c:v>
                </c:pt>
                <c:pt idx="446">
                  <c:v>37.166663333333325</c:v>
                </c:pt>
                <c:pt idx="447">
                  <c:v>37.250003055555545</c:v>
                </c:pt>
                <c:pt idx="448">
                  <c:v>37.333331111111107</c:v>
                </c:pt>
                <c:pt idx="449">
                  <c:v>37.416675833333294</c:v>
                </c:pt>
                <c:pt idx="450">
                  <c:v>37.499998055555551</c:v>
                </c:pt>
                <c:pt idx="451">
                  <c:v>37.58333861111111</c:v>
                </c:pt>
                <c:pt idx="452">
                  <c:v>37.666665555555554</c:v>
                </c:pt>
                <c:pt idx="453">
                  <c:v>37.750001666666577</c:v>
                </c:pt>
                <c:pt idx="454">
                  <c:v>37.833330277777783</c:v>
                </c:pt>
                <c:pt idx="455">
                  <c:v>37.916683055555502</c:v>
                </c:pt>
                <c:pt idx="456">
                  <c:v>38.000009722222224</c:v>
                </c:pt>
                <c:pt idx="457">
                  <c:v>38.083330277777783</c:v>
                </c:pt>
                <c:pt idx="458">
                  <c:v>38.166668611111106</c:v>
                </c:pt>
                <c:pt idx="459">
                  <c:v>38.24999722222222</c:v>
                </c:pt>
                <c:pt idx="460">
                  <c:v>38.333332500000012</c:v>
                </c:pt>
                <c:pt idx="461">
                  <c:v>38.416665833333283</c:v>
                </c:pt>
                <c:pt idx="462">
                  <c:v>38.499996666666618</c:v>
                </c:pt>
                <c:pt idx="463">
                  <c:v>38.583350000000003</c:v>
                </c:pt>
                <c:pt idx="464">
                  <c:v>38.6666641666666</c:v>
                </c:pt>
                <c:pt idx="465">
                  <c:v>38.750011944444452</c:v>
                </c:pt>
                <c:pt idx="466">
                  <c:v>38.833335833333329</c:v>
                </c:pt>
                <c:pt idx="467">
                  <c:v>38.916680277777743</c:v>
                </c:pt>
                <c:pt idx="468">
                  <c:v>38.999996666666618</c:v>
                </c:pt>
                <c:pt idx="469">
                  <c:v>39.08334277777778</c:v>
                </c:pt>
                <c:pt idx="470">
                  <c:v>39.166680833333324</c:v>
                </c:pt>
                <c:pt idx="471">
                  <c:v>39.250015555555557</c:v>
                </c:pt>
                <c:pt idx="472">
                  <c:v>39.333348888888928</c:v>
                </c:pt>
                <c:pt idx="473">
                  <c:v>39.416679166666576</c:v>
                </c:pt>
                <c:pt idx="474">
                  <c:v>39.49999861111111</c:v>
                </c:pt>
                <c:pt idx="475">
                  <c:v>39.58333861111111</c:v>
                </c:pt>
                <c:pt idx="476">
                  <c:v>39.666675000000012</c:v>
                </c:pt>
                <c:pt idx="477">
                  <c:v>39.749998333333338</c:v>
                </c:pt>
                <c:pt idx="478">
                  <c:v>39.833338055555551</c:v>
                </c:pt>
                <c:pt idx="479">
                  <c:v>39.916668055555505</c:v>
                </c:pt>
                <c:pt idx="480">
                  <c:v>40.000000277777772</c:v>
                </c:pt>
                <c:pt idx="481">
                  <c:v>40.083344722222186</c:v>
                </c:pt>
                <c:pt idx="482">
                  <c:v>40.166681388888911</c:v>
                </c:pt>
                <c:pt idx="483">
                  <c:v>40.249997499999999</c:v>
                </c:pt>
                <c:pt idx="484">
                  <c:v>40.333342500000001</c:v>
                </c:pt>
                <c:pt idx="485">
                  <c:v>40.416665555555504</c:v>
                </c:pt>
                <c:pt idx="486">
                  <c:v>40.499998333333338</c:v>
                </c:pt>
                <c:pt idx="487">
                  <c:v>40.583340555555544</c:v>
                </c:pt>
                <c:pt idx="488">
                  <c:v>40.666663888888912</c:v>
                </c:pt>
                <c:pt idx="489">
                  <c:v>40.749997777777779</c:v>
                </c:pt>
                <c:pt idx="490">
                  <c:v>40.83334277777778</c:v>
                </c:pt>
                <c:pt idx="491">
                  <c:v>40.916674166666567</c:v>
                </c:pt>
                <c:pt idx="492">
                  <c:v>40.999998333333338</c:v>
                </c:pt>
                <c:pt idx="493">
                  <c:v>41.083330555555555</c:v>
                </c:pt>
                <c:pt idx="494">
                  <c:v>41.166678888888939</c:v>
                </c:pt>
                <c:pt idx="495">
                  <c:v>41.250010000000003</c:v>
                </c:pt>
                <c:pt idx="496">
                  <c:v>41.333331388888929</c:v>
                </c:pt>
                <c:pt idx="497">
                  <c:v>41.416664999999995</c:v>
                </c:pt>
                <c:pt idx="498">
                  <c:v>41.499997499999999</c:v>
                </c:pt>
                <c:pt idx="499">
                  <c:v>41.583332500000012</c:v>
                </c:pt>
                <c:pt idx="500">
                  <c:v>41.666683611111104</c:v>
                </c:pt>
                <c:pt idx="501">
                  <c:v>41.750015555555557</c:v>
                </c:pt>
                <c:pt idx="502">
                  <c:v>41.833331111111107</c:v>
                </c:pt>
                <c:pt idx="503">
                  <c:v>41.916669166666566</c:v>
                </c:pt>
                <c:pt idx="504">
                  <c:v>41.999997499999999</c:v>
                </c:pt>
                <c:pt idx="505">
                  <c:v>42.083331388888929</c:v>
                </c:pt>
                <c:pt idx="506">
                  <c:v>42.166678055555558</c:v>
                </c:pt>
                <c:pt idx="507">
                  <c:v>42.250016111111108</c:v>
                </c:pt>
                <c:pt idx="508">
                  <c:v>42.333338333333337</c:v>
                </c:pt>
                <c:pt idx="509">
                  <c:v>42.416667777777725</c:v>
                </c:pt>
                <c:pt idx="510">
                  <c:v>42.499999166666619</c:v>
                </c:pt>
                <c:pt idx="511">
                  <c:v>42.583332500000012</c:v>
                </c:pt>
                <c:pt idx="512">
                  <c:v>42.666677499999999</c:v>
                </c:pt>
                <c:pt idx="513">
                  <c:v>42.750011666666595</c:v>
                </c:pt>
                <c:pt idx="514">
                  <c:v>42.833339166666619</c:v>
                </c:pt>
                <c:pt idx="515">
                  <c:v>42.916665833333283</c:v>
                </c:pt>
                <c:pt idx="516">
                  <c:v>43.000015555555557</c:v>
                </c:pt>
                <c:pt idx="517">
                  <c:v>43.08333722222222</c:v>
                </c:pt>
                <c:pt idx="518">
                  <c:v>43.166678888888939</c:v>
                </c:pt>
                <c:pt idx="519">
                  <c:v>43.250009166666594</c:v>
                </c:pt>
                <c:pt idx="520">
                  <c:v>43.333335833333329</c:v>
                </c:pt>
                <c:pt idx="521">
                  <c:v>43.416679444444398</c:v>
                </c:pt>
                <c:pt idx="522">
                  <c:v>43.499998333333338</c:v>
                </c:pt>
                <c:pt idx="523">
                  <c:v>43.58333861111111</c:v>
                </c:pt>
                <c:pt idx="524">
                  <c:v>43.666682222222228</c:v>
                </c:pt>
                <c:pt idx="525">
                  <c:v>43.750009444444444</c:v>
                </c:pt>
                <c:pt idx="526">
                  <c:v>43.833348055555554</c:v>
                </c:pt>
                <c:pt idx="527">
                  <c:v>43.916664166666564</c:v>
                </c:pt>
                <c:pt idx="528">
                  <c:v>43.999997499999999</c:v>
                </c:pt>
                <c:pt idx="529">
                  <c:v>44.083333611111108</c:v>
                </c:pt>
                <c:pt idx="530">
                  <c:v>44.166665277777781</c:v>
                </c:pt>
                <c:pt idx="531">
                  <c:v>44.250013611111108</c:v>
                </c:pt>
                <c:pt idx="532">
                  <c:v>44.333334722222226</c:v>
                </c:pt>
                <c:pt idx="533">
                  <c:v>44.416664722222144</c:v>
                </c:pt>
                <c:pt idx="534">
                  <c:v>44.5000066666666</c:v>
                </c:pt>
                <c:pt idx="535">
                  <c:v>44.583331111111107</c:v>
                </c:pt>
                <c:pt idx="536">
                  <c:v>44.666673888888937</c:v>
                </c:pt>
                <c:pt idx="537">
                  <c:v>44.749998055555551</c:v>
                </c:pt>
                <c:pt idx="538">
                  <c:v>44.833330555555555</c:v>
                </c:pt>
                <c:pt idx="539">
                  <c:v>44.916664166666564</c:v>
                </c:pt>
                <c:pt idx="540">
                  <c:v>44.999998333333338</c:v>
                </c:pt>
                <c:pt idx="541">
                  <c:v>45.083348611111106</c:v>
                </c:pt>
                <c:pt idx="542">
                  <c:v>45.166665555555554</c:v>
                </c:pt>
                <c:pt idx="543">
                  <c:v>45.250003333333325</c:v>
                </c:pt>
                <c:pt idx="544">
                  <c:v>45.333345555555546</c:v>
                </c:pt>
                <c:pt idx="545">
                  <c:v>45.416664999999995</c:v>
                </c:pt>
                <c:pt idx="546">
                  <c:v>45.500013055555556</c:v>
                </c:pt>
                <c:pt idx="547">
                  <c:v>45.583331388888929</c:v>
                </c:pt>
                <c:pt idx="548">
                  <c:v>45.666665277777781</c:v>
                </c:pt>
                <c:pt idx="549">
                  <c:v>45.750011111111114</c:v>
                </c:pt>
                <c:pt idx="550">
                  <c:v>45.833332777777812</c:v>
                </c:pt>
                <c:pt idx="551">
                  <c:v>45.91668138888889</c:v>
                </c:pt>
                <c:pt idx="552">
                  <c:v>45.999997777777779</c:v>
                </c:pt>
                <c:pt idx="553">
                  <c:v>46.083332777777812</c:v>
                </c:pt>
                <c:pt idx="554">
                  <c:v>46.166675277777813</c:v>
                </c:pt>
                <c:pt idx="555">
                  <c:v>46.250010277777783</c:v>
                </c:pt>
                <c:pt idx="556">
                  <c:v>46.333332500000012</c:v>
                </c:pt>
                <c:pt idx="557">
                  <c:v>46.416669722222167</c:v>
                </c:pt>
                <c:pt idx="558">
                  <c:v>46.500001944444449</c:v>
                </c:pt>
                <c:pt idx="559">
                  <c:v>46.583331944444453</c:v>
                </c:pt>
                <c:pt idx="560">
                  <c:v>46.666665555555554</c:v>
                </c:pt>
                <c:pt idx="561">
                  <c:v>46.750014722222225</c:v>
                </c:pt>
                <c:pt idx="562">
                  <c:v>46.833332222222232</c:v>
                </c:pt>
                <c:pt idx="563">
                  <c:v>46.916678888888889</c:v>
                </c:pt>
                <c:pt idx="564">
                  <c:v>46.999998888888939</c:v>
                </c:pt>
                <c:pt idx="565">
                  <c:v>47.083347499999995</c:v>
                </c:pt>
                <c:pt idx="566">
                  <c:v>47.166679166666619</c:v>
                </c:pt>
                <c:pt idx="567">
                  <c:v>47.24999722222222</c:v>
                </c:pt>
                <c:pt idx="568">
                  <c:v>47.333330000000011</c:v>
                </c:pt>
                <c:pt idx="569">
                  <c:v>47.416664722222144</c:v>
                </c:pt>
                <c:pt idx="570">
                  <c:v>47.500011666666595</c:v>
                </c:pt>
                <c:pt idx="571">
                  <c:v>47.583347222222194</c:v>
                </c:pt>
                <c:pt idx="572">
                  <c:v>47.666663333333325</c:v>
                </c:pt>
                <c:pt idx="573">
                  <c:v>47.750003055555545</c:v>
                </c:pt>
                <c:pt idx="574">
                  <c:v>47.833345555555546</c:v>
                </c:pt>
                <c:pt idx="575">
                  <c:v>47.916684999999994</c:v>
                </c:pt>
                <c:pt idx="576">
                  <c:v>48.000009166666594</c:v>
                </c:pt>
                <c:pt idx="577">
                  <c:v>48.083340277777779</c:v>
                </c:pt>
                <c:pt idx="578">
                  <c:v>48.166675000000012</c:v>
                </c:pt>
                <c:pt idx="579">
                  <c:v>48.249996388888938</c:v>
                </c:pt>
                <c:pt idx="580">
                  <c:v>48.333342500000001</c:v>
                </c:pt>
                <c:pt idx="581">
                  <c:v>48.416678333333294</c:v>
                </c:pt>
                <c:pt idx="582">
                  <c:v>48.5</c:v>
                </c:pt>
                <c:pt idx="583">
                  <c:v>48.583334444444425</c:v>
                </c:pt>
                <c:pt idx="584">
                  <c:v>48.666681944444441</c:v>
                </c:pt>
                <c:pt idx="585">
                  <c:v>48.750005555555546</c:v>
                </c:pt>
                <c:pt idx="586">
                  <c:v>48.833331111111107</c:v>
                </c:pt>
                <c:pt idx="587">
                  <c:v>48.916685277777745</c:v>
                </c:pt>
                <c:pt idx="588">
                  <c:v>48.99999861111111</c:v>
                </c:pt>
                <c:pt idx="589">
                  <c:v>49.083332500000012</c:v>
                </c:pt>
                <c:pt idx="590">
                  <c:v>49.166667222222195</c:v>
                </c:pt>
                <c:pt idx="591">
                  <c:v>49.24999722222222</c:v>
                </c:pt>
                <c:pt idx="592">
                  <c:v>49.33333972222222</c:v>
                </c:pt>
                <c:pt idx="593">
                  <c:v>49.41666333333329</c:v>
                </c:pt>
                <c:pt idx="594">
                  <c:v>49.499999166666619</c:v>
                </c:pt>
                <c:pt idx="595">
                  <c:v>49.583331388888929</c:v>
                </c:pt>
                <c:pt idx="596">
                  <c:v>49.666664722222194</c:v>
                </c:pt>
                <c:pt idx="597">
                  <c:v>49.75001638888893</c:v>
                </c:pt>
                <c:pt idx="598">
                  <c:v>49.833330833333335</c:v>
                </c:pt>
                <c:pt idx="599">
                  <c:v>49.916665555555504</c:v>
                </c:pt>
                <c:pt idx="600">
                  <c:v>50.000003888888912</c:v>
                </c:pt>
                <c:pt idx="601">
                  <c:v>50.083350000000003</c:v>
                </c:pt>
                <c:pt idx="602">
                  <c:v>50.166664444444407</c:v>
                </c:pt>
                <c:pt idx="603">
                  <c:v>50.25</c:v>
                </c:pt>
                <c:pt idx="604">
                  <c:v>50.333334444444425</c:v>
                </c:pt>
                <c:pt idx="605">
                  <c:v>50.416663055555489</c:v>
                </c:pt>
                <c:pt idx="606">
                  <c:v>50.500007222222195</c:v>
                </c:pt>
                <c:pt idx="607">
                  <c:v>50.583331388888929</c:v>
                </c:pt>
                <c:pt idx="608">
                  <c:v>50.666665277777781</c:v>
                </c:pt>
                <c:pt idx="609">
                  <c:v>50.74999722222222</c:v>
                </c:pt>
                <c:pt idx="610">
                  <c:v>50.833331388888929</c:v>
                </c:pt>
                <c:pt idx="611">
                  <c:v>50.916665555555504</c:v>
                </c:pt>
                <c:pt idx="612">
                  <c:v>51.000009166666594</c:v>
                </c:pt>
                <c:pt idx="613">
                  <c:v>51.083332777777812</c:v>
                </c:pt>
                <c:pt idx="614">
                  <c:v>51.166681111111096</c:v>
                </c:pt>
                <c:pt idx="615">
                  <c:v>51.249998888888939</c:v>
                </c:pt>
                <c:pt idx="616">
                  <c:v>51.333330555555555</c:v>
                </c:pt>
                <c:pt idx="617">
                  <c:v>51.416663611111055</c:v>
                </c:pt>
                <c:pt idx="618">
                  <c:v>51.500017499999998</c:v>
                </c:pt>
                <c:pt idx="619">
                  <c:v>51.583332500000012</c:v>
                </c:pt>
                <c:pt idx="620">
                  <c:v>51.666663888888912</c:v>
                </c:pt>
                <c:pt idx="621">
                  <c:v>51.74999722222222</c:v>
                </c:pt>
                <c:pt idx="622">
                  <c:v>51.833350000000003</c:v>
                </c:pt>
                <c:pt idx="623">
                  <c:v>51.916675277777777</c:v>
                </c:pt>
                <c:pt idx="624">
                  <c:v>52.000012222222217</c:v>
                </c:pt>
                <c:pt idx="625">
                  <c:v>52.083336666666604</c:v>
                </c:pt>
                <c:pt idx="626">
                  <c:v>52.166670000000003</c:v>
                </c:pt>
                <c:pt idx="627">
                  <c:v>52.249998055555551</c:v>
                </c:pt>
                <c:pt idx="628">
                  <c:v>52.333330833333335</c:v>
                </c:pt>
                <c:pt idx="629">
                  <c:v>52.416674166666567</c:v>
                </c:pt>
                <c:pt idx="630">
                  <c:v>52.500010277777783</c:v>
                </c:pt>
                <c:pt idx="631">
                  <c:v>52.583330833333335</c:v>
                </c:pt>
                <c:pt idx="632">
                  <c:v>52.666665555555554</c:v>
                </c:pt>
                <c:pt idx="633">
                  <c:v>52.750014166666602</c:v>
                </c:pt>
                <c:pt idx="634">
                  <c:v>52.833334166666603</c:v>
                </c:pt>
                <c:pt idx="635">
                  <c:v>52.91666611111107</c:v>
                </c:pt>
                <c:pt idx="636">
                  <c:v>52.999998055555551</c:v>
                </c:pt>
                <c:pt idx="637">
                  <c:v>53.083335000000012</c:v>
                </c:pt>
                <c:pt idx="638">
                  <c:v>53.166666111111105</c:v>
                </c:pt>
                <c:pt idx="639">
                  <c:v>53.249998888888939</c:v>
                </c:pt>
                <c:pt idx="640">
                  <c:v>53.333330833333335</c:v>
                </c:pt>
                <c:pt idx="641">
                  <c:v>53.416684999999994</c:v>
                </c:pt>
                <c:pt idx="642">
                  <c:v>53.500015555555557</c:v>
                </c:pt>
                <c:pt idx="643">
                  <c:v>53.583350833333334</c:v>
                </c:pt>
                <c:pt idx="644">
                  <c:v>53.666663888888912</c:v>
                </c:pt>
                <c:pt idx="645">
                  <c:v>53.74999861111111</c:v>
                </c:pt>
                <c:pt idx="646">
                  <c:v>53.833340833333324</c:v>
                </c:pt>
                <c:pt idx="647">
                  <c:v>53.916668611111071</c:v>
                </c:pt>
                <c:pt idx="648">
                  <c:v>53.999996388888938</c:v>
                </c:pt>
                <c:pt idx="649">
                  <c:v>54.083334444444425</c:v>
                </c:pt>
                <c:pt idx="650">
                  <c:v>54.166665833333326</c:v>
                </c:pt>
                <c:pt idx="651">
                  <c:v>54.250003888888912</c:v>
                </c:pt>
                <c:pt idx="652">
                  <c:v>54.33333972222222</c:v>
                </c:pt>
                <c:pt idx="653">
                  <c:v>54.416675277777777</c:v>
                </c:pt>
                <c:pt idx="654">
                  <c:v>54.500006944444443</c:v>
                </c:pt>
                <c:pt idx="655">
                  <c:v>54.583332500000012</c:v>
                </c:pt>
                <c:pt idx="656">
                  <c:v>54.666663611111105</c:v>
                </c:pt>
                <c:pt idx="657">
                  <c:v>54.74999722222222</c:v>
                </c:pt>
                <c:pt idx="658">
                  <c:v>54.833330555555555</c:v>
                </c:pt>
                <c:pt idx="659">
                  <c:v>54.916663611111055</c:v>
                </c:pt>
                <c:pt idx="660">
                  <c:v>55.000007222222195</c:v>
                </c:pt>
                <c:pt idx="661">
                  <c:v>55.083338888888939</c:v>
                </c:pt>
                <c:pt idx="662">
                  <c:v>55.166669444444445</c:v>
                </c:pt>
                <c:pt idx="663">
                  <c:v>55.249996666666618</c:v>
                </c:pt>
                <c:pt idx="664">
                  <c:v>55.333330555555555</c:v>
                </c:pt>
                <c:pt idx="665">
                  <c:v>55.416675833333294</c:v>
                </c:pt>
                <c:pt idx="666">
                  <c:v>55.499997499999999</c:v>
                </c:pt>
                <c:pt idx="667">
                  <c:v>55.583350277777782</c:v>
                </c:pt>
                <c:pt idx="668">
                  <c:v>55.666664722222194</c:v>
                </c:pt>
                <c:pt idx="669">
                  <c:v>55.750009166666594</c:v>
                </c:pt>
                <c:pt idx="670">
                  <c:v>55.833330555555555</c:v>
                </c:pt>
                <c:pt idx="671">
                  <c:v>55.916665833333283</c:v>
                </c:pt>
                <c:pt idx="672">
                  <c:v>55.99999861111111</c:v>
                </c:pt>
                <c:pt idx="673">
                  <c:v>56.083340277777779</c:v>
                </c:pt>
                <c:pt idx="674">
                  <c:v>56.166665277777781</c:v>
                </c:pt>
                <c:pt idx="675">
                  <c:v>56.249996944444462</c:v>
                </c:pt>
                <c:pt idx="676">
                  <c:v>56.333338055555551</c:v>
                </c:pt>
                <c:pt idx="677">
                  <c:v>56.416663611111055</c:v>
                </c:pt>
                <c:pt idx="678">
                  <c:v>56.500004444444407</c:v>
                </c:pt>
                <c:pt idx="679">
                  <c:v>56.583352777777783</c:v>
                </c:pt>
                <c:pt idx="680">
                  <c:v>56.666665277777781</c:v>
                </c:pt>
                <c:pt idx="681">
                  <c:v>56.750020555555544</c:v>
                </c:pt>
                <c:pt idx="682">
                  <c:v>56.83334583333334</c:v>
                </c:pt>
                <c:pt idx="683">
                  <c:v>56.916680833333274</c:v>
                </c:pt>
                <c:pt idx="684">
                  <c:v>57.000015000000012</c:v>
                </c:pt>
                <c:pt idx="685">
                  <c:v>57.083331111111107</c:v>
                </c:pt>
                <c:pt idx="686">
                  <c:v>57.166676388888938</c:v>
                </c:pt>
                <c:pt idx="687">
                  <c:v>57.250003888888912</c:v>
                </c:pt>
                <c:pt idx="688">
                  <c:v>57.333350833333334</c:v>
                </c:pt>
                <c:pt idx="689">
                  <c:v>57.416666388888892</c:v>
                </c:pt>
                <c:pt idx="690">
                  <c:v>57.500017222222226</c:v>
                </c:pt>
                <c:pt idx="691">
                  <c:v>57.583336111111116</c:v>
                </c:pt>
                <c:pt idx="692">
                  <c:v>57.666669444444445</c:v>
                </c:pt>
                <c:pt idx="693">
                  <c:v>57.750011944444452</c:v>
                </c:pt>
                <c:pt idx="694">
                  <c:v>57.833330277777783</c:v>
                </c:pt>
                <c:pt idx="695">
                  <c:v>57.916663611111055</c:v>
                </c:pt>
                <c:pt idx="696">
                  <c:v>58.000015000000012</c:v>
                </c:pt>
                <c:pt idx="697">
                  <c:v>58.083344444444414</c:v>
                </c:pt>
                <c:pt idx="698">
                  <c:v>58.166681388888911</c:v>
                </c:pt>
                <c:pt idx="699">
                  <c:v>58.250005000000002</c:v>
                </c:pt>
                <c:pt idx="700">
                  <c:v>58.333344444444414</c:v>
                </c:pt>
                <c:pt idx="701">
                  <c:v>58.416665833333283</c:v>
                </c:pt>
                <c:pt idx="702">
                  <c:v>58.500008888888928</c:v>
                </c:pt>
                <c:pt idx="703">
                  <c:v>58.583341388888911</c:v>
                </c:pt>
                <c:pt idx="704">
                  <c:v>58.666663611111105</c:v>
                </c:pt>
                <c:pt idx="705">
                  <c:v>58.750010000000003</c:v>
                </c:pt>
                <c:pt idx="706">
                  <c:v>58.833348611111106</c:v>
                </c:pt>
                <c:pt idx="707">
                  <c:v>58.916664166666564</c:v>
                </c:pt>
                <c:pt idx="708">
                  <c:v>59.00001833333333</c:v>
                </c:pt>
                <c:pt idx="709">
                  <c:v>59.083331944444453</c:v>
                </c:pt>
                <c:pt idx="710">
                  <c:v>59.166676388888938</c:v>
                </c:pt>
                <c:pt idx="711">
                  <c:v>59.250011388888922</c:v>
                </c:pt>
                <c:pt idx="712">
                  <c:v>59.333345277777781</c:v>
                </c:pt>
                <c:pt idx="713">
                  <c:v>59.416664166666564</c:v>
                </c:pt>
                <c:pt idx="714">
                  <c:v>59.500010000000003</c:v>
                </c:pt>
                <c:pt idx="715">
                  <c:v>59.583336666666604</c:v>
                </c:pt>
                <c:pt idx="716">
                  <c:v>59.666664722222194</c:v>
                </c:pt>
                <c:pt idx="717">
                  <c:v>59.749996388888938</c:v>
                </c:pt>
                <c:pt idx="718">
                  <c:v>59.833331111111107</c:v>
                </c:pt>
                <c:pt idx="719">
                  <c:v>59.916664444444372</c:v>
                </c:pt>
                <c:pt idx="720">
                  <c:v>60.000008333333334</c:v>
                </c:pt>
                <c:pt idx="721">
                  <c:v>60.083330277777783</c:v>
                </c:pt>
                <c:pt idx="722">
                  <c:v>60.166665000000002</c:v>
                </c:pt>
                <c:pt idx="723">
                  <c:v>60.249999444444441</c:v>
                </c:pt>
                <c:pt idx="724">
                  <c:v>60.333330277777783</c:v>
                </c:pt>
                <c:pt idx="725">
                  <c:v>60.416666666666558</c:v>
                </c:pt>
                <c:pt idx="726">
                  <c:v>60.500015000000012</c:v>
                </c:pt>
                <c:pt idx="727">
                  <c:v>60.583345555555546</c:v>
                </c:pt>
                <c:pt idx="728">
                  <c:v>60.6666825</c:v>
                </c:pt>
                <c:pt idx="729">
                  <c:v>60.74999861111111</c:v>
                </c:pt>
                <c:pt idx="730">
                  <c:v>60.833345277777781</c:v>
                </c:pt>
                <c:pt idx="731">
                  <c:v>60.916674444444375</c:v>
                </c:pt>
                <c:pt idx="732">
                  <c:v>60.99999722222222</c:v>
                </c:pt>
                <c:pt idx="733">
                  <c:v>61.083346111111105</c:v>
                </c:pt>
                <c:pt idx="734">
                  <c:v>61.166671111111114</c:v>
                </c:pt>
                <c:pt idx="735">
                  <c:v>61.25000277777778</c:v>
                </c:pt>
                <c:pt idx="736">
                  <c:v>61.333330555555555</c:v>
                </c:pt>
                <c:pt idx="737">
                  <c:v>61.416677777777743</c:v>
                </c:pt>
                <c:pt idx="738">
                  <c:v>61.50000277777778</c:v>
                </c:pt>
                <c:pt idx="739">
                  <c:v>61.583332222222232</c:v>
                </c:pt>
                <c:pt idx="740">
                  <c:v>61.666673333333335</c:v>
                </c:pt>
                <c:pt idx="741">
                  <c:v>61.75001638888893</c:v>
                </c:pt>
                <c:pt idx="742">
                  <c:v>61.833330833333335</c:v>
                </c:pt>
                <c:pt idx="743">
                  <c:v>61.916664166666564</c:v>
                </c:pt>
                <c:pt idx="744">
                  <c:v>62</c:v>
                </c:pt>
                <c:pt idx="745">
                  <c:v>62.083340833333324</c:v>
                </c:pt>
                <c:pt idx="746">
                  <c:v>62.166669722222224</c:v>
                </c:pt>
                <c:pt idx="747">
                  <c:v>62.250000555555545</c:v>
                </c:pt>
                <c:pt idx="748">
                  <c:v>62.333331944444453</c:v>
                </c:pt>
                <c:pt idx="749">
                  <c:v>62.416681944444399</c:v>
                </c:pt>
                <c:pt idx="750">
                  <c:v>62.500011388888922</c:v>
                </c:pt>
                <c:pt idx="751">
                  <c:v>62.583344444444414</c:v>
                </c:pt>
                <c:pt idx="752">
                  <c:v>62.666664722222194</c:v>
                </c:pt>
                <c:pt idx="753">
                  <c:v>62.750001111111104</c:v>
                </c:pt>
                <c:pt idx="754">
                  <c:v>62.833330555555555</c:v>
                </c:pt>
                <c:pt idx="755">
                  <c:v>62.916668055555505</c:v>
                </c:pt>
                <c:pt idx="756">
                  <c:v>63.000003333333325</c:v>
                </c:pt>
                <c:pt idx="757">
                  <c:v>63.083331666666602</c:v>
                </c:pt>
                <c:pt idx="758">
                  <c:v>63.1666641666666</c:v>
                </c:pt>
                <c:pt idx="759">
                  <c:v>63.249996944444462</c:v>
                </c:pt>
                <c:pt idx="760">
                  <c:v>63.333330277777783</c:v>
                </c:pt>
                <c:pt idx="761">
                  <c:v>63.416676111111094</c:v>
                </c:pt>
                <c:pt idx="762">
                  <c:v>63.5</c:v>
                </c:pt>
                <c:pt idx="763">
                  <c:v>63.583337500000006</c:v>
                </c:pt>
                <c:pt idx="764">
                  <c:v>63.666680833333324</c:v>
                </c:pt>
                <c:pt idx="765">
                  <c:v>63.749996666666618</c:v>
                </c:pt>
                <c:pt idx="766">
                  <c:v>63.833344722222186</c:v>
                </c:pt>
                <c:pt idx="767">
                  <c:v>63.916682222222192</c:v>
                </c:pt>
                <c:pt idx="768">
                  <c:v>63.99999722222222</c:v>
                </c:pt>
                <c:pt idx="769">
                  <c:v>64.083348888888764</c:v>
                </c:pt>
                <c:pt idx="770">
                  <c:v>64.166683333333339</c:v>
                </c:pt>
                <c:pt idx="771">
                  <c:v>64.250014444444446</c:v>
                </c:pt>
                <c:pt idx="772">
                  <c:v>64.333337777777714</c:v>
                </c:pt>
                <c:pt idx="773">
                  <c:v>64.416670833333342</c:v>
                </c:pt>
                <c:pt idx="774">
                  <c:v>64.500011944444452</c:v>
                </c:pt>
                <c:pt idx="775">
                  <c:v>64.583338055555444</c:v>
                </c:pt>
                <c:pt idx="776">
                  <c:v>64.666679999999999</c:v>
                </c:pt>
                <c:pt idx="777">
                  <c:v>64.749997777777793</c:v>
                </c:pt>
                <c:pt idx="778">
                  <c:v>64.833339166666548</c:v>
                </c:pt>
                <c:pt idx="779">
                  <c:v>64.916664722222336</c:v>
                </c:pt>
                <c:pt idx="780">
                  <c:v>65.000007499999981</c:v>
                </c:pt>
                <c:pt idx="781">
                  <c:v>65.083330277777748</c:v>
                </c:pt>
                <c:pt idx="782">
                  <c:v>65.166664166666649</c:v>
                </c:pt>
                <c:pt idx="783">
                  <c:v>65.250008055555455</c:v>
                </c:pt>
                <c:pt idx="784">
                  <c:v>65.333331111110994</c:v>
                </c:pt>
                <c:pt idx="785">
                  <c:v>65.416667500000088</c:v>
                </c:pt>
                <c:pt idx="786">
                  <c:v>65.500004166666599</c:v>
                </c:pt>
                <c:pt idx="787">
                  <c:v>65.583343611111133</c:v>
                </c:pt>
                <c:pt idx="788">
                  <c:v>65.66666361111119</c:v>
                </c:pt>
                <c:pt idx="789">
                  <c:v>65.750000555555559</c:v>
                </c:pt>
                <c:pt idx="790">
                  <c:v>65.833331666666538</c:v>
                </c:pt>
                <c:pt idx="791">
                  <c:v>65.916668055555562</c:v>
                </c:pt>
                <c:pt idx="792">
                  <c:v>66.000011388888879</c:v>
                </c:pt>
                <c:pt idx="793">
                  <c:v>66.083340555555438</c:v>
                </c:pt>
                <c:pt idx="794">
                  <c:v>66.166673611111122</c:v>
                </c:pt>
                <c:pt idx="795">
                  <c:v>66.25001972222222</c:v>
                </c:pt>
                <c:pt idx="796">
                  <c:v>66.333330555555435</c:v>
                </c:pt>
                <c:pt idx="797">
                  <c:v>66.416664166666664</c:v>
                </c:pt>
                <c:pt idx="798">
                  <c:v>66.499998611111124</c:v>
                </c:pt>
                <c:pt idx="799">
                  <c:v>66.583334999999948</c:v>
                </c:pt>
                <c:pt idx="800">
                  <c:v>66.666686388888849</c:v>
                </c:pt>
                <c:pt idx="801">
                  <c:v>66.750016666666653</c:v>
                </c:pt>
                <c:pt idx="802">
                  <c:v>66.833350833333242</c:v>
                </c:pt>
                <c:pt idx="803">
                  <c:v>66.916664722222336</c:v>
                </c:pt>
                <c:pt idx="804">
                  <c:v>66.999998611111124</c:v>
                </c:pt>
                <c:pt idx="805">
                  <c:v>67.083342777777759</c:v>
                </c:pt>
                <c:pt idx="806">
                  <c:v>67.166664166666649</c:v>
                </c:pt>
                <c:pt idx="807">
                  <c:v>67.250009722222217</c:v>
                </c:pt>
                <c:pt idx="808">
                  <c:v>67.333352499999933</c:v>
                </c:pt>
                <c:pt idx="809">
                  <c:v>67.416663611111261</c:v>
                </c:pt>
                <c:pt idx="810">
                  <c:v>67.499996666666675</c:v>
                </c:pt>
                <c:pt idx="811">
                  <c:v>67.583338611111088</c:v>
                </c:pt>
                <c:pt idx="812">
                  <c:v>67.666674444444439</c:v>
                </c:pt>
                <c:pt idx="813">
                  <c:v>67.75000277777778</c:v>
                </c:pt>
                <c:pt idx="814">
                  <c:v>67.833335833333209</c:v>
                </c:pt>
                <c:pt idx="815">
                  <c:v>67.916668611111206</c:v>
                </c:pt>
                <c:pt idx="816">
                  <c:v>68.000000277777772</c:v>
                </c:pt>
                <c:pt idx="817">
                  <c:v>68.083346388888813</c:v>
                </c:pt>
                <c:pt idx="818">
                  <c:v>68.166664166666649</c:v>
                </c:pt>
                <c:pt idx="819">
                  <c:v>68.250015833333308</c:v>
                </c:pt>
                <c:pt idx="820">
                  <c:v>68.333337222222141</c:v>
                </c:pt>
                <c:pt idx="821">
                  <c:v>68.416672777777777</c:v>
                </c:pt>
                <c:pt idx="822">
                  <c:v>68.499999444444512</c:v>
                </c:pt>
                <c:pt idx="823">
                  <c:v>68.583350833333242</c:v>
                </c:pt>
                <c:pt idx="824">
                  <c:v>68.666675555555486</c:v>
                </c:pt>
                <c:pt idx="825">
                  <c:v>68.750013611111186</c:v>
                </c:pt>
                <c:pt idx="826">
                  <c:v>68.833348333333205</c:v>
                </c:pt>
                <c:pt idx="827">
                  <c:v>68.916682777777794</c:v>
                </c:pt>
                <c:pt idx="828">
                  <c:v>69.00000277777778</c:v>
                </c:pt>
                <c:pt idx="829">
                  <c:v>69.083330277777748</c:v>
                </c:pt>
                <c:pt idx="830">
                  <c:v>69.166671111111043</c:v>
                </c:pt>
                <c:pt idx="831">
                  <c:v>69.249998611111124</c:v>
                </c:pt>
                <c:pt idx="832">
                  <c:v>69.333332499999898</c:v>
                </c:pt>
                <c:pt idx="833">
                  <c:v>69.416677777777792</c:v>
                </c:pt>
                <c:pt idx="834">
                  <c:v>69.499996944444447</c:v>
                </c:pt>
                <c:pt idx="835">
                  <c:v>69.583339999999978</c:v>
                </c:pt>
                <c:pt idx="836">
                  <c:v>69.666678888888796</c:v>
                </c:pt>
                <c:pt idx="837">
                  <c:v>69.750008055555455</c:v>
                </c:pt>
                <c:pt idx="838">
                  <c:v>69.833346388888813</c:v>
                </c:pt>
                <c:pt idx="839">
                  <c:v>69.916682777777794</c:v>
                </c:pt>
                <c:pt idx="840">
                  <c:v>70.000006944444408</c:v>
                </c:pt>
                <c:pt idx="841">
                  <c:v>70.083331666666538</c:v>
                </c:pt>
                <c:pt idx="842">
                  <c:v>70.166680555555558</c:v>
                </c:pt>
                <c:pt idx="843">
                  <c:v>70.250001111111089</c:v>
                </c:pt>
                <c:pt idx="844">
                  <c:v>70.333338055555444</c:v>
                </c:pt>
                <c:pt idx="845">
                  <c:v>70.416677222222233</c:v>
                </c:pt>
                <c:pt idx="846">
                  <c:v>70.499998333333338</c:v>
                </c:pt>
                <c:pt idx="847">
                  <c:v>70.583347777777718</c:v>
                </c:pt>
                <c:pt idx="848">
                  <c:v>70.666664166666649</c:v>
                </c:pt>
                <c:pt idx="849">
                  <c:v>70.749997777777793</c:v>
                </c:pt>
                <c:pt idx="850">
                  <c:v>70.833329999999989</c:v>
                </c:pt>
                <c:pt idx="851">
                  <c:v>70.916665833333397</c:v>
                </c:pt>
                <c:pt idx="852">
                  <c:v>70.999997500000006</c:v>
                </c:pt>
                <c:pt idx="853">
                  <c:v>71.083335277777778</c:v>
                </c:pt>
                <c:pt idx="854">
                  <c:v>71.166665277777795</c:v>
                </c:pt>
                <c:pt idx="855">
                  <c:v>71.250013055555556</c:v>
                </c:pt>
                <c:pt idx="856">
                  <c:v>71.333331111110994</c:v>
                </c:pt>
                <c:pt idx="857">
                  <c:v>71.416663888888976</c:v>
                </c:pt>
                <c:pt idx="858">
                  <c:v>71.499997500000006</c:v>
                </c:pt>
                <c:pt idx="859">
                  <c:v>71.583335277777778</c:v>
                </c:pt>
                <c:pt idx="860">
                  <c:v>71.666664722222222</c:v>
                </c:pt>
                <c:pt idx="861">
                  <c:v>71.750001944444449</c:v>
                </c:pt>
                <c:pt idx="862">
                  <c:v>71.833332222222126</c:v>
                </c:pt>
                <c:pt idx="863">
                  <c:v>71.916665000000108</c:v>
                </c:pt>
                <c:pt idx="864">
                  <c:v>71.999998888888882</c:v>
                </c:pt>
                <c:pt idx="865">
                  <c:v>72.083351388888858</c:v>
                </c:pt>
                <c:pt idx="866">
                  <c:v>72.166669166666651</c:v>
                </c:pt>
                <c:pt idx="867">
                  <c:v>72.250004444444443</c:v>
                </c:pt>
                <c:pt idx="868">
                  <c:v>72.333348611111049</c:v>
                </c:pt>
                <c:pt idx="869">
                  <c:v>72.416668888888893</c:v>
                </c:pt>
                <c:pt idx="870">
                  <c:v>72.499998333333338</c:v>
                </c:pt>
                <c:pt idx="871">
                  <c:v>72.583343888888848</c:v>
                </c:pt>
                <c:pt idx="872">
                  <c:v>72.666671944444388</c:v>
                </c:pt>
                <c:pt idx="873">
                  <c:v>72.750017222222212</c:v>
                </c:pt>
                <c:pt idx="874">
                  <c:v>72.833332222222126</c:v>
                </c:pt>
                <c:pt idx="875">
                  <c:v>72.916667777777874</c:v>
                </c:pt>
                <c:pt idx="876">
                  <c:v>73.000000555555488</c:v>
                </c:pt>
                <c:pt idx="877">
                  <c:v>73.083331388888766</c:v>
                </c:pt>
                <c:pt idx="878">
                  <c:v>73.166666111111113</c:v>
                </c:pt>
                <c:pt idx="879">
                  <c:v>73.250018888888889</c:v>
                </c:pt>
                <c:pt idx="880">
                  <c:v>73.333336111110995</c:v>
                </c:pt>
                <c:pt idx="881">
                  <c:v>73.416673888888894</c:v>
                </c:pt>
                <c:pt idx="882">
                  <c:v>73.500003888888898</c:v>
                </c:pt>
                <c:pt idx="883">
                  <c:v>73.583332777777699</c:v>
                </c:pt>
                <c:pt idx="884">
                  <c:v>73.666678888888796</c:v>
                </c:pt>
                <c:pt idx="885">
                  <c:v>73.750015833333308</c:v>
                </c:pt>
                <c:pt idx="886">
                  <c:v>73.833339444444448</c:v>
                </c:pt>
                <c:pt idx="887">
                  <c:v>73.916685833333332</c:v>
                </c:pt>
                <c:pt idx="888">
                  <c:v>73.999997499999992</c:v>
                </c:pt>
                <c:pt idx="889">
                  <c:v>74.083329999999989</c:v>
                </c:pt>
                <c:pt idx="890">
                  <c:v>74.166678055555437</c:v>
                </c:pt>
                <c:pt idx="891">
                  <c:v>74.249997499999992</c:v>
                </c:pt>
                <c:pt idx="892">
                  <c:v>74.333333055555485</c:v>
                </c:pt>
                <c:pt idx="893">
                  <c:v>74.416667222222301</c:v>
                </c:pt>
                <c:pt idx="894">
                  <c:v>74.49999722222222</c:v>
                </c:pt>
                <c:pt idx="895">
                  <c:v>74.583332222222126</c:v>
                </c:pt>
                <c:pt idx="896">
                  <c:v>74.666681666666648</c:v>
                </c:pt>
                <c:pt idx="897">
                  <c:v>74.749996944444447</c:v>
                </c:pt>
                <c:pt idx="898">
                  <c:v>74.833348055555419</c:v>
                </c:pt>
                <c:pt idx="899">
                  <c:v>74.916666111111127</c:v>
                </c:pt>
                <c:pt idx="900">
                  <c:v>75.000009166666658</c:v>
                </c:pt>
                <c:pt idx="901">
                  <c:v>75.083330833333179</c:v>
                </c:pt>
                <c:pt idx="902">
                  <c:v>75.166678888888796</c:v>
                </c:pt>
                <c:pt idx="903">
                  <c:v>75.250012499999983</c:v>
                </c:pt>
                <c:pt idx="904">
                  <c:v>75.333331944444325</c:v>
                </c:pt>
                <c:pt idx="905">
                  <c:v>75.416678611111124</c:v>
                </c:pt>
                <c:pt idx="906">
                  <c:v>75.499999722222299</c:v>
                </c:pt>
                <c:pt idx="907">
                  <c:v>75.583330555555435</c:v>
                </c:pt>
                <c:pt idx="908">
                  <c:v>75.666672777777748</c:v>
                </c:pt>
                <c:pt idx="909">
                  <c:v>75.750014444444446</c:v>
                </c:pt>
                <c:pt idx="910">
                  <c:v>75.833331944444325</c:v>
                </c:pt>
                <c:pt idx="911">
                  <c:v>75.916675555555557</c:v>
                </c:pt>
                <c:pt idx="912">
                  <c:v>75.999998888888882</c:v>
                </c:pt>
                <c:pt idx="913">
                  <c:v>76.083336944444341</c:v>
                </c:pt>
                <c:pt idx="914">
                  <c:v>76.166675277777784</c:v>
                </c:pt>
                <c:pt idx="915">
                  <c:v>76.24999722222222</c:v>
                </c:pt>
                <c:pt idx="916">
                  <c:v>76.333333888888859</c:v>
                </c:pt>
                <c:pt idx="917">
                  <c:v>76.416665555555596</c:v>
                </c:pt>
                <c:pt idx="918">
                  <c:v>76.499999444444526</c:v>
                </c:pt>
                <c:pt idx="919">
                  <c:v>76.583331111110994</c:v>
                </c:pt>
                <c:pt idx="920">
                  <c:v>76.666663888888891</c:v>
                </c:pt>
                <c:pt idx="921">
                  <c:v>76.750019999999992</c:v>
                </c:pt>
                <c:pt idx="922">
                  <c:v>76.833339166666548</c:v>
                </c:pt>
                <c:pt idx="923">
                  <c:v>76.916685277777859</c:v>
                </c:pt>
                <c:pt idx="924">
                  <c:v>76.999996944444447</c:v>
                </c:pt>
                <c:pt idx="925">
                  <c:v>77.083329999999989</c:v>
                </c:pt>
                <c:pt idx="926">
                  <c:v>77.166674166666539</c:v>
                </c:pt>
                <c:pt idx="927">
                  <c:v>77.249998055555551</c:v>
                </c:pt>
                <c:pt idx="928">
                  <c:v>77.3333466666666</c:v>
                </c:pt>
                <c:pt idx="929">
                  <c:v>77.41666444444455</c:v>
                </c:pt>
                <c:pt idx="930">
                  <c:v>77.499998888888882</c:v>
                </c:pt>
                <c:pt idx="931">
                  <c:v>77.583347777777789</c:v>
                </c:pt>
                <c:pt idx="932">
                  <c:v>77.666667777777775</c:v>
                </c:pt>
                <c:pt idx="933">
                  <c:v>77.749997499999992</c:v>
                </c:pt>
                <c:pt idx="934">
                  <c:v>77.833334999999948</c:v>
                </c:pt>
                <c:pt idx="935">
                  <c:v>77.916685277777859</c:v>
                </c:pt>
                <c:pt idx="936">
                  <c:v>77.999997777777793</c:v>
                </c:pt>
                <c:pt idx="937">
                  <c:v>78.083339722222178</c:v>
                </c:pt>
                <c:pt idx="938">
                  <c:v>78.166663888888891</c:v>
                </c:pt>
                <c:pt idx="939">
                  <c:v>78.250000555555488</c:v>
                </c:pt>
                <c:pt idx="940">
                  <c:v>78.333330277777748</c:v>
                </c:pt>
                <c:pt idx="941">
                  <c:v>78.416677777777792</c:v>
                </c:pt>
                <c:pt idx="942">
                  <c:v>78.499997777777793</c:v>
                </c:pt>
                <c:pt idx="943">
                  <c:v>78.583332777777699</c:v>
                </c:pt>
                <c:pt idx="944">
                  <c:v>78.666665833333312</c:v>
                </c:pt>
                <c:pt idx="945">
                  <c:v>78.750001111111118</c:v>
                </c:pt>
                <c:pt idx="946">
                  <c:v>78.833330833333179</c:v>
                </c:pt>
                <c:pt idx="947">
                  <c:v>78.916679722222227</c:v>
                </c:pt>
                <c:pt idx="948">
                  <c:v>79.000005000000002</c:v>
                </c:pt>
                <c:pt idx="949">
                  <c:v>79.083330833333179</c:v>
                </c:pt>
                <c:pt idx="950">
                  <c:v>79.166669722222224</c:v>
                </c:pt>
                <c:pt idx="951">
                  <c:v>79.250007777777782</c:v>
                </c:pt>
                <c:pt idx="952">
                  <c:v>79.333332777777699</c:v>
                </c:pt>
                <c:pt idx="953">
                  <c:v>79.416666111111127</c:v>
                </c:pt>
                <c:pt idx="954">
                  <c:v>79.499997499999992</c:v>
                </c:pt>
                <c:pt idx="955">
                  <c:v>79.583337222222141</c:v>
                </c:pt>
                <c:pt idx="956">
                  <c:v>79.666663333333332</c:v>
                </c:pt>
                <c:pt idx="957">
                  <c:v>79.749999444444526</c:v>
                </c:pt>
                <c:pt idx="958">
                  <c:v>79.833347499999988</c:v>
                </c:pt>
                <c:pt idx="959">
                  <c:v>79.91668138888889</c:v>
                </c:pt>
                <c:pt idx="960">
                  <c:v>80.000013611111186</c:v>
                </c:pt>
                <c:pt idx="961">
                  <c:v>80.083348888888764</c:v>
                </c:pt>
                <c:pt idx="962">
                  <c:v>80.166682499999979</c:v>
                </c:pt>
                <c:pt idx="963">
                  <c:v>80.24999722222222</c:v>
                </c:pt>
                <c:pt idx="964">
                  <c:v>80.333335833333209</c:v>
                </c:pt>
                <c:pt idx="965">
                  <c:v>80.416684444444513</c:v>
                </c:pt>
                <c:pt idx="966">
                  <c:v>80.500009166666658</c:v>
                </c:pt>
                <c:pt idx="967">
                  <c:v>80.583334166666546</c:v>
                </c:pt>
                <c:pt idx="968">
                  <c:v>80.666671111111043</c:v>
                </c:pt>
                <c:pt idx="969">
                  <c:v>80.750003333333311</c:v>
                </c:pt>
                <c:pt idx="970">
                  <c:v>80.833343333333318</c:v>
                </c:pt>
                <c:pt idx="971">
                  <c:v>80.916669722222338</c:v>
                </c:pt>
                <c:pt idx="972">
                  <c:v>81.000008055555455</c:v>
                </c:pt>
                <c:pt idx="973">
                  <c:v>81.083348611111049</c:v>
                </c:pt>
                <c:pt idx="974">
                  <c:v>81.166675555555486</c:v>
                </c:pt>
                <c:pt idx="975">
                  <c:v>81.249997499999992</c:v>
                </c:pt>
                <c:pt idx="976">
                  <c:v>81.333347222222159</c:v>
                </c:pt>
                <c:pt idx="977">
                  <c:v>81.416665833333326</c:v>
                </c:pt>
                <c:pt idx="978">
                  <c:v>81.500015555555549</c:v>
                </c:pt>
                <c:pt idx="979">
                  <c:v>81.583330833333179</c:v>
                </c:pt>
                <c:pt idx="980">
                  <c:v>81.666671944444388</c:v>
                </c:pt>
                <c:pt idx="981">
                  <c:v>81.749996944444447</c:v>
                </c:pt>
                <c:pt idx="982">
                  <c:v>81.833331111110994</c:v>
                </c:pt>
                <c:pt idx="983">
                  <c:v>81.916665277777909</c:v>
                </c:pt>
                <c:pt idx="984">
                  <c:v>82</c:v>
                </c:pt>
                <c:pt idx="985">
                  <c:v>82.083332499999898</c:v>
                </c:pt>
                <c:pt idx="986">
                  <c:v>82.166682222222178</c:v>
                </c:pt>
                <c:pt idx="987">
                  <c:v>82.250010000000003</c:v>
                </c:pt>
                <c:pt idx="988">
                  <c:v>82.333331666666538</c:v>
                </c:pt>
                <c:pt idx="989">
                  <c:v>82.416665833333326</c:v>
                </c:pt>
                <c:pt idx="990">
                  <c:v>82.500016388888881</c:v>
                </c:pt>
                <c:pt idx="991">
                  <c:v>82.583339444444448</c:v>
                </c:pt>
                <c:pt idx="992">
                  <c:v>82.666682499999979</c:v>
                </c:pt>
                <c:pt idx="993">
                  <c:v>82.750010555555548</c:v>
                </c:pt>
                <c:pt idx="994">
                  <c:v>82.833330277777748</c:v>
                </c:pt>
                <c:pt idx="995">
                  <c:v>82.916668611111191</c:v>
                </c:pt>
                <c:pt idx="996">
                  <c:v>83.000008333333255</c:v>
                </c:pt>
                <c:pt idx="997">
                  <c:v>83.083344722222208</c:v>
                </c:pt>
                <c:pt idx="998">
                  <c:v>83.166663333333332</c:v>
                </c:pt>
                <c:pt idx="999">
                  <c:v>83.249997777777793</c:v>
                </c:pt>
                <c:pt idx="1000">
                  <c:v>83.333331666666538</c:v>
                </c:pt>
                <c:pt idx="1001">
                  <c:v>83.416663333333418</c:v>
                </c:pt>
                <c:pt idx="1002">
                  <c:v>83.499999722222299</c:v>
                </c:pt>
                <c:pt idx="1003">
                  <c:v>83.583338333333188</c:v>
                </c:pt>
                <c:pt idx="1004">
                  <c:v>83.666663888888891</c:v>
                </c:pt>
                <c:pt idx="1005">
                  <c:v>83.749999166666655</c:v>
                </c:pt>
                <c:pt idx="1006">
                  <c:v>83.833332222222126</c:v>
                </c:pt>
                <c:pt idx="1007">
                  <c:v>83.916666111111127</c:v>
                </c:pt>
                <c:pt idx="1008">
                  <c:v>83.999997499999992</c:v>
                </c:pt>
                <c:pt idx="1009">
                  <c:v>84.083340277777779</c:v>
                </c:pt>
                <c:pt idx="1010">
                  <c:v>84.166671388888858</c:v>
                </c:pt>
                <c:pt idx="1011">
                  <c:v>84.250014444444446</c:v>
                </c:pt>
                <c:pt idx="1012">
                  <c:v>84.333351666666658</c:v>
                </c:pt>
                <c:pt idx="1013">
                  <c:v>84.416673333333321</c:v>
                </c:pt>
                <c:pt idx="1014">
                  <c:v>84.500014722222232</c:v>
                </c:pt>
                <c:pt idx="1015">
                  <c:v>84.583348888888764</c:v>
                </c:pt>
                <c:pt idx="1016">
                  <c:v>84.666674722222211</c:v>
                </c:pt>
                <c:pt idx="1017">
                  <c:v>84.750009722222217</c:v>
                </c:pt>
                <c:pt idx="1018">
                  <c:v>84.833330277777748</c:v>
                </c:pt>
                <c:pt idx="1019">
                  <c:v>84.916672500000004</c:v>
                </c:pt>
                <c:pt idx="1020">
                  <c:v>84.999998888888882</c:v>
                </c:pt>
                <c:pt idx="1021">
                  <c:v>85.083333611111115</c:v>
                </c:pt>
                <c:pt idx="1022">
                  <c:v>85.166676388888888</c:v>
                </c:pt>
                <c:pt idx="1023">
                  <c:v>85.249998611111124</c:v>
                </c:pt>
                <c:pt idx="1024">
                  <c:v>85.333339444444448</c:v>
                </c:pt>
                <c:pt idx="1025">
                  <c:v>85.416663888888976</c:v>
                </c:pt>
                <c:pt idx="1026">
                  <c:v>85.499999444444526</c:v>
                </c:pt>
                <c:pt idx="1027">
                  <c:v>85.583329722222231</c:v>
                </c:pt>
                <c:pt idx="1028">
                  <c:v>85.666664722222222</c:v>
                </c:pt>
                <c:pt idx="1029">
                  <c:v>85.750011666666651</c:v>
                </c:pt>
                <c:pt idx="1030">
                  <c:v>85.833331944444325</c:v>
                </c:pt>
                <c:pt idx="1031">
                  <c:v>85.916665555555596</c:v>
                </c:pt>
                <c:pt idx="1032">
                  <c:v>85.999996666666675</c:v>
                </c:pt>
                <c:pt idx="1033">
                  <c:v>86.083345555555454</c:v>
                </c:pt>
                <c:pt idx="1034">
                  <c:v>86.166672777777748</c:v>
                </c:pt>
                <c:pt idx="1035">
                  <c:v>86.250005833333319</c:v>
                </c:pt>
                <c:pt idx="1036">
                  <c:v>86.333348333333205</c:v>
                </c:pt>
                <c:pt idx="1037">
                  <c:v>86.416670277777797</c:v>
                </c:pt>
                <c:pt idx="1038">
                  <c:v>86.500013055555556</c:v>
                </c:pt>
                <c:pt idx="1039">
                  <c:v>86.583350277777768</c:v>
                </c:pt>
                <c:pt idx="1040">
                  <c:v>86.666686111111119</c:v>
                </c:pt>
                <c:pt idx="1041">
                  <c:v>86.750018055555486</c:v>
                </c:pt>
                <c:pt idx="1042">
                  <c:v>86.833345833333226</c:v>
                </c:pt>
                <c:pt idx="1043">
                  <c:v>86.916663333333418</c:v>
                </c:pt>
                <c:pt idx="1044">
                  <c:v>87.000003611111126</c:v>
                </c:pt>
                <c:pt idx="1045">
                  <c:v>87.083353333333278</c:v>
                </c:pt>
                <c:pt idx="1046">
                  <c:v>87.166667777777775</c:v>
                </c:pt>
                <c:pt idx="1047">
                  <c:v>87.250010000000003</c:v>
                </c:pt>
                <c:pt idx="1048">
                  <c:v>87.333333333333258</c:v>
                </c:pt>
                <c:pt idx="1049">
                  <c:v>87.416663611111261</c:v>
                </c:pt>
                <c:pt idx="1050">
                  <c:v>87.500014166666659</c:v>
                </c:pt>
                <c:pt idx="1051">
                  <c:v>87.583331666666538</c:v>
                </c:pt>
                <c:pt idx="1052">
                  <c:v>87.666678333333223</c:v>
                </c:pt>
                <c:pt idx="1053">
                  <c:v>87.750003333333311</c:v>
                </c:pt>
                <c:pt idx="1054">
                  <c:v>87.833344444444378</c:v>
                </c:pt>
                <c:pt idx="1055">
                  <c:v>87.916672500000004</c:v>
                </c:pt>
                <c:pt idx="1056">
                  <c:v>87.999998611111124</c:v>
                </c:pt>
                <c:pt idx="1057">
                  <c:v>88.083331388888766</c:v>
                </c:pt>
                <c:pt idx="1058">
                  <c:v>88.166667500000003</c:v>
                </c:pt>
                <c:pt idx="1059">
                  <c:v>88.24999722222222</c:v>
                </c:pt>
                <c:pt idx="1060">
                  <c:v>88.333331944444325</c:v>
                </c:pt>
                <c:pt idx="1061">
                  <c:v>88.416664166666664</c:v>
                </c:pt>
                <c:pt idx="1062">
                  <c:v>88.499996666666675</c:v>
                </c:pt>
                <c:pt idx="1063">
                  <c:v>88.583332499999898</c:v>
                </c:pt>
                <c:pt idx="1064">
                  <c:v>88.666678611111109</c:v>
                </c:pt>
                <c:pt idx="1065">
                  <c:v>88.750004166666599</c:v>
                </c:pt>
                <c:pt idx="1066">
                  <c:v>88.833341666666584</c:v>
                </c:pt>
                <c:pt idx="1067">
                  <c:v>88.916673888888894</c:v>
                </c:pt>
                <c:pt idx="1068">
                  <c:v>89.000014166666659</c:v>
                </c:pt>
                <c:pt idx="1069">
                  <c:v>89.083337222222141</c:v>
                </c:pt>
                <c:pt idx="1070">
                  <c:v>89.166664166666649</c:v>
                </c:pt>
                <c:pt idx="1071">
                  <c:v>89.250004166666599</c:v>
                </c:pt>
                <c:pt idx="1072">
                  <c:v>89.333330833333179</c:v>
                </c:pt>
                <c:pt idx="1073">
                  <c:v>89.416663333333418</c:v>
                </c:pt>
                <c:pt idx="1074">
                  <c:v>89.500013333333342</c:v>
                </c:pt>
                <c:pt idx="1075">
                  <c:v>89.583330555555435</c:v>
                </c:pt>
                <c:pt idx="1076">
                  <c:v>89.666684722222229</c:v>
                </c:pt>
                <c:pt idx="1077">
                  <c:v>89.750001666666648</c:v>
                </c:pt>
                <c:pt idx="1078">
                  <c:v>89.833343333333318</c:v>
                </c:pt>
                <c:pt idx="1079">
                  <c:v>89.916665000000108</c:v>
                </c:pt>
                <c:pt idx="1080">
                  <c:v>90.000010555555548</c:v>
                </c:pt>
                <c:pt idx="1081">
                  <c:v>90.083330833333179</c:v>
                </c:pt>
                <c:pt idx="1082">
                  <c:v>90.166680555555558</c:v>
                </c:pt>
                <c:pt idx="1083">
                  <c:v>90.249996666666675</c:v>
                </c:pt>
                <c:pt idx="1084">
                  <c:v>90.333346944444372</c:v>
                </c:pt>
                <c:pt idx="1085">
                  <c:v>90.416675555555557</c:v>
                </c:pt>
                <c:pt idx="1086">
                  <c:v>90.50000277777778</c:v>
                </c:pt>
                <c:pt idx="1087">
                  <c:v>90.583331111110994</c:v>
                </c:pt>
                <c:pt idx="1088">
                  <c:v>90.666663888888891</c:v>
                </c:pt>
                <c:pt idx="1089">
                  <c:v>90.74999722222222</c:v>
                </c:pt>
                <c:pt idx="1090">
                  <c:v>90.833336111110995</c:v>
                </c:pt>
                <c:pt idx="1091">
                  <c:v>90.916665000000108</c:v>
                </c:pt>
                <c:pt idx="1092">
                  <c:v>91.000015555555549</c:v>
                </c:pt>
                <c:pt idx="1093">
                  <c:v>91.083330555555435</c:v>
                </c:pt>
                <c:pt idx="1094">
                  <c:v>91.166683611111125</c:v>
                </c:pt>
                <c:pt idx="1095">
                  <c:v>91.250003611111126</c:v>
                </c:pt>
                <c:pt idx="1096">
                  <c:v>91.333332499999898</c:v>
                </c:pt>
                <c:pt idx="1097">
                  <c:v>91.416686111111133</c:v>
                </c:pt>
                <c:pt idx="1098">
                  <c:v>91.499996666666675</c:v>
                </c:pt>
                <c:pt idx="1099">
                  <c:v>91.583331666666538</c:v>
                </c:pt>
                <c:pt idx="1100">
                  <c:v>91.66666305555556</c:v>
                </c:pt>
                <c:pt idx="1101">
                  <c:v>91.749996388888903</c:v>
                </c:pt>
                <c:pt idx="1102">
                  <c:v>91.833332222222126</c:v>
                </c:pt>
                <c:pt idx="1103">
                  <c:v>91.916664722222336</c:v>
                </c:pt>
                <c:pt idx="1104">
                  <c:v>91.99999722222222</c:v>
                </c:pt>
                <c:pt idx="1105">
                  <c:v>92.083331111110994</c:v>
                </c:pt>
                <c:pt idx="1106">
                  <c:v>92.166665277777795</c:v>
                </c:pt>
                <c:pt idx="1107">
                  <c:v>92.250016666666653</c:v>
                </c:pt>
                <c:pt idx="1108">
                  <c:v>92.333340833333224</c:v>
                </c:pt>
                <c:pt idx="1109">
                  <c:v>92.416667777777874</c:v>
                </c:pt>
                <c:pt idx="1110">
                  <c:v>92.500003055555553</c:v>
                </c:pt>
                <c:pt idx="1111">
                  <c:v>92.583342777777759</c:v>
                </c:pt>
                <c:pt idx="1112">
                  <c:v>92.666669444444466</c:v>
                </c:pt>
                <c:pt idx="1113">
                  <c:v>92.749998888888882</c:v>
                </c:pt>
                <c:pt idx="1114">
                  <c:v>92.833329999999989</c:v>
                </c:pt>
                <c:pt idx="1115">
                  <c:v>92.916665277777909</c:v>
                </c:pt>
                <c:pt idx="1116">
                  <c:v>92.999997499999992</c:v>
                </c:pt>
                <c:pt idx="1117">
                  <c:v>93.083346111111027</c:v>
                </c:pt>
                <c:pt idx="1118">
                  <c:v>93.166663888888891</c:v>
                </c:pt>
                <c:pt idx="1119">
                  <c:v>93.25001222222221</c:v>
                </c:pt>
                <c:pt idx="1120">
                  <c:v>93.333349444444451</c:v>
                </c:pt>
                <c:pt idx="1121">
                  <c:v>93.416664722222336</c:v>
                </c:pt>
                <c:pt idx="1122">
                  <c:v>93.500015555555549</c:v>
                </c:pt>
                <c:pt idx="1123">
                  <c:v>93.583331944444325</c:v>
                </c:pt>
                <c:pt idx="1124">
                  <c:v>93.666663888888891</c:v>
                </c:pt>
                <c:pt idx="1125">
                  <c:v>93.749998888888882</c:v>
                </c:pt>
                <c:pt idx="1126">
                  <c:v>93.833338611111088</c:v>
                </c:pt>
                <c:pt idx="1127">
                  <c:v>93.91668416666667</c:v>
                </c:pt>
                <c:pt idx="1128">
                  <c:v>93.999996388888903</c:v>
                </c:pt>
                <c:pt idx="1129">
                  <c:v>94.083330833333179</c:v>
                </c:pt>
                <c:pt idx="1130">
                  <c:v>94.166664444444464</c:v>
                </c:pt>
                <c:pt idx="1131">
                  <c:v>94.249998055555551</c:v>
                </c:pt>
                <c:pt idx="1132">
                  <c:v>94.333346944444372</c:v>
                </c:pt>
                <c:pt idx="1133">
                  <c:v>94.416668333333334</c:v>
                </c:pt>
                <c:pt idx="1134">
                  <c:v>94.499998888888882</c:v>
                </c:pt>
                <c:pt idx="1135">
                  <c:v>94.583346111111027</c:v>
                </c:pt>
                <c:pt idx="1136">
                  <c:v>94.66666361111119</c:v>
                </c:pt>
                <c:pt idx="1137">
                  <c:v>94.75000666666665</c:v>
                </c:pt>
                <c:pt idx="1138">
                  <c:v>94.833338611111088</c:v>
                </c:pt>
                <c:pt idx="1139">
                  <c:v>94.916663333333418</c:v>
                </c:pt>
                <c:pt idx="1140">
                  <c:v>95.00000666666665</c:v>
                </c:pt>
                <c:pt idx="1141">
                  <c:v>95.0833466666666</c:v>
                </c:pt>
                <c:pt idx="1142">
                  <c:v>95.166663333333332</c:v>
                </c:pt>
                <c:pt idx="1143">
                  <c:v>95.24999722222222</c:v>
                </c:pt>
                <c:pt idx="1144">
                  <c:v>95.333347777777789</c:v>
                </c:pt>
                <c:pt idx="1145">
                  <c:v>95.416664722222336</c:v>
                </c:pt>
                <c:pt idx="1146">
                  <c:v>95.500002500000008</c:v>
                </c:pt>
                <c:pt idx="1147">
                  <c:v>95.583348333333205</c:v>
                </c:pt>
                <c:pt idx="1148">
                  <c:v>95.666674444444439</c:v>
                </c:pt>
                <c:pt idx="1149">
                  <c:v>95.750014444444446</c:v>
                </c:pt>
                <c:pt idx="1150">
                  <c:v>95.833331388888766</c:v>
                </c:pt>
                <c:pt idx="1151">
                  <c:v>95.916665277777909</c:v>
                </c:pt>
                <c:pt idx="1152">
                  <c:v>96.000010555555548</c:v>
                </c:pt>
                <c:pt idx="1153">
                  <c:v>96.083329722222231</c:v>
                </c:pt>
                <c:pt idx="1154">
                  <c:v>96.166672777777748</c:v>
                </c:pt>
                <c:pt idx="1155">
                  <c:v>96.249998888888882</c:v>
                </c:pt>
                <c:pt idx="1156">
                  <c:v>96.333330833333179</c:v>
                </c:pt>
                <c:pt idx="1157">
                  <c:v>96.416677222222233</c:v>
                </c:pt>
                <c:pt idx="1158">
                  <c:v>96.499997777777793</c:v>
                </c:pt>
                <c:pt idx="1159">
                  <c:v>96.583329722222231</c:v>
                </c:pt>
                <c:pt idx="1160">
                  <c:v>96.666678055555437</c:v>
                </c:pt>
                <c:pt idx="1161">
                  <c:v>96.750008611111113</c:v>
                </c:pt>
                <c:pt idx="1162">
                  <c:v>96.833331944444325</c:v>
                </c:pt>
                <c:pt idx="1163">
                  <c:v>96.91666444444455</c:v>
                </c:pt>
                <c:pt idx="1164">
                  <c:v>97.000004722222215</c:v>
                </c:pt>
                <c:pt idx="1165">
                  <c:v>97.083331944444325</c:v>
                </c:pt>
                <c:pt idx="1166">
                  <c:v>97.166663888888891</c:v>
                </c:pt>
                <c:pt idx="1167">
                  <c:v>97.250006388888849</c:v>
                </c:pt>
                <c:pt idx="1168">
                  <c:v>97.333341111111025</c:v>
                </c:pt>
                <c:pt idx="1169">
                  <c:v>97.416663055555645</c:v>
                </c:pt>
                <c:pt idx="1170">
                  <c:v>97.500016111111108</c:v>
                </c:pt>
                <c:pt idx="1171">
                  <c:v>97.583350555555469</c:v>
                </c:pt>
                <c:pt idx="1172">
                  <c:v>97.666678055555437</c:v>
                </c:pt>
                <c:pt idx="1173">
                  <c:v>97.750009166666658</c:v>
                </c:pt>
                <c:pt idx="1174">
                  <c:v>97.833346944444372</c:v>
                </c:pt>
                <c:pt idx="1175">
                  <c:v>97.91668416666667</c:v>
                </c:pt>
                <c:pt idx="1176">
                  <c:v>98.000001944444378</c:v>
                </c:pt>
                <c:pt idx="1177">
                  <c:v>98.083335833333209</c:v>
                </c:pt>
                <c:pt idx="1178">
                  <c:v>98.166671666666659</c:v>
                </c:pt>
                <c:pt idx="1179">
                  <c:v>98.249998333333338</c:v>
                </c:pt>
                <c:pt idx="1180">
                  <c:v>98.333336944444341</c:v>
                </c:pt>
                <c:pt idx="1181">
                  <c:v>98.416666666666742</c:v>
                </c:pt>
                <c:pt idx="1182">
                  <c:v>98.500012499999983</c:v>
                </c:pt>
                <c:pt idx="1183">
                  <c:v>98.583351388888858</c:v>
                </c:pt>
                <c:pt idx="1184">
                  <c:v>98.666664444444464</c:v>
                </c:pt>
                <c:pt idx="1185">
                  <c:v>98.749996944444447</c:v>
                </c:pt>
                <c:pt idx="1186">
                  <c:v>98.833331666666538</c:v>
                </c:pt>
                <c:pt idx="1187">
                  <c:v>98.91668555555556</c:v>
                </c:pt>
                <c:pt idx="1188">
                  <c:v>98.999997777777793</c:v>
                </c:pt>
                <c:pt idx="1189">
                  <c:v>99.083352222222189</c:v>
                </c:pt>
                <c:pt idx="1190">
                  <c:v>99.166664166666649</c:v>
                </c:pt>
                <c:pt idx="1191">
                  <c:v>99.249998611111124</c:v>
                </c:pt>
                <c:pt idx="1192">
                  <c:v>99.333331111110994</c:v>
                </c:pt>
                <c:pt idx="1193">
                  <c:v>99.416665000000108</c:v>
                </c:pt>
                <c:pt idx="1194">
                  <c:v>99.499996944444447</c:v>
                </c:pt>
                <c:pt idx="1195">
                  <c:v>99.583330833333179</c:v>
                </c:pt>
                <c:pt idx="1196">
                  <c:v>99.666663333333332</c:v>
                </c:pt>
                <c:pt idx="1197">
                  <c:v>99.749997777777793</c:v>
                </c:pt>
                <c:pt idx="1198">
                  <c:v>99.833350555555469</c:v>
                </c:pt>
                <c:pt idx="1199">
                  <c:v>99.916666111111127</c:v>
                </c:pt>
                <c:pt idx="1200">
                  <c:v>100.00000583333328</c:v>
                </c:pt>
                <c:pt idx="1201">
                  <c:v>100.08334833333321</c:v>
                </c:pt>
                <c:pt idx="1202">
                  <c:v>100.16666666666667</c:v>
                </c:pt>
                <c:pt idx="1203">
                  <c:v>100.24999833333334</c:v>
                </c:pt>
                <c:pt idx="1204">
                  <c:v>100.33334222222216</c:v>
                </c:pt>
                <c:pt idx="1205">
                  <c:v>100.41667749999999</c:v>
                </c:pt>
                <c:pt idx="1206">
                  <c:v>100.50001694444444</c:v>
                </c:pt>
                <c:pt idx="1207">
                  <c:v>100.58335</c:v>
                </c:pt>
                <c:pt idx="1208">
                  <c:v>100.66667722222221</c:v>
                </c:pt>
                <c:pt idx="1209">
                  <c:v>100.74999666666669</c:v>
                </c:pt>
                <c:pt idx="1210">
                  <c:v>100.83335305555555</c:v>
                </c:pt>
                <c:pt idx="1211">
                  <c:v>100.91666444444458</c:v>
                </c:pt>
                <c:pt idx="1212">
                  <c:v>101.00000861111111</c:v>
                </c:pt>
                <c:pt idx="1213">
                  <c:v>101.08333166666658</c:v>
                </c:pt>
                <c:pt idx="1214">
                  <c:v>101.16668166666665</c:v>
                </c:pt>
                <c:pt idx="1215">
                  <c:v>101.24999722222222</c:v>
                </c:pt>
                <c:pt idx="1216">
                  <c:v>101.33335</c:v>
                </c:pt>
                <c:pt idx="1217">
                  <c:v>101.41668333333341</c:v>
                </c:pt>
                <c:pt idx="1218">
                  <c:v>101.50000583333328</c:v>
                </c:pt>
                <c:pt idx="1219">
                  <c:v>101.58333222222215</c:v>
                </c:pt>
                <c:pt idx="1220">
                  <c:v>101.66668361111118</c:v>
                </c:pt>
                <c:pt idx="1221">
                  <c:v>101.75001666666667</c:v>
                </c:pt>
                <c:pt idx="1222">
                  <c:v>101.83334305555555</c:v>
                </c:pt>
                <c:pt idx="1223">
                  <c:v>101.91666361111125</c:v>
                </c:pt>
                <c:pt idx="1224">
                  <c:v>102.00000888888881</c:v>
                </c:pt>
                <c:pt idx="1225">
                  <c:v>102.08333749999993</c:v>
                </c:pt>
                <c:pt idx="1226">
                  <c:v>102.16666444444446</c:v>
                </c:pt>
                <c:pt idx="1227">
                  <c:v>102.250015</c:v>
                </c:pt>
                <c:pt idx="1228">
                  <c:v>102.33333472222218</c:v>
                </c:pt>
                <c:pt idx="1229">
                  <c:v>102.4166797222223</c:v>
                </c:pt>
                <c:pt idx="1230">
                  <c:v>102.49999777777779</c:v>
                </c:pt>
                <c:pt idx="1231">
                  <c:v>102.58333888888876</c:v>
                </c:pt>
                <c:pt idx="1232">
                  <c:v>102.66667611111103</c:v>
                </c:pt>
                <c:pt idx="1233">
                  <c:v>102.74999861111112</c:v>
                </c:pt>
                <c:pt idx="1234">
                  <c:v>102.83333861111105</c:v>
                </c:pt>
                <c:pt idx="1235">
                  <c:v>102.91667694444446</c:v>
                </c:pt>
                <c:pt idx="1236">
                  <c:v>103.000015</c:v>
                </c:pt>
                <c:pt idx="1237">
                  <c:v>103.08333166666658</c:v>
                </c:pt>
                <c:pt idx="1238">
                  <c:v>103.16667333333331</c:v>
                </c:pt>
                <c:pt idx="1239">
                  <c:v>103.25001472222223</c:v>
                </c:pt>
                <c:pt idx="1240">
                  <c:v>103.33334583333325</c:v>
                </c:pt>
                <c:pt idx="1241">
                  <c:v>103.41667305555556</c:v>
                </c:pt>
                <c:pt idx="1242">
                  <c:v>103.49999916666665</c:v>
                </c:pt>
                <c:pt idx="1243">
                  <c:v>103.58334472222224</c:v>
                </c:pt>
                <c:pt idx="1244">
                  <c:v>103.66668305555555</c:v>
                </c:pt>
                <c:pt idx="1245">
                  <c:v>103.75001972222222</c:v>
                </c:pt>
                <c:pt idx="1246">
                  <c:v>103.83333333333326</c:v>
                </c:pt>
                <c:pt idx="1247">
                  <c:v>103.91667083333334</c:v>
                </c:pt>
                <c:pt idx="1248">
                  <c:v>104.00001666666667</c:v>
                </c:pt>
                <c:pt idx="1249">
                  <c:v>104.08334444444444</c:v>
                </c:pt>
                <c:pt idx="1250">
                  <c:v>104.16666555555555</c:v>
                </c:pt>
                <c:pt idx="1251">
                  <c:v>104.25000722222221</c:v>
                </c:pt>
                <c:pt idx="1252">
                  <c:v>104.3333416666666</c:v>
                </c:pt>
                <c:pt idx="1253">
                  <c:v>104.41667055555557</c:v>
                </c:pt>
                <c:pt idx="1254">
                  <c:v>104.50001277777777</c:v>
                </c:pt>
                <c:pt idx="1255">
                  <c:v>104.58333861111105</c:v>
                </c:pt>
                <c:pt idx="1256">
                  <c:v>104.66666666666667</c:v>
                </c:pt>
                <c:pt idx="1257">
                  <c:v>104.74999888888888</c:v>
                </c:pt>
                <c:pt idx="1258">
                  <c:v>104.83334833333321</c:v>
                </c:pt>
                <c:pt idx="1259">
                  <c:v>104.91667361111124</c:v>
                </c:pt>
                <c:pt idx="1260">
                  <c:v>104.99999666666669</c:v>
                </c:pt>
                <c:pt idx="1261">
                  <c:v>105.08333694444437</c:v>
                </c:pt>
                <c:pt idx="1262">
                  <c:v>105.16668305555555</c:v>
                </c:pt>
                <c:pt idx="1263">
                  <c:v>105.24999888888888</c:v>
                </c:pt>
                <c:pt idx="1264">
                  <c:v>105.33333361111112</c:v>
                </c:pt>
                <c:pt idx="1265">
                  <c:v>105.41668583333333</c:v>
                </c:pt>
                <c:pt idx="1266">
                  <c:v>105.50001472222223</c:v>
                </c:pt>
                <c:pt idx="1267">
                  <c:v>105.58334972222221</c:v>
                </c:pt>
                <c:pt idx="1268">
                  <c:v>105.66666499999999</c:v>
                </c:pt>
                <c:pt idx="1269">
                  <c:v>105.75001222222221</c:v>
                </c:pt>
                <c:pt idx="1270">
                  <c:v>105.83333249999993</c:v>
                </c:pt>
                <c:pt idx="1271">
                  <c:v>105.9166847222223</c:v>
                </c:pt>
                <c:pt idx="1272">
                  <c:v>105.99999777777779</c:v>
                </c:pt>
                <c:pt idx="1273">
                  <c:v>106.08333833333319</c:v>
                </c:pt>
                <c:pt idx="1274">
                  <c:v>106.16666611111111</c:v>
                </c:pt>
                <c:pt idx="1275">
                  <c:v>106.24999722222222</c:v>
                </c:pt>
                <c:pt idx="1276">
                  <c:v>106.33333472222218</c:v>
                </c:pt>
                <c:pt idx="1277">
                  <c:v>106.41667166666666</c:v>
                </c:pt>
                <c:pt idx="1278">
                  <c:v>106.50000111111108</c:v>
                </c:pt>
                <c:pt idx="1279">
                  <c:v>106.58334388888888</c:v>
                </c:pt>
                <c:pt idx="1280">
                  <c:v>106.66666583333333</c:v>
                </c:pt>
                <c:pt idx="1281">
                  <c:v>106.74999694444446</c:v>
                </c:pt>
                <c:pt idx="1282">
                  <c:v>106.83333249999993</c:v>
                </c:pt>
                <c:pt idx="1283">
                  <c:v>106.9166797222223</c:v>
                </c:pt>
                <c:pt idx="1284">
                  <c:v>106.99999888888888</c:v>
                </c:pt>
                <c:pt idx="1285">
                  <c:v>107.08335416666658</c:v>
                </c:pt>
                <c:pt idx="1286">
                  <c:v>107.16667027777777</c:v>
                </c:pt>
                <c:pt idx="1287">
                  <c:v>107.24999888888888</c:v>
                </c:pt>
                <c:pt idx="1288">
                  <c:v>107.33333055555543</c:v>
                </c:pt>
                <c:pt idx="1289">
                  <c:v>107.41666416666666</c:v>
                </c:pt>
                <c:pt idx="1290">
                  <c:v>107.49999805555557</c:v>
                </c:pt>
                <c:pt idx="1291">
                  <c:v>107.58333999999998</c:v>
                </c:pt>
                <c:pt idx="1292">
                  <c:v>107.66667388888888</c:v>
                </c:pt>
                <c:pt idx="1293">
                  <c:v>107.75000222222221</c:v>
                </c:pt>
                <c:pt idx="1294">
                  <c:v>107.83332972222223</c:v>
                </c:pt>
                <c:pt idx="1295">
                  <c:v>107.91667749999999</c:v>
                </c:pt>
                <c:pt idx="1296">
                  <c:v>108.000015</c:v>
                </c:pt>
                <c:pt idx="1297">
                  <c:v>108.08334222222216</c:v>
                </c:pt>
                <c:pt idx="1298">
                  <c:v>108.16666583333333</c:v>
                </c:pt>
                <c:pt idx="1299">
                  <c:v>108.25001083333331</c:v>
                </c:pt>
                <c:pt idx="1300">
                  <c:v>108.33333194444435</c:v>
                </c:pt>
                <c:pt idx="1301">
                  <c:v>108.41666944444459</c:v>
                </c:pt>
                <c:pt idx="1302">
                  <c:v>108.50000944444444</c:v>
                </c:pt>
                <c:pt idx="1303">
                  <c:v>108.58333027777778</c:v>
                </c:pt>
                <c:pt idx="1304">
                  <c:v>108.66666555555555</c:v>
                </c:pt>
                <c:pt idx="1305">
                  <c:v>108.74999916666665</c:v>
                </c:pt>
                <c:pt idx="1306">
                  <c:v>108.83334083333325</c:v>
                </c:pt>
                <c:pt idx="1307">
                  <c:v>108.91667944444451</c:v>
                </c:pt>
                <c:pt idx="1308">
                  <c:v>108.99999666666669</c:v>
                </c:pt>
                <c:pt idx="1309">
                  <c:v>109.08334916666655</c:v>
                </c:pt>
                <c:pt idx="1310">
                  <c:v>109.16666416666665</c:v>
                </c:pt>
                <c:pt idx="1311">
                  <c:v>109.24999833333334</c:v>
                </c:pt>
                <c:pt idx="1312">
                  <c:v>109.33333194444435</c:v>
                </c:pt>
                <c:pt idx="1313">
                  <c:v>109.41666638888896</c:v>
                </c:pt>
                <c:pt idx="1314">
                  <c:v>109.49999833333334</c:v>
                </c:pt>
                <c:pt idx="1315">
                  <c:v>109.58333083333319</c:v>
                </c:pt>
                <c:pt idx="1316">
                  <c:v>109.66666722222222</c:v>
                </c:pt>
                <c:pt idx="1317">
                  <c:v>109.74999749999999</c:v>
                </c:pt>
                <c:pt idx="1318">
                  <c:v>109.83333222222215</c:v>
                </c:pt>
                <c:pt idx="1319">
                  <c:v>109.91666361111125</c:v>
                </c:pt>
                <c:pt idx="1320">
                  <c:v>110.00001750000001</c:v>
                </c:pt>
                <c:pt idx="1321">
                  <c:v>110.08333472222218</c:v>
                </c:pt>
                <c:pt idx="1322">
                  <c:v>110.16666388888889</c:v>
                </c:pt>
                <c:pt idx="1323">
                  <c:v>110.24999944444453</c:v>
                </c:pt>
                <c:pt idx="1324">
                  <c:v>110.33334749999995</c:v>
                </c:pt>
                <c:pt idx="1325">
                  <c:v>110.41667527777786</c:v>
                </c:pt>
                <c:pt idx="1326">
                  <c:v>110.50001083333331</c:v>
                </c:pt>
                <c:pt idx="1327">
                  <c:v>110.58332999999999</c:v>
                </c:pt>
                <c:pt idx="1328">
                  <c:v>110.66667805555545</c:v>
                </c:pt>
                <c:pt idx="1329">
                  <c:v>110.74999722222222</c:v>
                </c:pt>
                <c:pt idx="1330">
                  <c:v>110.83333833333319</c:v>
                </c:pt>
                <c:pt idx="1331">
                  <c:v>110.91667416666667</c:v>
                </c:pt>
                <c:pt idx="1332">
                  <c:v>111.00001305555556</c:v>
                </c:pt>
                <c:pt idx="1333">
                  <c:v>111.08334249999993</c:v>
                </c:pt>
                <c:pt idx="1334">
                  <c:v>111.16666416666665</c:v>
                </c:pt>
                <c:pt idx="1335">
                  <c:v>111.25000888888881</c:v>
                </c:pt>
                <c:pt idx="1336">
                  <c:v>111.33333055555543</c:v>
                </c:pt>
                <c:pt idx="1337">
                  <c:v>111.41668583333333</c:v>
                </c:pt>
                <c:pt idx="1338">
                  <c:v>111.49999888888888</c:v>
                </c:pt>
                <c:pt idx="1339">
                  <c:v>111.58333555555544</c:v>
                </c:pt>
                <c:pt idx="1340">
                  <c:v>111.66668555555555</c:v>
                </c:pt>
                <c:pt idx="1341">
                  <c:v>111.74999722222222</c:v>
                </c:pt>
                <c:pt idx="1342">
                  <c:v>111.8333427777777</c:v>
                </c:pt>
                <c:pt idx="1343">
                  <c:v>111.916663888889</c:v>
                </c:pt>
                <c:pt idx="1344">
                  <c:v>111.99999805555557</c:v>
                </c:pt>
                <c:pt idx="1345">
                  <c:v>112.08333027777778</c:v>
                </c:pt>
                <c:pt idx="1346">
                  <c:v>112.16666333333333</c:v>
                </c:pt>
                <c:pt idx="1347">
                  <c:v>112.25000083333335</c:v>
                </c:pt>
                <c:pt idx="1348">
                  <c:v>112.33333777777771</c:v>
                </c:pt>
                <c:pt idx="1349">
                  <c:v>112.41666444444458</c:v>
                </c:pt>
                <c:pt idx="1350">
                  <c:v>112.49999916666665</c:v>
                </c:pt>
                <c:pt idx="1351">
                  <c:v>112.58334694444437</c:v>
                </c:pt>
                <c:pt idx="1352">
                  <c:v>112.66666555555555</c:v>
                </c:pt>
                <c:pt idx="1353">
                  <c:v>112.74999805555557</c:v>
                </c:pt>
                <c:pt idx="1354">
                  <c:v>112.83334861111111</c:v>
                </c:pt>
                <c:pt idx="1355">
                  <c:v>112.916663888889</c:v>
                </c:pt>
                <c:pt idx="1356">
                  <c:v>112.99999777777779</c:v>
                </c:pt>
                <c:pt idx="1357">
                  <c:v>113.08334222222216</c:v>
                </c:pt>
                <c:pt idx="1358">
                  <c:v>113.16666416666665</c:v>
                </c:pt>
                <c:pt idx="1359">
                  <c:v>113.24999638888889</c:v>
                </c:pt>
                <c:pt idx="1360">
                  <c:v>113.33333194444435</c:v>
                </c:pt>
                <c:pt idx="1361">
                  <c:v>113.41666916666669</c:v>
                </c:pt>
                <c:pt idx="1362">
                  <c:v>113.50000083333335</c:v>
                </c:pt>
                <c:pt idx="1363">
                  <c:v>113.58334055555547</c:v>
                </c:pt>
                <c:pt idx="1364">
                  <c:v>113.66667305555555</c:v>
                </c:pt>
                <c:pt idx="1365">
                  <c:v>113.74999777777779</c:v>
                </c:pt>
                <c:pt idx="1366">
                  <c:v>113.83334722222214</c:v>
                </c:pt>
                <c:pt idx="1367">
                  <c:v>113.91666972222234</c:v>
                </c:pt>
                <c:pt idx="1368">
                  <c:v>114.00000833333327</c:v>
                </c:pt>
                <c:pt idx="1369">
                  <c:v>114.08333083333319</c:v>
                </c:pt>
                <c:pt idx="1370">
                  <c:v>114.16667666666665</c:v>
                </c:pt>
                <c:pt idx="1371">
                  <c:v>114.24999749999999</c:v>
                </c:pt>
                <c:pt idx="1372">
                  <c:v>114.33334444444444</c:v>
                </c:pt>
                <c:pt idx="1373">
                  <c:v>114.41667444444451</c:v>
                </c:pt>
                <c:pt idx="1374">
                  <c:v>114.50000694444445</c:v>
                </c:pt>
                <c:pt idx="1375">
                  <c:v>114.58334249999993</c:v>
                </c:pt>
                <c:pt idx="1376">
                  <c:v>114.66666527777782</c:v>
                </c:pt>
                <c:pt idx="1377">
                  <c:v>114.75000111111108</c:v>
                </c:pt>
                <c:pt idx="1378">
                  <c:v>114.83333333333326</c:v>
                </c:pt>
                <c:pt idx="1379">
                  <c:v>114.916663888889</c:v>
                </c:pt>
                <c:pt idx="1380">
                  <c:v>115.00000444444444</c:v>
                </c:pt>
                <c:pt idx="1381">
                  <c:v>115.08334138888881</c:v>
                </c:pt>
                <c:pt idx="1382">
                  <c:v>115.16667249999998</c:v>
                </c:pt>
                <c:pt idx="1383">
                  <c:v>115.25001611111111</c:v>
                </c:pt>
                <c:pt idx="1384">
                  <c:v>115.33335138888881</c:v>
                </c:pt>
                <c:pt idx="1385">
                  <c:v>115.41666416666666</c:v>
                </c:pt>
                <c:pt idx="1386">
                  <c:v>115.5000075</c:v>
                </c:pt>
                <c:pt idx="1387">
                  <c:v>115.58334972222221</c:v>
                </c:pt>
                <c:pt idx="1388">
                  <c:v>115.66667222222218</c:v>
                </c:pt>
                <c:pt idx="1389">
                  <c:v>115.75000194444441</c:v>
                </c:pt>
                <c:pt idx="1390">
                  <c:v>115.83333222222215</c:v>
                </c:pt>
                <c:pt idx="1391">
                  <c:v>115.91668583333333</c:v>
                </c:pt>
                <c:pt idx="1392">
                  <c:v>116.00000833333327</c:v>
                </c:pt>
                <c:pt idx="1393">
                  <c:v>116.08333055555543</c:v>
                </c:pt>
                <c:pt idx="1394">
                  <c:v>116.16668583333328</c:v>
                </c:pt>
                <c:pt idx="1395">
                  <c:v>116.25000666666665</c:v>
                </c:pt>
                <c:pt idx="1396">
                  <c:v>116.33333055555543</c:v>
                </c:pt>
                <c:pt idx="1397">
                  <c:v>116.41666944444459</c:v>
                </c:pt>
                <c:pt idx="1398">
                  <c:v>116.49999916666665</c:v>
                </c:pt>
                <c:pt idx="1399">
                  <c:v>116.58334749999995</c:v>
                </c:pt>
                <c:pt idx="1400">
                  <c:v>116.66667500000001</c:v>
                </c:pt>
                <c:pt idx="1401">
                  <c:v>116.75000666666665</c:v>
                </c:pt>
                <c:pt idx="1402">
                  <c:v>116.83334027777778</c:v>
                </c:pt>
                <c:pt idx="1403">
                  <c:v>116.91667194444443</c:v>
                </c:pt>
                <c:pt idx="1404">
                  <c:v>116.99999833333334</c:v>
                </c:pt>
                <c:pt idx="1405">
                  <c:v>117.08333249999993</c:v>
                </c:pt>
                <c:pt idx="1406">
                  <c:v>117.16666944444449</c:v>
                </c:pt>
                <c:pt idx="1407">
                  <c:v>117.24999944444453</c:v>
                </c:pt>
                <c:pt idx="1408">
                  <c:v>117.3333427777777</c:v>
                </c:pt>
                <c:pt idx="1409">
                  <c:v>117.41668583333333</c:v>
                </c:pt>
                <c:pt idx="1410">
                  <c:v>117.49999666666669</c:v>
                </c:pt>
                <c:pt idx="1411">
                  <c:v>117.58333861111105</c:v>
                </c:pt>
                <c:pt idx="1412">
                  <c:v>117.66668694444444</c:v>
                </c:pt>
                <c:pt idx="1413">
                  <c:v>117.74999777777779</c:v>
                </c:pt>
                <c:pt idx="1414">
                  <c:v>117.83333055555543</c:v>
                </c:pt>
                <c:pt idx="1415">
                  <c:v>117.91667333333332</c:v>
                </c:pt>
                <c:pt idx="1416">
                  <c:v>118.00000611111111</c:v>
                </c:pt>
                <c:pt idx="1417">
                  <c:v>118.08333527777778</c:v>
                </c:pt>
                <c:pt idx="1418">
                  <c:v>118.16666333333333</c:v>
                </c:pt>
                <c:pt idx="1419">
                  <c:v>118.24999861111112</c:v>
                </c:pt>
                <c:pt idx="1420">
                  <c:v>118.33333166666658</c:v>
                </c:pt>
                <c:pt idx="1421">
                  <c:v>118.41666444444458</c:v>
                </c:pt>
                <c:pt idx="1422">
                  <c:v>118.5000091666666</c:v>
                </c:pt>
                <c:pt idx="1423">
                  <c:v>118.58335</c:v>
                </c:pt>
                <c:pt idx="1424">
                  <c:v>118.6666791666666</c:v>
                </c:pt>
                <c:pt idx="1425">
                  <c:v>118.75001194444445</c:v>
                </c:pt>
                <c:pt idx="1426">
                  <c:v>118.83333111111099</c:v>
                </c:pt>
                <c:pt idx="1427">
                  <c:v>118.91666444444458</c:v>
                </c:pt>
                <c:pt idx="1428">
                  <c:v>118.99999833333334</c:v>
                </c:pt>
                <c:pt idx="1429">
                  <c:v>119.08333888888876</c:v>
                </c:pt>
                <c:pt idx="1430">
                  <c:v>119.16667277777778</c:v>
                </c:pt>
                <c:pt idx="1431">
                  <c:v>119.24999722222222</c:v>
                </c:pt>
                <c:pt idx="1432">
                  <c:v>119.33333027777778</c:v>
                </c:pt>
                <c:pt idx="1433">
                  <c:v>119.41666555555562</c:v>
                </c:pt>
                <c:pt idx="1434">
                  <c:v>119.49999694444446</c:v>
                </c:pt>
                <c:pt idx="1435">
                  <c:v>119.58333083333319</c:v>
                </c:pt>
                <c:pt idx="1436">
                  <c:v>119.66667027777777</c:v>
                </c:pt>
                <c:pt idx="1437">
                  <c:v>119.74999805555557</c:v>
                </c:pt>
                <c:pt idx="1438">
                  <c:v>119.83332972222223</c:v>
                </c:pt>
                <c:pt idx="1439">
                  <c:v>119.91666888888889</c:v>
                </c:pt>
                <c:pt idx="1440">
                  <c:v>120.00000138888888</c:v>
                </c:pt>
                <c:pt idx="1441">
                  <c:v>120.08333333333326</c:v>
                </c:pt>
                <c:pt idx="1442">
                  <c:v>120.16667805555545</c:v>
                </c:pt>
                <c:pt idx="1443">
                  <c:v>120.24999694444446</c:v>
                </c:pt>
                <c:pt idx="1444">
                  <c:v>120.33332999999999</c:v>
                </c:pt>
                <c:pt idx="1445">
                  <c:v>120.41667166666666</c:v>
                </c:pt>
                <c:pt idx="1446">
                  <c:v>120.49999861111112</c:v>
                </c:pt>
                <c:pt idx="1447">
                  <c:v>120.58334555555547</c:v>
                </c:pt>
                <c:pt idx="1448">
                  <c:v>120.66666444444446</c:v>
                </c:pt>
                <c:pt idx="1449">
                  <c:v>120.74999749999999</c:v>
                </c:pt>
                <c:pt idx="1450">
                  <c:v>120.83333583333324</c:v>
                </c:pt>
                <c:pt idx="1451">
                  <c:v>120.916663888889</c:v>
                </c:pt>
                <c:pt idx="1452">
                  <c:v>121.00000777777778</c:v>
                </c:pt>
                <c:pt idx="1453">
                  <c:v>121.08333222222215</c:v>
                </c:pt>
                <c:pt idx="1454">
                  <c:v>121.16667694444445</c:v>
                </c:pt>
                <c:pt idx="1455">
                  <c:v>121.25000611111111</c:v>
                </c:pt>
                <c:pt idx="1456">
                  <c:v>121.33333833333319</c:v>
                </c:pt>
                <c:pt idx="1457">
                  <c:v>121.41668555555556</c:v>
                </c:pt>
                <c:pt idx="1458">
                  <c:v>121.49999638888889</c:v>
                </c:pt>
                <c:pt idx="1459">
                  <c:v>121.58334472222224</c:v>
                </c:pt>
                <c:pt idx="1460">
                  <c:v>121.66666777777777</c:v>
                </c:pt>
                <c:pt idx="1461">
                  <c:v>121.74999805555557</c:v>
                </c:pt>
                <c:pt idx="1462">
                  <c:v>121.83333611111102</c:v>
                </c:pt>
                <c:pt idx="1463">
                  <c:v>121.9166797222223</c:v>
                </c:pt>
                <c:pt idx="1464">
                  <c:v>122.000015</c:v>
                </c:pt>
                <c:pt idx="1465">
                  <c:v>122.08333166666658</c:v>
                </c:pt>
                <c:pt idx="1466">
                  <c:v>122.16666666666667</c:v>
                </c:pt>
                <c:pt idx="1467">
                  <c:v>122.24999638888889</c:v>
                </c:pt>
                <c:pt idx="1468">
                  <c:v>122.33334861111111</c:v>
                </c:pt>
                <c:pt idx="1469">
                  <c:v>122.41666361111125</c:v>
                </c:pt>
                <c:pt idx="1470">
                  <c:v>122.50001138888888</c:v>
                </c:pt>
                <c:pt idx="1471">
                  <c:v>122.58333361111112</c:v>
                </c:pt>
                <c:pt idx="1472">
                  <c:v>122.66666388888889</c:v>
                </c:pt>
                <c:pt idx="1473">
                  <c:v>122.75001333333334</c:v>
                </c:pt>
                <c:pt idx="1474">
                  <c:v>122.83334333333335</c:v>
                </c:pt>
                <c:pt idx="1475">
                  <c:v>122.91666444444458</c:v>
                </c:pt>
                <c:pt idx="1476">
                  <c:v>123.00000138888888</c:v>
                </c:pt>
                <c:pt idx="1477">
                  <c:v>123.08334305555555</c:v>
                </c:pt>
                <c:pt idx="1478">
                  <c:v>123.16666583333333</c:v>
                </c:pt>
                <c:pt idx="1479">
                  <c:v>123.2499997222223</c:v>
                </c:pt>
                <c:pt idx="1480">
                  <c:v>123.33334249999993</c:v>
                </c:pt>
                <c:pt idx="1481">
                  <c:v>123.41667472222228</c:v>
                </c:pt>
                <c:pt idx="1482">
                  <c:v>123.49999916666665</c:v>
                </c:pt>
                <c:pt idx="1483">
                  <c:v>123.58332999999999</c:v>
                </c:pt>
                <c:pt idx="1484">
                  <c:v>123.66666416666665</c:v>
                </c:pt>
                <c:pt idx="1485">
                  <c:v>123.75001583333331</c:v>
                </c:pt>
                <c:pt idx="1486">
                  <c:v>123.83333222222215</c:v>
                </c:pt>
                <c:pt idx="1487">
                  <c:v>123.91666944444459</c:v>
                </c:pt>
                <c:pt idx="1488">
                  <c:v>123.99999916666665</c:v>
                </c:pt>
                <c:pt idx="1489">
                  <c:v>124.08333222222215</c:v>
                </c:pt>
                <c:pt idx="1490">
                  <c:v>124.16666472222222</c:v>
                </c:pt>
                <c:pt idx="1491">
                  <c:v>124.25001416666665</c:v>
                </c:pt>
                <c:pt idx="1492">
                  <c:v>124.33333972222221</c:v>
                </c:pt>
                <c:pt idx="1493">
                  <c:v>124.41666333333342</c:v>
                </c:pt>
                <c:pt idx="1494">
                  <c:v>124.50000888888881</c:v>
                </c:pt>
                <c:pt idx="1495">
                  <c:v>124.58333249999993</c:v>
                </c:pt>
                <c:pt idx="1496">
                  <c:v>124.66666805555555</c:v>
                </c:pt>
                <c:pt idx="1497">
                  <c:v>124.7500041666666</c:v>
                </c:pt>
                <c:pt idx="1498">
                  <c:v>124.83334027777778</c:v>
                </c:pt>
                <c:pt idx="1499">
                  <c:v>124.91666416666666</c:v>
                </c:pt>
                <c:pt idx="1500">
                  <c:v>124.99999722222222</c:v>
                </c:pt>
                <c:pt idx="1501">
                  <c:v>125.08333527777778</c:v>
                </c:pt>
                <c:pt idx="1502">
                  <c:v>125.1666636111112</c:v>
                </c:pt>
                <c:pt idx="1503">
                  <c:v>125.25001416666665</c:v>
                </c:pt>
                <c:pt idx="1504">
                  <c:v>125.33334861111111</c:v>
                </c:pt>
                <c:pt idx="1505">
                  <c:v>125.41668416666667</c:v>
                </c:pt>
                <c:pt idx="1506">
                  <c:v>125.50000250000001</c:v>
                </c:pt>
                <c:pt idx="1507">
                  <c:v>125.58334444444444</c:v>
                </c:pt>
                <c:pt idx="1508">
                  <c:v>125.6666636111112</c:v>
                </c:pt>
                <c:pt idx="1509">
                  <c:v>125.75000944444444</c:v>
                </c:pt>
                <c:pt idx="1510">
                  <c:v>125.83334055555547</c:v>
                </c:pt>
                <c:pt idx="1511">
                  <c:v>125.91667583333333</c:v>
                </c:pt>
                <c:pt idx="1512">
                  <c:v>125.99999777777779</c:v>
                </c:pt>
                <c:pt idx="1513">
                  <c:v>126.08333138888879</c:v>
                </c:pt>
                <c:pt idx="1514">
                  <c:v>126.16667277777778</c:v>
                </c:pt>
                <c:pt idx="1515">
                  <c:v>126.25000666666665</c:v>
                </c:pt>
                <c:pt idx="1516">
                  <c:v>126.33334611111103</c:v>
                </c:pt>
                <c:pt idx="1517">
                  <c:v>126.41667583333333</c:v>
                </c:pt>
                <c:pt idx="1518">
                  <c:v>126.49999916666665</c:v>
                </c:pt>
                <c:pt idx="1519">
                  <c:v>126.58334722222214</c:v>
                </c:pt>
                <c:pt idx="1520">
                  <c:v>126.66667666666665</c:v>
                </c:pt>
                <c:pt idx="1521">
                  <c:v>126.74999638888889</c:v>
                </c:pt>
                <c:pt idx="1522">
                  <c:v>126.83332999999999</c:v>
                </c:pt>
                <c:pt idx="1523">
                  <c:v>126.916663888889</c:v>
                </c:pt>
                <c:pt idx="1524">
                  <c:v>127.00001305555556</c:v>
                </c:pt>
                <c:pt idx="1525">
                  <c:v>127.08333194444435</c:v>
                </c:pt>
                <c:pt idx="1526">
                  <c:v>127.16668694444444</c:v>
                </c:pt>
                <c:pt idx="1527">
                  <c:v>127.24999861111112</c:v>
                </c:pt>
                <c:pt idx="1528">
                  <c:v>127.33333527777778</c:v>
                </c:pt>
                <c:pt idx="1529">
                  <c:v>127.41666361111125</c:v>
                </c:pt>
                <c:pt idx="1530">
                  <c:v>127.49999722222222</c:v>
                </c:pt>
                <c:pt idx="1531">
                  <c:v>127.58334805555543</c:v>
                </c:pt>
                <c:pt idx="1532">
                  <c:v>127.66668027777777</c:v>
                </c:pt>
                <c:pt idx="1533">
                  <c:v>127.74999722222222</c:v>
                </c:pt>
                <c:pt idx="1534">
                  <c:v>127.83332999999999</c:v>
                </c:pt>
                <c:pt idx="1535">
                  <c:v>127.91666444444458</c:v>
                </c:pt>
                <c:pt idx="1536">
                  <c:v>128.00001805555561</c:v>
                </c:pt>
                <c:pt idx="1537">
                  <c:v>128.0833305555557</c:v>
                </c:pt>
                <c:pt idx="1538">
                  <c:v>128.1666788888889</c:v>
                </c:pt>
                <c:pt idx="1539">
                  <c:v>128.24999749999998</c:v>
                </c:pt>
                <c:pt idx="1540">
                  <c:v>128.33333222222223</c:v>
                </c:pt>
                <c:pt idx="1541">
                  <c:v>128.41666999999998</c:v>
                </c:pt>
                <c:pt idx="1542">
                  <c:v>128.50001305555557</c:v>
                </c:pt>
                <c:pt idx="1543">
                  <c:v>128.58333416666665</c:v>
                </c:pt>
                <c:pt idx="1544">
                  <c:v>128.66666388888873</c:v>
                </c:pt>
                <c:pt idx="1545">
                  <c:v>128.75001388888882</c:v>
                </c:pt>
                <c:pt idx="1546">
                  <c:v>128.83333388888889</c:v>
                </c:pt>
                <c:pt idx="1547">
                  <c:v>128.91666388888873</c:v>
                </c:pt>
                <c:pt idx="1548">
                  <c:v>128.99999666666668</c:v>
                </c:pt>
                <c:pt idx="1549">
                  <c:v>129.08333166666668</c:v>
                </c:pt>
                <c:pt idx="1550">
                  <c:v>129.16666583333333</c:v>
                </c:pt>
                <c:pt idx="1551">
                  <c:v>129.25000111111112</c:v>
                </c:pt>
                <c:pt idx="1552">
                  <c:v>129.3333302777778</c:v>
                </c:pt>
                <c:pt idx="1553">
                  <c:v>129.41666305555555</c:v>
                </c:pt>
                <c:pt idx="1554">
                  <c:v>129.49999777777779</c:v>
                </c:pt>
                <c:pt idx="1555">
                  <c:v>129.58334166666668</c:v>
                </c:pt>
                <c:pt idx="1556">
                  <c:v>129.6666655555554</c:v>
                </c:pt>
                <c:pt idx="1557">
                  <c:v>129.75001194444445</c:v>
                </c:pt>
                <c:pt idx="1558">
                  <c:v>129.83333194444444</c:v>
                </c:pt>
                <c:pt idx="1559">
                  <c:v>129.91666444444431</c:v>
                </c:pt>
                <c:pt idx="1560">
                  <c:v>129.99999750000001</c:v>
                </c:pt>
                <c:pt idx="1561">
                  <c:v>130.08333972222221</c:v>
                </c:pt>
                <c:pt idx="1562">
                  <c:v>130.16666305555555</c:v>
                </c:pt>
                <c:pt idx="1563">
                  <c:v>130.25000416666654</c:v>
                </c:pt>
                <c:pt idx="1564">
                  <c:v>130.33335222222215</c:v>
                </c:pt>
                <c:pt idx="1565">
                  <c:v>130.41667388888874</c:v>
                </c:pt>
                <c:pt idx="1566">
                  <c:v>130.50000333333341</c:v>
                </c:pt>
                <c:pt idx="1567">
                  <c:v>130.58334166666668</c:v>
                </c:pt>
                <c:pt idx="1568">
                  <c:v>130.66668416666647</c:v>
                </c:pt>
                <c:pt idx="1569">
                  <c:v>130.75000611111111</c:v>
                </c:pt>
                <c:pt idx="1570">
                  <c:v>130.83333611111121</c:v>
                </c:pt>
                <c:pt idx="1571">
                  <c:v>130.9166716666665</c:v>
                </c:pt>
                <c:pt idx="1572">
                  <c:v>131.00000111111112</c:v>
                </c:pt>
                <c:pt idx="1573">
                  <c:v>131.08334750000017</c:v>
                </c:pt>
                <c:pt idx="1574">
                  <c:v>131.16666527777761</c:v>
                </c:pt>
                <c:pt idx="1575">
                  <c:v>131.25001416666655</c:v>
                </c:pt>
                <c:pt idx="1576">
                  <c:v>131.33333166666668</c:v>
                </c:pt>
                <c:pt idx="1577">
                  <c:v>131.41666416666644</c:v>
                </c:pt>
                <c:pt idx="1578">
                  <c:v>131.50001722222223</c:v>
                </c:pt>
                <c:pt idx="1579">
                  <c:v>131.58334722222224</c:v>
                </c:pt>
                <c:pt idx="1580">
                  <c:v>131.66666499999985</c:v>
                </c:pt>
                <c:pt idx="1581">
                  <c:v>131.75000611111111</c:v>
                </c:pt>
                <c:pt idx="1582">
                  <c:v>131.83333972222221</c:v>
                </c:pt>
                <c:pt idx="1583">
                  <c:v>131.91666805555556</c:v>
                </c:pt>
                <c:pt idx="1584">
                  <c:v>131.99999750000001</c:v>
                </c:pt>
                <c:pt idx="1585">
                  <c:v>132.08334833333362</c:v>
                </c:pt>
                <c:pt idx="1586">
                  <c:v>132.16667416666647</c:v>
                </c:pt>
                <c:pt idx="1587">
                  <c:v>132.24999722222208</c:v>
                </c:pt>
                <c:pt idx="1588">
                  <c:v>132.33333305555561</c:v>
                </c:pt>
                <c:pt idx="1589">
                  <c:v>132.41667583333333</c:v>
                </c:pt>
                <c:pt idx="1590">
                  <c:v>132.49999694444443</c:v>
                </c:pt>
                <c:pt idx="1591">
                  <c:v>132.58333138888889</c:v>
                </c:pt>
                <c:pt idx="1592">
                  <c:v>132.66668444444431</c:v>
                </c:pt>
                <c:pt idx="1593">
                  <c:v>132.75000333333341</c:v>
                </c:pt>
                <c:pt idx="1594">
                  <c:v>132.83333166666668</c:v>
                </c:pt>
                <c:pt idx="1595">
                  <c:v>132.91667472222201</c:v>
                </c:pt>
                <c:pt idx="1596">
                  <c:v>133.00000777777777</c:v>
                </c:pt>
                <c:pt idx="1597">
                  <c:v>133.08334277777777</c:v>
                </c:pt>
                <c:pt idx="1598">
                  <c:v>133.16666388888873</c:v>
                </c:pt>
                <c:pt idx="1599">
                  <c:v>133.24999777777765</c:v>
                </c:pt>
                <c:pt idx="1600">
                  <c:v>133.33334638888905</c:v>
                </c:pt>
                <c:pt idx="1601">
                  <c:v>133.41667861111097</c:v>
                </c:pt>
                <c:pt idx="1602">
                  <c:v>133.50001888888889</c:v>
                </c:pt>
                <c:pt idx="1603">
                  <c:v>133.5833305555557</c:v>
                </c:pt>
                <c:pt idx="1604">
                  <c:v>133.66668638888888</c:v>
                </c:pt>
                <c:pt idx="1605">
                  <c:v>133.74999694444438</c:v>
                </c:pt>
                <c:pt idx="1606">
                  <c:v>133.83332972222223</c:v>
                </c:pt>
                <c:pt idx="1607">
                  <c:v>133.91666388888873</c:v>
                </c:pt>
                <c:pt idx="1608">
                  <c:v>134.0000013888889</c:v>
                </c:pt>
                <c:pt idx="1609">
                  <c:v>134.08334500000001</c:v>
                </c:pt>
                <c:pt idx="1610">
                  <c:v>134.16666361111092</c:v>
                </c:pt>
                <c:pt idx="1611">
                  <c:v>134.25000111111112</c:v>
                </c:pt>
                <c:pt idx="1612">
                  <c:v>134.33333777777781</c:v>
                </c:pt>
                <c:pt idx="1613">
                  <c:v>134.41667944444438</c:v>
                </c:pt>
                <c:pt idx="1614">
                  <c:v>134.49999944444446</c:v>
                </c:pt>
                <c:pt idx="1615">
                  <c:v>134.58333555555561</c:v>
                </c:pt>
                <c:pt idx="1616">
                  <c:v>134.66666305555555</c:v>
                </c:pt>
                <c:pt idx="1617">
                  <c:v>134.75000444444439</c:v>
                </c:pt>
                <c:pt idx="1618">
                  <c:v>134.83334861111121</c:v>
                </c:pt>
                <c:pt idx="1619">
                  <c:v>134.91667388888874</c:v>
                </c:pt>
                <c:pt idx="1620">
                  <c:v>134.99999833333348</c:v>
                </c:pt>
                <c:pt idx="1621">
                  <c:v>135.08333000000007</c:v>
                </c:pt>
                <c:pt idx="1622">
                  <c:v>135.16667055555556</c:v>
                </c:pt>
                <c:pt idx="1623">
                  <c:v>135.25000861111113</c:v>
                </c:pt>
                <c:pt idx="1624">
                  <c:v>135.3333305555557</c:v>
                </c:pt>
                <c:pt idx="1625">
                  <c:v>135.41666499999985</c:v>
                </c:pt>
                <c:pt idx="1626">
                  <c:v>135.50000833333348</c:v>
                </c:pt>
                <c:pt idx="1627">
                  <c:v>135.58334750000017</c:v>
                </c:pt>
                <c:pt idx="1628">
                  <c:v>135.66668138888878</c:v>
                </c:pt>
                <c:pt idx="1629">
                  <c:v>135.74999694444438</c:v>
                </c:pt>
                <c:pt idx="1630">
                  <c:v>135.83333194444444</c:v>
                </c:pt>
                <c:pt idx="1631">
                  <c:v>135.91667583333333</c:v>
                </c:pt>
                <c:pt idx="1632">
                  <c:v>136.00000777777777</c:v>
                </c:pt>
                <c:pt idx="1633">
                  <c:v>136.08334527777777</c:v>
                </c:pt>
                <c:pt idx="1634">
                  <c:v>136.16667055555556</c:v>
                </c:pt>
                <c:pt idx="1635">
                  <c:v>136.24999944444431</c:v>
                </c:pt>
                <c:pt idx="1636">
                  <c:v>136.33333916666666</c:v>
                </c:pt>
                <c:pt idx="1637">
                  <c:v>136.41668138888878</c:v>
                </c:pt>
                <c:pt idx="1638">
                  <c:v>136.50000888888889</c:v>
                </c:pt>
                <c:pt idx="1639">
                  <c:v>136.58333222222223</c:v>
                </c:pt>
                <c:pt idx="1640">
                  <c:v>136.66666944444438</c:v>
                </c:pt>
                <c:pt idx="1641">
                  <c:v>136.74999833333334</c:v>
                </c:pt>
                <c:pt idx="1642">
                  <c:v>136.83334527777777</c:v>
                </c:pt>
                <c:pt idx="1643">
                  <c:v>136.91667666666658</c:v>
                </c:pt>
                <c:pt idx="1644">
                  <c:v>137.00001805555561</c:v>
                </c:pt>
                <c:pt idx="1645">
                  <c:v>137.08333083333352</c:v>
                </c:pt>
                <c:pt idx="1646">
                  <c:v>137.16667305555555</c:v>
                </c:pt>
                <c:pt idx="1647">
                  <c:v>137.25000444444439</c:v>
                </c:pt>
                <c:pt idx="1648">
                  <c:v>137.33333694444457</c:v>
                </c:pt>
                <c:pt idx="1649">
                  <c:v>137.41667833333341</c:v>
                </c:pt>
                <c:pt idx="1650">
                  <c:v>137.4999986111111</c:v>
                </c:pt>
                <c:pt idx="1651">
                  <c:v>137.5833305555557</c:v>
                </c:pt>
                <c:pt idx="1652">
                  <c:v>137.66666388888873</c:v>
                </c:pt>
                <c:pt idx="1653">
                  <c:v>137.74999694444438</c:v>
                </c:pt>
                <c:pt idx="1654">
                  <c:v>137.83333138888889</c:v>
                </c:pt>
                <c:pt idx="1655">
                  <c:v>137.91668583333333</c:v>
                </c:pt>
                <c:pt idx="1656">
                  <c:v>137.99999805555561</c:v>
                </c:pt>
                <c:pt idx="1657">
                  <c:v>138.08334333333352</c:v>
                </c:pt>
                <c:pt idx="1658">
                  <c:v>138.16666333333333</c:v>
                </c:pt>
                <c:pt idx="1659">
                  <c:v>138.2500105555556</c:v>
                </c:pt>
                <c:pt idx="1660">
                  <c:v>138.33333388888889</c:v>
                </c:pt>
                <c:pt idx="1661">
                  <c:v>138.4166836111109</c:v>
                </c:pt>
                <c:pt idx="1662">
                  <c:v>138.49999833333348</c:v>
                </c:pt>
                <c:pt idx="1663">
                  <c:v>138.58333972222221</c:v>
                </c:pt>
                <c:pt idx="1664">
                  <c:v>138.66666583333333</c:v>
                </c:pt>
                <c:pt idx="1665">
                  <c:v>138.75001833333349</c:v>
                </c:pt>
                <c:pt idx="1666">
                  <c:v>138.83333250000001</c:v>
                </c:pt>
                <c:pt idx="1667">
                  <c:v>138.91666722222215</c:v>
                </c:pt>
                <c:pt idx="1668">
                  <c:v>139.00001638888889</c:v>
                </c:pt>
                <c:pt idx="1669">
                  <c:v>139.08333333333348</c:v>
                </c:pt>
                <c:pt idx="1670">
                  <c:v>139.16666666666652</c:v>
                </c:pt>
                <c:pt idx="1671">
                  <c:v>139.25</c:v>
                </c:pt>
                <c:pt idx="1672">
                  <c:v>139.33333333333348</c:v>
                </c:pt>
                <c:pt idx="1673">
                  <c:v>139.41666666666652</c:v>
                </c:pt>
                <c:pt idx="1674">
                  <c:v>139.5</c:v>
                </c:pt>
                <c:pt idx="1675">
                  <c:v>139.58333333333348</c:v>
                </c:pt>
                <c:pt idx="1676">
                  <c:v>139.66666666666652</c:v>
                </c:pt>
                <c:pt idx="1677">
                  <c:v>139.75</c:v>
                </c:pt>
                <c:pt idx="1678">
                  <c:v>139.83333333333348</c:v>
                </c:pt>
                <c:pt idx="1679">
                  <c:v>139.91666666666652</c:v>
                </c:pt>
                <c:pt idx="1680">
                  <c:v>140</c:v>
                </c:pt>
                <c:pt idx="1681">
                  <c:v>140.08333333333348</c:v>
                </c:pt>
                <c:pt idx="1682">
                  <c:v>140.16666666666652</c:v>
                </c:pt>
                <c:pt idx="1683">
                  <c:v>140.25</c:v>
                </c:pt>
                <c:pt idx="1684">
                  <c:v>140.33333333333348</c:v>
                </c:pt>
                <c:pt idx="1685">
                  <c:v>140.41666666666652</c:v>
                </c:pt>
                <c:pt idx="1686">
                  <c:v>140.5</c:v>
                </c:pt>
                <c:pt idx="1687">
                  <c:v>140.58333333333348</c:v>
                </c:pt>
                <c:pt idx="1688">
                  <c:v>140.66666666666652</c:v>
                </c:pt>
                <c:pt idx="1689">
                  <c:v>140.75</c:v>
                </c:pt>
                <c:pt idx="1690">
                  <c:v>140.83333333333348</c:v>
                </c:pt>
                <c:pt idx="1691">
                  <c:v>140.91666666666652</c:v>
                </c:pt>
                <c:pt idx="1692">
                  <c:v>141</c:v>
                </c:pt>
                <c:pt idx="1693">
                  <c:v>141.08333333333348</c:v>
                </c:pt>
                <c:pt idx="1694">
                  <c:v>141.16666666666652</c:v>
                </c:pt>
                <c:pt idx="1695">
                  <c:v>141.25</c:v>
                </c:pt>
                <c:pt idx="1696">
                  <c:v>141.33333333333348</c:v>
                </c:pt>
                <c:pt idx="1697">
                  <c:v>141.41666666666652</c:v>
                </c:pt>
                <c:pt idx="1698">
                  <c:v>141.5</c:v>
                </c:pt>
                <c:pt idx="1699">
                  <c:v>141.58333333333348</c:v>
                </c:pt>
                <c:pt idx="1700">
                  <c:v>141.66666666666652</c:v>
                </c:pt>
                <c:pt idx="1701">
                  <c:v>141.75</c:v>
                </c:pt>
                <c:pt idx="1702">
                  <c:v>141.83333333333348</c:v>
                </c:pt>
                <c:pt idx="1703">
                  <c:v>141.91666666666652</c:v>
                </c:pt>
                <c:pt idx="1704">
                  <c:v>142</c:v>
                </c:pt>
                <c:pt idx="1705">
                  <c:v>142.08333333333348</c:v>
                </c:pt>
                <c:pt idx="1706">
                  <c:v>142.16666666666652</c:v>
                </c:pt>
                <c:pt idx="1707">
                  <c:v>142.25</c:v>
                </c:pt>
                <c:pt idx="1708">
                  <c:v>142.33333333333348</c:v>
                </c:pt>
                <c:pt idx="1709">
                  <c:v>142.41666666666652</c:v>
                </c:pt>
                <c:pt idx="1710">
                  <c:v>142.5</c:v>
                </c:pt>
                <c:pt idx="1711">
                  <c:v>142.58333333333348</c:v>
                </c:pt>
                <c:pt idx="1712">
                  <c:v>142.66666666666652</c:v>
                </c:pt>
                <c:pt idx="1713">
                  <c:v>142.75</c:v>
                </c:pt>
                <c:pt idx="1714">
                  <c:v>142.83333333333348</c:v>
                </c:pt>
                <c:pt idx="1715">
                  <c:v>142.91666666666652</c:v>
                </c:pt>
                <c:pt idx="1716">
                  <c:v>143</c:v>
                </c:pt>
                <c:pt idx="1717">
                  <c:v>143.08333333333348</c:v>
                </c:pt>
                <c:pt idx="1718">
                  <c:v>143.16666666666652</c:v>
                </c:pt>
                <c:pt idx="1719">
                  <c:v>143.25</c:v>
                </c:pt>
                <c:pt idx="1720">
                  <c:v>143.33333333333348</c:v>
                </c:pt>
                <c:pt idx="1721">
                  <c:v>143.41666666666652</c:v>
                </c:pt>
                <c:pt idx="1722">
                  <c:v>143.5</c:v>
                </c:pt>
                <c:pt idx="1723">
                  <c:v>143.58333333333348</c:v>
                </c:pt>
                <c:pt idx="1724">
                  <c:v>143.66666666666652</c:v>
                </c:pt>
                <c:pt idx="1725">
                  <c:v>143.75</c:v>
                </c:pt>
                <c:pt idx="1726">
                  <c:v>143.83333333333348</c:v>
                </c:pt>
                <c:pt idx="1727">
                  <c:v>143.91666666666652</c:v>
                </c:pt>
                <c:pt idx="1728">
                  <c:v>144</c:v>
                </c:pt>
                <c:pt idx="1729">
                  <c:v>144.08333333333348</c:v>
                </c:pt>
                <c:pt idx="1730">
                  <c:v>144.16666666666652</c:v>
                </c:pt>
                <c:pt idx="1731">
                  <c:v>144.25</c:v>
                </c:pt>
                <c:pt idx="1732">
                  <c:v>144.33333333333348</c:v>
                </c:pt>
                <c:pt idx="1733">
                  <c:v>144.41666666666652</c:v>
                </c:pt>
                <c:pt idx="1734">
                  <c:v>144.5</c:v>
                </c:pt>
                <c:pt idx="1735">
                  <c:v>144.58333333333348</c:v>
                </c:pt>
                <c:pt idx="1736">
                  <c:v>144.66666666666652</c:v>
                </c:pt>
                <c:pt idx="1737">
                  <c:v>144.75</c:v>
                </c:pt>
                <c:pt idx="1738">
                  <c:v>144.83333333333348</c:v>
                </c:pt>
                <c:pt idx="1739">
                  <c:v>144.91666666666652</c:v>
                </c:pt>
                <c:pt idx="1740">
                  <c:v>145</c:v>
                </c:pt>
                <c:pt idx="1741">
                  <c:v>145.08333333333348</c:v>
                </c:pt>
                <c:pt idx="1742">
                  <c:v>145.16666666666652</c:v>
                </c:pt>
                <c:pt idx="1743">
                  <c:v>145.25</c:v>
                </c:pt>
                <c:pt idx="1744">
                  <c:v>145.33333333333348</c:v>
                </c:pt>
                <c:pt idx="1745">
                  <c:v>145.41666666666652</c:v>
                </c:pt>
                <c:pt idx="1746">
                  <c:v>145.5</c:v>
                </c:pt>
                <c:pt idx="1747">
                  <c:v>145.58333333333348</c:v>
                </c:pt>
                <c:pt idx="1748">
                  <c:v>145.66666666666652</c:v>
                </c:pt>
                <c:pt idx="1749">
                  <c:v>145.75</c:v>
                </c:pt>
                <c:pt idx="1750">
                  <c:v>145.83333333333348</c:v>
                </c:pt>
                <c:pt idx="1751">
                  <c:v>145.91666666666652</c:v>
                </c:pt>
                <c:pt idx="1752">
                  <c:v>146</c:v>
                </c:pt>
                <c:pt idx="1753">
                  <c:v>146.08333333333348</c:v>
                </c:pt>
                <c:pt idx="1754">
                  <c:v>146.16666666666652</c:v>
                </c:pt>
                <c:pt idx="1755">
                  <c:v>146.25</c:v>
                </c:pt>
                <c:pt idx="1756">
                  <c:v>146.33333333333348</c:v>
                </c:pt>
                <c:pt idx="1757">
                  <c:v>146.41666666666652</c:v>
                </c:pt>
                <c:pt idx="1758">
                  <c:v>146.5</c:v>
                </c:pt>
                <c:pt idx="1759">
                  <c:v>146.58333333333348</c:v>
                </c:pt>
                <c:pt idx="1760">
                  <c:v>146.66666666666652</c:v>
                </c:pt>
                <c:pt idx="1761">
                  <c:v>146.75</c:v>
                </c:pt>
                <c:pt idx="1762">
                  <c:v>146.83333333333348</c:v>
                </c:pt>
                <c:pt idx="1763">
                  <c:v>146.91666666666652</c:v>
                </c:pt>
                <c:pt idx="1764">
                  <c:v>147</c:v>
                </c:pt>
                <c:pt idx="1765">
                  <c:v>147.08333333333348</c:v>
                </c:pt>
                <c:pt idx="1766">
                  <c:v>147.16666666666652</c:v>
                </c:pt>
                <c:pt idx="1767">
                  <c:v>147.25</c:v>
                </c:pt>
                <c:pt idx="1768">
                  <c:v>147.33333333333348</c:v>
                </c:pt>
                <c:pt idx="1769">
                  <c:v>147.41666666666652</c:v>
                </c:pt>
                <c:pt idx="1770">
                  <c:v>147.5</c:v>
                </c:pt>
                <c:pt idx="1771">
                  <c:v>147.58333333333348</c:v>
                </c:pt>
                <c:pt idx="1772">
                  <c:v>147.66666666666652</c:v>
                </c:pt>
                <c:pt idx="1773">
                  <c:v>147.75</c:v>
                </c:pt>
                <c:pt idx="1774">
                  <c:v>147.83333333333348</c:v>
                </c:pt>
                <c:pt idx="1775">
                  <c:v>147.91666666666652</c:v>
                </c:pt>
                <c:pt idx="1776">
                  <c:v>148</c:v>
                </c:pt>
                <c:pt idx="1777">
                  <c:v>148.08333333333348</c:v>
                </c:pt>
                <c:pt idx="1778">
                  <c:v>148.16666666666652</c:v>
                </c:pt>
                <c:pt idx="1779">
                  <c:v>148.25</c:v>
                </c:pt>
                <c:pt idx="1780">
                  <c:v>148.33333333333348</c:v>
                </c:pt>
                <c:pt idx="1781">
                  <c:v>148.41666666666652</c:v>
                </c:pt>
                <c:pt idx="1782">
                  <c:v>148.5</c:v>
                </c:pt>
                <c:pt idx="1783">
                  <c:v>148.58333333333348</c:v>
                </c:pt>
                <c:pt idx="1784">
                  <c:v>148.66666666666652</c:v>
                </c:pt>
                <c:pt idx="1785">
                  <c:v>148.75</c:v>
                </c:pt>
                <c:pt idx="1786">
                  <c:v>148.83333333333348</c:v>
                </c:pt>
                <c:pt idx="1787">
                  <c:v>148.91666666666652</c:v>
                </c:pt>
                <c:pt idx="1788">
                  <c:v>149</c:v>
                </c:pt>
                <c:pt idx="1789">
                  <c:v>149.08333333333348</c:v>
                </c:pt>
                <c:pt idx="1790">
                  <c:v>149.16666666666652</c:v>
                </c:pt>
                <c:pt idx="1791">
                  <c:v>149.25</c:v>
                </c:pt>
                <c:pt idx="1792">
                  <c:v>149.33333333333348</c:v>
                </c:pt>
                <c:pt idx="1793">
                  <c:v>149.41666666666652</c:v>
                </c:pt>
                <c:pt idx="1794">
                  <c:v>149.5</c:v>
                </c:pt>
                <c:pt idx="1795">
                  <c:v>149.58333333333348</c:v>
                </c:pt>
                <c:pt idx="1796">
                  <c:v>149.66666666666652</c:v>
                </c:pt>
                <c:pt idx="1797">
                  <c:v>149.75</c:v>
                </c:pt>
                <c:pt idx="1798">
                  <c:v>149.83333333333348</c:v>
                </c:pt>
                <c:pt idx="1799">
                  <c:v>149.91666666666652</c:v>
                </c:pt>
                <c:pt idx="1800">
                  <c:v>150</c:v>
                </c:pt>
                <c:pt idx="1801">
                  <c:v>150.08333333333348</c:v>
                </c:pt>
                <c:pt idx="1802">
                  <c:v>150.16666666666652</c:v>
                </c:pt>
                <c:pt idx="1803">
                  <c:v>150.25</c:v>
                </c:pt>
                <c:pt idx="1804">
                  <c:v>150.33333333333348</c:v>
                </c:pt>
                <c:pt idx="1805">
                  <c:v>150.41666666666652</c:v>
                </c:pt>
                <c:pt idx="1806">
                  <c:v>150.5</c:v>
                </c:pt>
                <c:pt idx="1807">
                  <c:v>150.58333333333348</c:v>
                </c:pt>
                <c:pt idx="1808">
                  <c:v>150.66666666666652</c:v>
                </c:pt>
                <c:pt idx="1809">
                  <c:v>150.75</c:v>
                </c:pt>
                <c:pt idx="1810">
                  <c:v>150.83333333333348</c:v>
                </c:pt>
                <c:pt idx="1811">
                  <c:v>150.91666666666652</c:v>
                </c:pt>
                <c:pt idx="1812">
                  <c:v>151</c:v>
                </c:pt>
                <c:pt idx="1813">
                  <c:v>151.08333333333348</c:v>
                </c:pt>
                <c:pt idx="1814">
                  <c:v>151.16666666666652</c:v>
                </c:pt>
                <c:pt idx="1815">
                  <c:v>151.25</c:v>
                </c:pt>
                <c:pt idx="1816">
                  <c:v>151.33333333333348</c:v>
                </c:pt>
                <c:pt idx="1817">
                  <c:v>151.41666666666652</c:v>
                </c:pt>
                <c:pt idx="1818">
                  <c:v>151.5</c:v>
                </c:pt>
                <c:pt idx="1819">
                  <c:v>151.58333333333348</c:v>
                </c:pt>
                <c:pt idx="1820">
                  <c:v>151.66666666666652</c:v>
                </c:pt>
                <c:pt idx="1821">
                  <c:v>151.75</c:v>
                </c:pt>
                <c:pt idx="1822">
                  <c:v>151.83333333333348</c:v>
                </c:pt>
                <c:pt idx="1823">
                  <c:v>151.91666666666652</c:v>
                </c:pt>
                <c:pt idx="1824">
                  <c:v>152</c:v>
                </c:pt>
                <c:pt idx="1825">
                  <c:v>152.08333333333348</c:v>
                </c:pt>
                <c:pt idx="1826">
                  <c:v>152.16666666666652</c:v>
                </c:pt>
                <c:pt idx="1827">
                  <c:v>152.25</c:v>
                </c:pt>
                <c:pt idx="1828">
                  <c:v>152.33333333333348</c:v>
                </c:pt>
                <c:pt idx="1829">
                  <c:v>152.41666666666652</c:v>
                </c:pt>
                <c:pt idx="1830">
                  <c:v>152.5</c:v>
                </c:pt>
                <c:pt idx="1831">
                  <c:v>152.58333333333348</c:v>
                </c:pt>
                <c:pt idx="1832">
                  <c:v>152.66666666666652</c:v>
                </c:pt>
                <c:pt idx="1833">
                  <c:v>152.75</c:v>
                </c:pt>
                <c:pt idx="1834">
                  <c:v>152.83333333333348</c:v>
                </c:pt>
                <c:pt idx="1835">
                  <c:v>152.91666666666652</c:v>
                </c:pt>
                <c:pt idx="1836">
                  <c:v>153</c:v>
                </c:pt>
                <c:pt idx="1837">
                  <c:v>153.08333333333348</c:v>
                </c:pt>
                <c:pt idx="1838">
                  <c:v>153.16666666666652</c:v>
                </c:pt>
                <c:pt idx="1839">
                  <c:v>153.25</c:v>
                </c:pt>
                <c:pt idx="1840">
                  <c:v>153.33333333333348</c:v>
                </c:pt>
                <c:pt idx="1841">
                  <c:v>153.41666666666652</c:v>
                </c:pt>
                <c:pt idx="1842">
                  <c:v>153.5</c:v>
                </c:pt>
                <c:pt idx="1843">
                  <c:v>153.58333333333348</c:v>
                </c:pt>
                <c:pt idx="1844">
                  <c:v>153.66666666666652</c:v>
                </c:pt>
                <c:pt idx="1845">
                  <c:v>153.75</c:v>
                </c:pt>
                <c:pt idx="1846">
                  <c:v>153.83333333333348</c:v>
                </c:pt>
                <c:pt idx="1847">
                  <c:v>153.91666666666652</c:v>
                </c:pt>
                <c:pt idx="1848">
                  <c:v>154</c:v>
                </c:pt>
                <c:pt idx="1849">
                  <c:v>154.08333333333348</c:v>
                </c:pt>
                <c:pt idx="1850">
                  <c:v>154.16666666666652</c:v>
                </c:pt>
                <c:pt idx="1851">
                  <c:v>154.25</c:v>
                </c:pt>
                <c:pt idx="1852">
                  <c:v>154.33333333333348</c:v>
                </c:pt>
                <c:pt idx="1853">
                  <c:v>154.41666666666652</c:v>
                </c:pt>
                <c:pt idx="1854">
                  <c:v>154.5</c:v>
                </c:pt>
                <c:pt idx="1855">
                  <c:v>154.58333333333348</c:v>
                </c:pt>
                <c:pt idx="1856">
                  <c:v>154.66666666666652</c:v>
                </c:pt>
                <c:pt idx="1857">
                  <c:v>154.75</c:v>
                </c:pt>
                <c:pt idx="1858">
                  <c:v>154.83333333333348</c:v>
                </c:pt>
                <c:pt idx="1859">
                  <c:v>154.91666666666652</c:v>
                </c:pt>
                <c:pt idx="1860">
                  <c:v>155</c:v>
                </c:pt>
                <c:pt idx="1861">
                  <c:v>155.08333333333348</c:v>
                </c:pt>
                <c:pt idx="1862">
                  <c:v>155.16666666666652</c:v>
                </c:pt>
                <c:pt idx="1863">
                  <c:v>155.25</c:v>
                </c:pt>
                <c:pt idx="1864">
                  <c:v>155.33333333333348</c:v>
                </c:pt>
                <c:pt idx="1865">
                  <c:v>155.41666666666652</c:v>
                </c:pt>
                <c:pt idx="1866">
                  <c:v>155.5</c:v>
                </c:pt>
                <c:pt idx="1867">
                  <c:v>155.58333333333348</c:v>
                </c:pt>
                <c:pt idx="1868">
                  <c:v>155.66666666666652</c:v>
                </c:pt>
                <c:pt idx="1869">
                  <c:v>155.75</c:v>
                </c:pt>
                <c:pt idx="1870">
                  <c:v>155.83333333333348</c:v>
                </c:pt>
                <c:pt idx="1871">
                  <c:v>155.91666666666652</c:v>
                </c:pt>
                <c:pt idx="1872">
                  <c:v>156</c:v>
                </c:pt>
                <c:pt idx="1873">
                  <c:v>156.08333333333348</c:v>
                </c:pt>
                <c:pt idx="1874">
                  <c:v>156.16666666666652</c:v>
                </c:pt>
                <c:pt idx="1875">
                  <c:v>156.25</c:v>
                </c:pt>
                <c:pt idx="1876">
                  <c:v>156.33333333333348</c:v>
                </c:pt>
                <c:pt idx="1877">
                  <c:v>156.41666666666652</c:v>
                </c:pt>
                <c:pt idx="1878">
                  <c:v>156.5</c:v>
                </c:pt>
                <c:pt idx="1879">
                  <c:v>156.58333333333348</c:v>
                </c:pt>
                <c:pt idx="1880">
                  <c:v>156.66666666666652</c:v>
                </c:pt>
                <c:pt idx="1881">
                  <c:v>156.75</c:v>
                </c:pt>
                <c:pt idx="1882">
                  <c:v>156.83333333333348</c:v>
                </c:pt>
                <c:pt idx="1883">
                  <c:v>156.91666666666652</c:v>
                </c:pt>
                <c:pt idx="1884">
                  <c:v>157</c:v>
                </c:pt>
                <c:pt idx="1885">
                  <c:v>157.08333333333348</c:v>
                </c:pt>
                <c:pt idx="1886">
                  <c:v>157.16666666666652</c:v>
                </c:pt>
                <c:pt idx="1887">
                  <c:v>157.25</c:v>
                </c:pt>
                <c:pt idx="1888">
                  <c:v>157.33333333333348</c:v>
                </c:pt>
                <c:pt idx="1889">
                  <c:v>157.41666666666652</c:v>
                </c:pt>
                <c:pt idx="1890">
                  <c:v>157.5</c:v>
                </c:pt>
                <c:pt idx="1891">
                  <c:v>157.58333333333348</c:v>
                </c:pt>
                <c:pt idx="1892">
                  <c:v>157.66666666666652</c:v>
                </c:pt>
                <c:pt idx="1893">
                  <c:v>157.75</c:v>
                </c:pt>
                <c:pt idx="1894">
                  <c:v>157.83333333333348</c:v>
                </c:pt>
                <c:pt idx="1895">
                  <c:v>157.91666666666652</c:v>
                </c:pt>
                <c:pt idx="1896">
                  <c:v>158</c:v>
                </c:pt>
                <c:pt idx="1897">
                  <c:v>158.08333333333348</c:v>
                </c:pt>
                <c:pt idx="1898">
                  <c:v>158.16666666666652</c:v>
                </c:pt>
                <c:pt idx="1899">
                  <c:v>158.25</c:v>
                </c:pt>
                <c:pt idx="1900">
                  <c:v>158.33333333333348</c:v>
                </c:pt>
                <c:pt idx="1901">
                  <c:v>158.41666666666652</c:v>
                </c:pt>
                <c:pt idx="1902">
                  <c:v>158.5</c:v>
                </c:pt>
                <c:pt idx="1903">
                  <c:v>158.58333333333348</c:v>
                </c:pt>
                <c:pt idx="1904">
                  <c:v>158.66666666666652</c:v>
                </c:pt>
                <c:pt idx="1905">
                  <c:v>158.75</c:v>
                </c:pt>
                <c:pt idx="1906">
                  <c:v>158.83333333333348</c:v>
                </c:pt>
                <c:pt idx="1907">
                  <c:v>158.91666666666652</c:v>
                </c:pt>
                <c:pt idx="1908">
                  <c:v>159</c:v>
                </c:pt>
                <c:pt idx="1909">
                  <c:v>159.08333333333348</c:v>
                </c:pt>
                <c:pt idx="1910">
                  <c:v>159.16666666666652</c:v>
                </c:pt>
                <c:pt idx="1911">
                  <c:v>159.25</c:v>
                </c:pt>
                <c:pt idx="1912">
                  <c:v>159.33333333333348</c:v>
                </c:pt>
                <c:pt idx="1913">
                  <c:v>159.41666666666652</c:v>
                </c:pt>
                <c:pt idx="1914">
                  <c:v>159.5</c:v>
                </c:pt>
                <c:pt idx="1915">
                  <c:v>159.58333333333348</c:v>
                </c:pt>
                <c:pt idx="1916">
                  <c:v>159.66666666666652</c:v>
                </c:pt>
                <c:pt idx="1917">
                  <c:v>159.75</c:v>
                </c:pt>
                <c:pt idx="1918">
                  <c:v>159.83333333333348</c:v>
                </c:pt>
                <c:pt idx="1919">
                  <c:v>159.91666666666652</c:v>
                </c:pt>
                <c:pt idx="1920">
                  <c:v>160</c:v>
                </c:pt>
                <c:pt idx="1921">
                  <c:v>160.08333333333348</c:v>
                </c:pt>
                <c:pt idx="1922">
                  <c:v>160.16666666666652</c:v>
                </c:pt>
                <c:pt idx="1923">
                  <c:v>160.25</c:v>
                </c:pt>
                <c:pt idx="1924">
                  <c:v>160.33333333333348</c:v>
                </c:pt>
                <c:pt idx="1925">
                  <c:v>160.41666666666652</c:v>
                </c:pt>
                <c:pt idx="1926">
                  <c:v>160.5</c:v>
                </c:pt>
                <c:pt idx="1927">
                  <c:v>160.58333333333348</c:v>
                </c:pt>
                <c:pt idx="1928">
                  <c:v>160.66666666666652</c:v>
                </c:pt>
                <c:pt idx="1929">
                  <c:v>160.75</c:v>
                </c:pt>
                <c:pt idx="1930">
                  <c:v>160.83333333333348</c:v>
                </c:pt>
                <c:pt idx="1931">
                  <c:v>160.91666666666652</c:v>
                </c:pt>
                <c:pt idx="1932">
                  <c:v>161</c:v>
                </c:pt>
                <c:pt idx="1933">
                  <c:v>161.08333333333348</c:v>
                </c:pt>
                <c:pt idx="1934">
                  <c:v>161.16666666666652</c:v>
                </c:pt>
                <c:pt idx="1935">
                  <c:v>161.25</c:v>
                </c:pt>
                <c:pt idx="1936">
                  <c:v>161.33333333333348</c:v>
                </c:pt>
                <c:pt idx="1937">
                  <c:v>161.41666666666652</c:v>
                </c:pt>
                <c:pt idx="1938">
                  <c:v>161.5</c:v>
                </c:pt>
                <c:pt idx="1939">
                  <c:v>161.58333333333348</c:v>
                </c:pt>
                <c:pt idx="1940">
                  <c:v>161.66666666666652</c:v>
                </c:pt>
                <c:pt idx="1941">
                  <c:v>161.75</c:v>
                </c:pt>
                <c:pt idx="1942">
                  <c:v>161.83333333333348</c:v>
                </c:pt>
                <c:pt idx="1943">
                  <c:v>161.91666666666652</c:v>
                </c:pt>
                <c:pt idx="1944">
                  <c:v>162</c:v>
                </c:pt>
                <c:pt idx="1945">
                  <c:v>162.08333333333348</c:v>
                </c:pt>
                <c:pt idx="1946">
                  <c:v>162.16666666666652</c:v>
                </c:pt>
                <c:pt idx="1947">
                  <c:v>162.25</c:v>
                </c:pt>
                <c:pt idx="1948">
                  <c:v>162.33333333333348</c:v>
                </c:pt>
                <c:pt idx="1949">
                  <c:v>162.41666666666652</c:v>
                </c:pt>
                <c:pt idx="1950">
                  <c:v>162.5</c:v>
                </c:pt>
                <c:pt idx="1951">
                  <c:v>162.58333333333348</c:v>
                </c:pt>
                <c:pt idx="1952">
                  <c:v>162.66666666666652</c:v>
                </c:pt>
                <c:pt idx="1953">
                  <c:v>162.75</c:v>
                </c:pt>
                <c:pt idx="1954">
                  <c:v>162.83333333333348</c:v>
                </c:pt>
                <c:pt idx="1955">
                  <c:v>162.91666666666652</c:v>
                </c:pt>
                <c:pt idx="1956">
                  <c:v>163</c:v>
                </c:pt>
                <c:pt idx="1957">
                  <c:v>163.08333333333348</c:v>
                </c:pt>
                <c:pt idx="1958">
                  <c:v>163.16666666666652</c:v>
                </c:pt>
                <c:pt idx="1959">
                  <c:v>163.25</c:v>
                </c:pt>
                <c:pt idx="1960">
                  <c:v>163.33333333333348</c:v>
                </c:pt>
                <c:pt idx="1961">
                  <c:v>163.41666666666652</c:v>
                </c:pt>
                <c:pt idx="1962">
                  <c:v>163.5</c:v>
                </c:pt>
                <c:pt idx="1963">
                  <c:v>163.58333333333348</c:v>
                </c:pt>
                <c:pt idx="1964">
                  <c:v>163.66666666666652</c:v>
                </c:pt>
                <c:pt idx="1965">
                  <c:v>163.75</c:v>
                </c:pt>
                <c:pt idx="1966">
                  <c:v>163.83333333333348</c:v>
                </c:pt>
                <c:pt idx="1967">
                  <c:v>163.91666666666652</c:v>
                </c:pt>
                <c:pt idx="1968">
                  <c:v>164</c:v>
                </c:pt>
                <c:pt idx="1969">
                  <c:v>164.08333333333348</c:v>
                </c:pt>
                <c:pt idx="1970">
                  <c:v>164.16666666666652</c:v>
                </c:pt>
                <c:pt idx="1971">
                  <c:v>164.25</c:v>
                </c:pt>
                <c:pt idx="1972">
                  <c:v>164.33333333333348</c:v>
                </c:pt>
                <c:pt idx="1973">
                  <c:v>164.41666666666652</c:v>
                </c:pt>
                <c:pt idx="1974">
                  <c:v>164.5</c:v>
                </c:pt>
                <c:pt idx="1975">
                  <c:v>164.58333333333348</c:v>
                </c:pt>
                <c:pt idx="1976">
                  <c:v>164.66666666666652</c:v>
                </c:pt>
                <c:pt idx="1977">
                  <c:v>164.75</c:v>
                </c:pt>
                <c:pt idx="1978">
                  <c:v>164.83333333333348</c:v>
                </c:pt>
                <c:pt idx="1979">
                  <c:v>164.91666666666652</c:v>
                </c:pt>
                <c:pt idx="1980">
                  <c:v>165</c:v>
                </c:pt>
                <c:pt idx="1981">
                  <c:v>165.08333333333348</c:v>
                </c:pt>
                <c:pt idx="1982">
                  <c:v>165.16666666666652</c:v>
                </c:pt>
                <c:pt idx="1983">
                  <c:v>165.25</c:v>
                </c:pt>
                <c:pt idx="1984">
                  <c:v>165.33333333333348</c:v>
                </c:pt>
                <c:pt idx="1985">
                  <c:v>165.41666666666652</c:v>
                </c:pt>
                <c:pt idx="1986">
                  <c:v>165.5</c:v>
                </c:pt>
                <c:pt idx="1987">
                  <c:v>165.58333333333348</c:v>
                </c:pt>
                <c:pt idx="1988">
                  <c:v>165.66666666666652</c:v>
                </c:pt>
                <c:pt idx="1989">
                  <c:v>165.75</c:v>
                </c:pt>
                <c:pt idx="1990">
                  <c:v>165.83333333333348</c:v>
                </c:pt>
                <c:pt idx="1991">
                  <c:v>165.91666666666652</c:v>
                </c:pt>
                <c:pt idx="1992">
                  <c:v>166</c:v>
                </c:pt>
                <c:pt idx="1993">
                  <c:v>166.08333333333348</c:v>
                </c:pt>
                <c:pt idx="1994">
                  <c:v>166.16666666666652</c:v>
                </c:pt>
                <c:pt idx="1995">
                  <c:v>166.25</c:v>
                </c:pt>
                <c:pt idx="1996">
                  <c:v>166.33333333333348</c:v>
                </c:pt>
                <c:pt idx="1997">
                  <c:v>166.41666666666652</c:v>
                </c:pt>
                <c:pt idx="1998">
                  <c:v>166.5</c:v>
                </c:pt>
                <c:pt idx="1999">
                  <c:v>166.58333333333348</c:v>
                </c:pt>
                <c:pt idx="2000">
                  <c:v>166.66666666666652</c:v>
                </c:pt>
                <c:pt idx="2001">
                  <c:v>166.75</c:v>
                </c:pt>
                <c:pt idx="2002">
                  <c:v>166.83333333333348</c:v>
                </c:pt>
                <c:pt idx="2003">
                  <c:v>166.91666666666652</c:v>
                </c:pt>
                <c:pt idx="2004">
                  <c:v>167</c:v>
                </c:pt>
                <c:pt idx="2005">
                  <c:v>167.08333333333348</c:v>
                </c:pt>
                <c:pt idx="2006">
                  <c:v>167.16666666666652</c:v>
                </c:pt>
                <c:pt idx="2007">
                  <c:v>167.25</c:v>
                </c:pt>
                <c:pt idx="2008">
                  <c:v>167.33333333333348</c:v>
                </c:pt>
                <c:pt idx="2009">
                  <c:v>167.41666666666652</c:v>
                </c:pt>
                <c:pt idx="2010">
                  <c:v>167.5</c:v>
                </c:pt>
                <c:pt idx="2011">
                  <c:v>167.58333333333348</c:v>
                </c:pt>
                <c:pt idx="2012">
                  <c:v>167.66666666666652</c:v>
                </c:pt>
                <c:pt idx="2013">
                  <c:v>167.75</c:v>
                </c:pt>
                <c:pt idx="2014">
                  <c:v>167.83333333333348</c:v>
                </c:pt>
                <c:pt idx="2015">
                  <c:v>167.91666666666652</c:v>
                </c:pt>
                <c:pt idx="2016">
                  <c:v>168</c:v>
                </c:pt>
                <c:pt idx="2017">
                  <c:v>168.08333333333348</c:v>
                </c:pt>
                <c:pt idx="2018">
                  <c:v>168.16666666666652</c:v>
                </c:pt>
                <c:pt idx="2019">
                  <c:v>168.25</c:v>
                </c:pt>
                <c:pt idx="2020">
                  <c:v>168.33333333333348</c:v>
                </c:pt>
                <c:pt idx="2021">
                  <c:v>168.41666666666652</c:v>
                </c:pt>
                <c:pt idx="2022">
                  <c:v>168.5</c:v>
                </c:pt>
                <c:pt idx="2023">
                  <c:v>168.58333333333348</c:v>
                </c:pt>
                <c:pt idx="2024">
                  <c:v>168.66666666666652</c:v>
                </c:pt>
                <c:pt idx="2025">
                  <c:v>168.75</c:v>
                </c:pt>
                <c:pt idx="2026">
                  <c:v>168.83333333333348</c:v>
                </c:pt>
                <c:pt idx="2027">
                  <c:v>168.91666666666652</c:v>
                </c:pt>
                <c:pt idx="2028">
                  <c:v>169</c:v>
                </c:pt>
                <c:pt idx="2029">
                  <c:v>169.08333333333348</c:v>
                </c:pt>
                <c:pt idx="2030">
                  <c:v>169.16666666666652</c:v>
                </c:pt>
                <c:pt idx="2031">
                  <c:v>169.25</c:v>
                </c:pt>
                <c:pt idx="2032">
                  <c:v>169.33333333333348</c:v>
                </c:pt>
                <c:pt idx="2033">
                  <c:v>169.41666666666652</c:v>
                </c:pt>
                <c:pt idx="2034">
                  <c:v>169.5</c:v>
                </c:pt>
                <c:pt idx="2035">
                  <c:v>169.58333333333348</c:v>
                </c:pt>
                <c:pt idx="2036">
                  <c:v>169.66666666666652</c:v>
                </c:pt>
                <c:pt idx="2037">
                  <c:v>169.75</c:v>
                </c:pt>
                <c:pt idx="2038">
                  <c:v>169.83333333333348</c:v>
                </c:pt>
                <c:pt idx="2039">
                  <c:v>169.91666666666652</c:v>
                </c:pt>
                <c:pt idx="2040">
                  <c:v>170</c:v>
                </c:pt>
                <c:pt idx="2041">
                  <c:v>170.08333333333348</c:v>
                </c:pt>
                <c:pt idx="2042">
                  <c:v>170.16666666666652</c:v>
                </c:pt>
                <c:pt idx="2043">
                  <c:v>170.25</c:v>
                </c:pt>
                <c:pt idx="2044">
                  <c:v>170.33333333333348</c:v>
                </c:pt>
                <c:pt idx="2045">
                  <c:v>170.41666666666652</c:v>
                </c:pt>
                <c:pt idx="2046">
                  <c:v>170.5</c:v>
                </c:pt>
                <c:pt idx="2047">
                  <c:v>170.58333333333348</c:v>
                </c:pt>
                <c:pt idx="2048">
                  <c:v>170.66666666666652</c:v>
                </c:pt>
                <c:pt idx="2049">
                  <c:v>170.75</c:v>
                </c:pt>
                <c:pt idx="2050">
                  <c:v>170.83333333333348</c:v>
                </c:pt>
                <c:pt idx="2051">
                  <c:v>170.91666666666652</c:v>
                </c:pt>
                <c:pt idx="2052">
                  <c:v>171</c:v>
                </c:pt>
                <c:pt idx="2053">
                  <c:v>171.08333333333348</c:v>
                </c:pt>
                <c:pt idx="2054">
                  <c:v>171.16666666666652</c:v>
                </c:pt>
                <c:pt idx="2055">
                  <c:v>171.25</c:v>
                </c:pt>
                <c:pt idx="2056">
                  <c:v>171.33333333333348</c:v>
                </c:pt>
                <c:pt idx="2057">
                  <c:v>171.41666666666652</c:v>
                </c:pt>
                <c:pt idx="2058">
                  <c:v>171.5</c:v>
                </c:pt>
                <c:pt idx="2059">
                  <c:v>171.58333333333348</c:v>
                </c:pt>
                <c:pt idx="2060">
                  <c:v>171.66666666666652</c:v>
                </c:pt>
                <c:pt idx="2061">
                  <c:v>171.75</c:v>
                </c:pt>
                <c:pt idx="2062">
                  <c:v>171.83333333333348</c:v>
                </c:pt>
                <c:pt idx="2063">
                  <c:v>171.91666666666652</c:v>
                </c:pt>
                <c:pt idx="2064">
                  <c:v>172</c:v>
                </c:pt>
                <c:pt idx="2065">
                  <c:v>172.08333333333348</c:v>
                </c:pt>
                <c:pt idx="2066">
                  <c:v>172.16666666666652</c:v>
                </c:pt>
                <c:pt idx="2067">
                  <c:v>172.25</c:v>
                </c:pt>
                <c:pt idx="2068">
                  <c:v>172.33333333333348</c:v>
                </c:pt>
                <c:pt idx="2069">
                  <c:v>172.41666666666652</c:v>
                </c:pt>
                <c:pt idx="2070">
                  <c:v>172.5</c:v>
                </c:pt>
                <c:pt idx="2071">
                  <c:v>172.58333333333348</c:v>
                </c:pt>
                <c:pt idx="2072">
                  <c:v>172.66666666666652</c:v>
                </c:pt>
                <c:pt idx="2073">
                  <c:v>172.75</c:v>
                </c:pt>
                <c:pt idx="2074">
                  <c:v>172.83333333333348</c:v>
                </c:pt>
                <c:pt idx="2075">
                  <c:v>172.91666666666652</c:v>
                </c:pt>
                <c:pt idx="2076">
                  <c:v>173</c:v>
                </c:pt>
                <c:pt idx="2077">
                  <c:v>173.08333333333348</c:v>
                </c:pt>
                <c:pt idx="2078">
                  <c:v>173.16666666666652</c:v>
                </c:pt>
                <c:pt idx="2079">
                  <c:v>173.25</c:v>
                </c:pt>
                <c:pt idx="2080">
                  <c:v>173.33333333333348</c:v>
                </c:pt>
                <c:pt idx="2081">
                  <c:v>173.41666666666652</c:v>
                </c:pt>
                <c:pt idx="2082">
                  <c:v>173.5</c:v>
                </c:pt>
                <c:pt idx="2083">
                  <c:v>173.58333333333348</c:v>
                </c:pt>
                <c:pt idx="2084">
                  <c:v>173.66666666666652</c:v>
                </c:pt>
                <c:pt idx="2085">
                  <c:v>173.75</c:v>
                </c:pt>
                <c:pt idx="2086">
                  <c:v>173.83333333333348</c:v>
                </c:pt>
                <c:pt idx="2087">
                  <c:v>173.91666666666652</c:v>
                </c:pt>
                <c:pt idx="2088">
                  <c:v>174</c:v>
                </c:pt>
                <c:pt idx="2089">
                  <c:v>174.08333333333348</c:v>
                </c:pt>
                <c:pt idx="2090">
                  <c:v>174.16666666666652</c:v>
                </c:pt>
                <c:pt idx="2091">
                  <c:v>174.25</c:v>
                </c:pt>
                <c:pt idx="2092">
                  <c:v>174.33333333333348</c:v>
                </c:pt>
                <c:pt idx="2093">
                  <c:v>174.41666666666652</c:v>
                </c:pt>
                <c:pt idx="2094">
                  <c:v>174.5</c:v>
                </c:pt>
                <c:pt idx="2095">
                  <c:v>174.58333333333348</c:v>
                </c:pt>
                <c:pt idx="2096">
                  <c:v>174.66666666666652</c:v>
                </c:pt>
                <c:pt idx="2097">
                  <c:v>174.75</c:v>
                </c:pt>
                <c:pt idx="2098">
                  <c:v>174.83333333333348</c:v>
                </c:pt>
                <c:pt idx="2099">
                  <c:v>174.91666666666652</c:v>
                </c:pt>
                <c:pt idx="2100">
                  <c:v>175</c:v>
                </c:pt>
                <c:pt idx="2101">
                  <c:v>175.08333333333348</c:v>
                </c:pt>
                <c:pt idx="2102">
                  <c:v>175.16666666666652</c:v>
                </c:pt>
                <c:pt idx="2103">
                  <c:v>175.25</c:v>
                </c:pt>
                <c:pt idx="2104">
                  <c:v>175.33333333333348</c:v>
                </c:pt>
                <c:pt idx="2105">
                  <c:v>175.41666666666652</c:v>
                </c:pt>
                <c:pt idx="2106">
                  <c:v>175.5</c:v>
                </c:pt>
                <c:pt idx="2107">
                  <c:v>175.58333333333348</c:v>
                </c:pt>
                <c:pt idx="2108">
                  <c:v>175.66666666666652</c:v>
                </c:pt>
                <c:pt idx="2109">
                  <c:v>175.75</c:v>
                </c:pt>
                <c:pt idx="2110">
                  <c:v>175.83333333333348</c:v>
                </c:pt>
                <c:pt idx="2111">
                  <c:v>175.91666666666652</c:v>
                </c:pt>
                <c:pt idx="2112">
                  <c:v>176</c:v>
                </c:pt>
                <c:pt idx="2113">
                  <c:v>176.08333333333348</c:v>
                </c:pt>
                <c:pt idx="2114">
                  <c:v>176.16666666666652</c:v>
                </c:pt>
                <c:pt idx="2115">
                  <c:v>176.25</c:v>
                </c:pt>
                <c:pt idx="2116">
                  <c:v>176.33333333333348</c:v>
                </c:pt>
                <c:pt idx="2117">
                  <c:v>176.41666666666652</c:v>
                </c:pt>
                <c:pt idx="2118">
                  <c:v>176.5</c:v>
                </c:pt>
                <c:pt idx="2119">
                  <c:v>176.58333333333348</c:v>
                </c:pt>
                <c:pt idx="2120">
                  <c:v>176.66666666666652</c:v>
                </c:pt>
                <c:pt idx="2121">
                  <c:v>176.75</c:v>
                </c:pt>
                <c:pt idx="2122">
                  <c:v>176.83333333333348</c:v>
                </c:pt>
                <c:pt idx="2123">
                  <c:v>176.91666666666652</c:v>
                </c:pt>
                <c:pt idx="2124">
                  <c:v>177</c:v>
                </c:pt>
                <c:pt idx="2125">
                  <c:v>177.08333333333348</c:v>
                </c:pt>
                <c:pt idx="2126">
                  <c:v>177.16666666666652</c:v>
                </c:pt>
                <c:pt idx="2127">
                  <c:v>177.25</c:v>
                </c:pt>
                <c:pt idx="2128">
                  <c:v>177.33333333333348</c:v>
                </c:pt>
                <c:pt idx="2129">
                  <c:v>177.41666666666652</c:v>
                </c:pt>
                <c:pt idx="2130">
                  <c:v>177.5</c:v>
                </c:pt>
                <c:pt idx="2131">
                  <c:v>177.58333333333348</c:v>
                </c:pt>
                <c:pt idx="2132">
                  <c:v>177.66666666666652</c:v>
                </c:pt>
                <c:pt idx="2133">
                  <c:v>177.75</c:v>
                </c:pt>
                <c:pt idx="2134">
                  <c:v>177.83333333333348</c:v>
                </c:pt>
                <c:pt idx="2135">
                  <c:v>177.91666666666652</c:v>
                </c:pt>
                <c:pt idx="2136">
                  <c:v>178</c:v>
                </c:pt>
                <c:pt idx="2137">
                  <c:v>178.08333333333348</c:v>
                </c:pt>
                <c:pt idx="2138">
                  <c:v>178.16666666666652</c:v>
                </c:pt>
                <c:pt idx="2139">
                  <c:v>178.25</c:v>
                </c:pt>
                <c:pt idx="2140">
                  <c:v>178.33333333333348</c:v>
                </c:pt>
                <c:pt idx="2141">
                  <c:v>178.41666666666652</c:v>
                </c:pt>
                <c:pt idx="2142">
                  <c:v>178.5</c:v>
                </c:pt>
                <c:pt idx="2143">
                  <c:v>178.58333333333348</c:v>
                </c:pt>
                <c:pt idx="2144">
                  <c:v>178.66666666666652</c:v>
                </c:pt>
                <c:pt idx="2145">
                  <c:v>178.75</c:v>
                </c:pt>
                <c:pt idx="2146">
                  <c:v>178.83333333333348</c:v>
                </c:pt>
                <c:pt idx="2147">
                  <c:v>178.91666666666652</c:v>
                </c:pt>
                <c:pt idx="2148">
                  <c:v>179</c:v>
                </c:pt>
                <c:pt idx="2149">
                  <c:v>179.08333333333348</c:v>
                </c:pt>
                <c:pt idx="2150">
                  <c:v>179.16666666666652</c:v>
                </c:pt>
                <c:pt idx="2151">
                  <c:v>179.25</c:v>
                </c:pt>
                <c:pt idx="2152">
                  <c:v>179.33333333333348</c:v>
                </c:pt>
                <c:pt idx="2153">
                  <c:v>179.41666666666652</c:v>
                </c:pt>
                <c:pt idx="2154">
                  <c:v>179.5</c:v>
                </c:pt>
                <c:pt idx="2155">
                  <c:v>179.58333333333348</c:v>
                </c:pt>
                <c:pt idx="2156">
                  <c:v>179.66666666666652</c:v>
                </c:pt>
                <c:pt idx="2157">
                  <c:v>179.75</c:v>
                </c:pt>
                <c:pt idx="2158">
                  <c:v>179.83333333333348</c:v>
                </c:pt>
                <c:pt idx="2159">
                  <c:v>179.91666666666652</c:v>
                </c:pt>
                <c:pt idx="2160">
                  <c:v>180</c:v>
                </c:pt>
                <c:pt idx="2161">
                  <c:v>180.08333333333348</c:v>
                </c:pt>
                <c:pt idx="2162">
                  <c:v>180.16666666666652</c:v>
                </c:pt>
                <c:pt idx="2163">
                  <c:v>180.25</c:v>
                </c:pt>
                <c:pt idx="2164">
                  <c:v>180.33333333333348</c:v>
                </c:pt>
                <c:pt idx="2165">
                  <c:v>180.41666666666652</c:v>
                </c:pt>
                <c:pt idx="2166">
                  <c:v>180.5</c:v>
                </c:pt>
                <c:pt idx="2167">
                  <c:v>180.58333333333348</c:v>
                </c:pt>
                <c:pt idx="2168">
                  <c:v>180.66666666666652</c:v>
                </c:pt>
                <c:pt idx="2169">
                  <c:v>180.75</c:v>
                </c:pt>
                <c:pt idx="2170">
                  <c:v>180.83333333333348</c:v>
                </c:pt>
                <c:pt idx="2171">
                  <c:v>180.91666666666652</c:v>
                </c:pt>
                <c:pt idx="2172">
                  <c:v>181</c:v>
                </c:pt>
                <c:pt idx="2173">
                  <c:v>181.08333333333348</c:v>
                </c:pt>
                <c:pt idx="2174">
                  <c:v>181.16666666666652</c:v>
                </c:pt>
                <c:pt idx="2175">
                  <c:v>181.25</c:v>
                </c:pt>
                <c:pt idx="2176">
                  <c:v>181.33333333333348</c:v>
                </c:pt>
                <c:pt idx="2177">
                  <c:v>181.41666666666652</c:v>
                </c:pt>
                <c:pt idx="2178">
                  <c:v>181.5</c:v>
                </c:pt>
                <c:pt idx="2179">
                  <c:v>181.58333333333348</c:v>
                </c:pt>
                <c:pt idx="2180">
                  <c:v>181.66666666666652</c:v>
                </c:pt>
                <c:pt idx="2181">
                  <c:v>181.75</c:v>
                </c:pt>
                <c:pt idx="2182">
                  <c:v>181.83333333333348</c:v>
                </c:pt>
                <c:pt idx="2183">
                  <c:v>181.91666666666652</c:v>
                </c:pt>
                <c:pt idx="2184">
                  <c:v>182</c:v>
                </c:pt>
                <c:pt idx="2185">
                  <c:v>182.08333333333348</c:v>
                </c:pt>
                <c:pt idx="2186">
                  <c:v>182.16666666666652</c:v>
                </c:pt>
                <c:pt idx="2187">
                  <c:v>182.25</c:v>
                </c:pt>
                <c:pt idx="2188">
                  <c:v>182.33333333333348</c:v>
                </c:pt>
                <c:pt idx="2189">
                  <c:v>182.41666666666652</c:v>
                </c:pt>
                <c:pt idx="2190">
                  <c:v>182.5</c:v>
                </c:pt>
                <c:pt idx="2191">
                  <c:v>182.58333333333348</c:v>
                </c:pt>
                <c:pt idx="2192">
                  <c:v>182.66666666666652</c:v>
                </c:pt>
                <c:pt idx="2193">
                  <c:v>182.75</c:v>
                </c:pt>
                <c:pt idx="2194">
                  <c:v>182.83333333333348</c:v>
                </c:pt>
                <c:pt idx="2195">
                  <c:v>182.91666666666652</c:v>
                </c:pt>
                <c:pt idx="2196">
                  <c:v>183</c:v>
                </c:pt>
                <c:pt idx="2197">
                  <c:v>183.08333333333348</c:v>
                </c:pt>
                <c:pt idx="2198">
                  <c:v>183.16666666666652</c:v>
                </c:pt>
                <c:pt idx="2199">
                  <c:v>183.25</c:v>
                </c:pt>
                <c:pt idx="2200">
                  <c:v>183.33333333333348</c:v>
                </c:pt>
                <c:pt idx="2201">
                  <c:v>183.41666666666652</c:v>
                </c:pt>
                <c:pt idx="2202">
                  <c:v>183.5</c:v>
                </c:pt>
                <c:pt idx="2203">
                  <c:v>183.58333333333348</c:v>
                </c:pt>
                <c:pt idx="2204">
                  <c:v>183.66666666666652</c:v>
                </c:pt>
                <c:pt idx="2205">
                  <c:v>183.75</c:v>
                </c:pt>
                <c:pt idx="2206">
                  <c:v>183.83333333333348</c:v>
                </c:pt>
                <c:pt idx="2207">
                  <c:v>183.91666666666652</c:v>
                </c:pt>
                <c:pt idx="2208">
                  <c:v>184</c:v>
                </c:pt>
                <c:pt idx="2209">
                  <c:v>184.08333333333348</c:v>
                </c:pt>
                <c:pt idx="2210">
                  <c:v>184.16666666666652</c:v>
                </c:pt>
                <c:pt idx="2211">
                  <c:v>184.25</c:v>
                </c:pt>
                <c:pt idx="2212">
                  <c:v>184.33333333333348</c:v>
                </c:pt>
                <c:pt idx="2213">
                  <c:v>184.41666666666652</c:v>
                </c:pt>
                <c:pt idx="2214">
                  <c:v>184.5</c:v>
                </c:pt>
                <c:pt idx="2215">
                  <c:v>184.58333333333348</c:v>
                </c:pt>
                <c:pt idx="2216">
                  <c:v>184.66666666666652</c:v>
                </c:pt>
                <c:pt idx="2217">
                  <c:v>184.75</c:v>
                </c:pt>
                <c:pt idx="2218">
                  <c:v>184.83333333333348</c:v>
                </c:pt>
                <c:pt idx="2219">
                  <c:v>184.91666666666652</c:v>
                </c:pt>
                <c:pt idx="2220">
                  <c:v>185</c:v>
                </c:pt>
                <c:pt idx="2221">
                  <c:v>185.08333333333348</c:v>
                </c:pt>
                <c:pt idx="2222">
                  <c:v>185.16666666666652</c:v>
                </c:pt>
                <c:pt idx="2223">
                  <c:v>185.25</c:v>
                </c:pt>
                <c:pt idx="2224">
                  <c:v>185.33333333333348</c:v>
                </c:pt>
                <c:pt idx="2225">
                  <c:v>185.41666666666652</c:v>
                </c:pt>
                <c:pt idx="2226">
                  <c:v>185.5</c:v>
                </c:pt>
                <c:pt idx="2227">
                  <c:v>185.58333333333348</c:v>
                </c:pt>
                <c:pt idx="2228">
                  <c:v>185.66666666666652</c:v>
                </c:pt>
                <c:pt idx="2229">
                  <c:v>185.75</c:v>
                </c:pt>
                <c:pt idx="2230">
                  <c:v>185.83333333333348</c:v>
                </c:pt>
                <c:pt idx="2231">
                  <c:v>185.91666666666652</c:v>
                </c:pt>
                <c:pt idx="2232">
                  <c:v>186</c:v>
                </c:pt>
                <c:pt idx="2233">
                  <c:v>186.08333333333348</c:v>
                </c:pt>
                <c:pt idx="2234">
                  <c:v>186.16666666666652</c:v>
                </c:pt>
                <c:pt idx="2235">
                  <c:v>186.25</c:v>
                </c:pt>
                <c:pt idx="2236">
                  <c:v>186.33333333333348</c:v>
                </c:pt>
                <c:pt idx="2237">
                  <c:v>186.41666666666652</c:v>
                </c:pt>
                <c:pt idx="2238">
                  <c:v>186.5</c:v>
                </c:pt>
                <c:pt idx="2239">
                  <c:v>186.58333333333348</c:v>
                </c:pt>
                <c:pt idx="2240">
                  <c:v>186.66666666666652</c:v>
                </c:pt>
                <c:pt idx="2241">
                  <c:v>186.75</c:v>
                </c:pt>
                <c:pt idx="2242">
                  <c:v>186.83333333333348</c:v>
                </c:pt>
                <c:pt idx="2243">
                  <c:v>186.91666666666652</c:v>
                </c:pt>
                <c:pt idx="2244">
                  <c:v>187</c:v>
                </c:pt>
                <c:pt idx="2245">
                  <c:v>187.08333333333348</c:v>
                </c:pt>
                <c:pt idx="2246">
                  <c:v>187.16666666666652</c:v>
                </c:pt>
                <c:pt idx="2247">
                  <c:v>187.25</c:v>
                </c:pt>
                <c:pt idx="2248">
                  <c:v>187.33333333333348</c:v>
                </c:pt>
                <c:pt idx="2249">
                  <c:v>187.41666666666652</c:v>
                </c:pt>
                <c:pt idx="2250">
                  <c:v>187.5</c:v>
                </c:pt>
                <c:pt idx="2251">
                  <c:v>187.58333333333348</c:v>
                </c:pt>
                <c:pt idx="2252">
                  <c:v>187.66666666666652</c:v>
                </c:pt>
                <c:pt idx="2253">
                  <c:v>187.75</c:v>
                </c:pt>
                <c:pt idx="2254">
                  <c:v>187.83333333333348</c:v>
                </c:pt>
                <c:pt idx="2255">
                  <c:v>187.91666666666652</c:v>
                </c:pt>
                <c:pt idx="2256">
                  <c:v>188</c:v>
                </c:pt>
                <c:pt idx="2257">
                  <c:v>188.08333333333348</c:v>
                </c:pt>
                <c:pt idx="2258">
                  <c:v>188.16666666666652</c:v>
                </c:pt>
                <c:pt idx="2259">
                  <c:v>188.25</c:v>
                </c:pt>
                <c:pt idx="2260">
                  <c:v>188.33333333333348</c:v>
                </c:pt>
                <c:pt idx="2261">
                  <c:v>188.41666666666652</c:v>
                </c:pt>
                <c:pt idx="2262">
                  <c:v>188.5</c:v>
                </c:pt>
                <c:pt idx="2263">
                  <c:v>188.58333333333348</c:v>
                </c:pt>
                <c:pt idx="2264">
                  <c:v>188.66666666666652</c:v>
                </c:pt>
                <c:pt idx="2265">
                  <c:v>188.75</c:v>
                </c:pt>
                <c:pt idx="2266">
                  <c:v>188.83333333333348</c:v>
                </c:pt>
                <c:pt idx="2267">
                  <c:v>188.91666666666652</c:v>
                </c:pt>
                <c:pt idx="2268">
                  <c:v>189</c:v>
                </c:pt>
                <c:pt idx="2269">
                  <c:v>189.08333333333348</c:v>
                </c:pt>
                <c:pt idx="2270">
                  <c:v>189.16666666666652</c:v>
                </c:pt>
                <c:pt idx="2271">
                  <c:v>189.25</c:v>
                </c:pt>
                <c:pt idx="2272">
                  <c:v>189.33333333333348</c:v>
                </c:pt>
                <c:pt idx="2273">
                  <c:v>189.41666666666652</c:v>
                </c:pt>
                <c:pt idx="2274">
                  <c:v>189.5</c:v>
                </c:pt>
                <c:pt idx="2275">
                  <c:v>189.58333333333348</c:v>
                </c:pt>
                <c:pt idx="2276">
                  <c:v>189.66666666666652</c:v>
                </c:pt>
                <c:pt idx="2277">
                  <c:v>189.75</c:v>
                </c:pt>
                <c:pt idx="2278">
                  <c:v>189.83333333333348</c:v>
                </c:pt>
                <c:pt idx="2279">
                  <c:v>189.91666666666652</c:v>
                </c:pt>
                <c:pt idx="2280">
                  <c:v>190</c:v>
                </c:pt>
                <c:pt idx="2281">
                  <c:v>190.08333333333348</c:v>
                </c:pt>
                <c:pt idx="2282">
                  <c:v>190.16666666666652</c:v>
                </c:pt>
                <c:pt idx="2283">
                  <c:v>190.25</c:v>
                </c:pt>
                <c:pt idx="2284">
                  <c:v>190.33333333333348</c:v>
                </c:pt>
                <c:pt idx="2285">
                  <c:v>190.41666666666652</c:v>
                </c:pt>
                <c:pt idx="2286">
                  <c:v>190.5</c:v>
                </c:pt>
                <c:pt idx="2287">
                  <c:v>190.58333333333348</c:v>
                </c:pt>
                <c:pt idx="2288">
                  <c:v>190.66666666666652</c:v>
                </c:pt>
                <c:pt idx="2289">
                  <c:v>190.75</c:v>
                </c:pt>
                <c:pt idx="2290">
                  <c:v>190.83333333333348</c:v>
                </c:pt>
                <c:pt idx="2291">
                  <c:v>190.91666666666652</c:v>
                </c:pt>
                <c:pt idx="2292">
                  <c:v>191</c:v>
                </c:pt>
                <c:pt idx="2293">
                  <c:v>191.08333333333348</c:v>
                </c:pt>
                <c:pt idx="2294">
                  <c:v>191.16666666666652</c:v>
                </c:pt>
                <c:pt idx="2295">
                  <c:v>191.25</c:v>
                </c:pt>
                <c:pt idx="2296">
                  <c:v>191.33333333333348</c:v>
                </c:pt>
                <c:pt idx="2297">
                  <c:v>191.41666666666652</c:v>
                </c:pt>
                <c:pt idx="2298">
                  <c:v>191.5</c:v>
                </c:pt>
                <c:pt idx="2299">
                  <c:v>191.58333333333348</c:v>
                </c:pt>
                <c:pt idx="2300">
                  <c:v>191.66666666666652</c:v>
                </c:pt>
                <c:pt idx="2301">
                  <c:v>191.75</c:v>
                </c:pt>
                <c:pt idx="2302">
                  <c:v>191.83333333333348</c:v>
                </c:pt>
                <c:pt idx="2303">
                  <c:v>191.91666666666652</c:v>
                </c:pt>
                <c:pt idx="2304">
                  <c:v>192</c:v>
                </c:pt>
                <c:pt idx="2305">
                  <c:v>192.08333333333348</c:v>
                </c:pt>
                <c:pt idx="2306">
                  <c:v>192.16666666666652</c:v>
                </c:pt>
                <c:pt idx="2307">
                  <c:v>192.25</c:v>
                </c:pt>
                <c:pt idx="2308">
                  <c:v>192.33333333333348</c:v>
                </c:pt>
                <c:pt idx="2309">
                  <c:v>192.41666666666652</c:v>
                </c:pt>
                <c:pt idx="2310">
                  <c:v>192.5</c:v>
                </c:pt>
                <c:pt idx="2311">
                  <c:v>192.58333333333348</c:v>
                </c:pt>
                <c:pt idx="2312">
                  <c:v>192.66666666666652</c:v>
                </c:pt>
                <c:pt idx="2313">
                  <c:v>192.75</c:v>
                </c:pt>
                <c:pt idx="2314">
                  <c:v>192.83333333333348</c:v>
                </c:pt>
                <c:pt idx="2315">
                  <c:v>192.91666666666652</c:v>
                </c:pt>
                <c:pt idx="2316">
                  <c:v>193</c:v>
                </c:pt>
                <c:pt idx="2317">
                  <c:v>193.08333333333348</c:v>
                </c:pt>
                <c:pt idx="2318">
                  <c:v>193.16666666666652</c:v>
                </c:pt>
                <c:pt idx="2319">
                  <c:v>193.25</c:v>
                </c:pt>
                <c:pt idx="2320">
                  <c:v>193.33333333333348</c:v>
                </c:pt>
                <c:pt idx="2321">
                  <c:v>193.41666666666652</c:v>
                </c:pt>
                <c:pt idx="2322">
                  <c:v>193.5</c:v>
                </c:pt>
                <c:pt idx="2323">
                  <c:v>193.58333333333348</c:v>
                </c:pt>
                <c:pt idx="2324">
                  <c:v>193.66666666666652</c:v>
                </c:pt>
                <c:pt idx="2325">
                  <c:v>193.75</c:v>
                </c:pt>
                <c:pt idx="2326">
                  <c:v>193.83333333333348</c:v>
                </c:pt>
                <c:pt idx="2327">
                  <c:v>193.91666666666652</c:v>
                </c:pt>
                <c:pt idx="2328">
                  <c:v>194</c:v>
                </c:pt>
                <c:pt idx="2329">
                  <c:v>194.08333333333348</c:v>
                </c:pt>
                <c:pt idx="2330">
                  <c:v>194.16666666666652</c:v>
                </c:pt>
                <c:pt idx="2331">
                  <c:v>194.25</c:v>
                </c:pt>
                <c:pt idx="2332">
                  <c:v>194.33333333333348</c:v>
                </c:pt>
                <c:pt idx="2333">
                  <c:v>194.41666666666652</c:v>
                </c:pt>
                <c:pt idx="2334">
                  <c:v>194.5</c:v>
                </c:pt>
                <c:pt idx="2335">
                  <c:v>194.58333333333348</c:v>
                </c:pt>
                <c:pt idx="2336">
                  <c:v>194.66666666666652</c:v>
                </c:pt>
                <c:pt idx="2337">
                  <c:v>194.75</c:v>
                </c:pt>
                <c:pt idx="2338">
                  <c:v>194.83333333333348</c:v>
                </c:pt>
                <c:pt idx="2339">
                  <c:v>194.91666666666652</c:v>
                </c:pt>
                <c:pt idx="2340">
                  <c:v>195</c:v>
                </c:pt>
                <c:pt idx="2341">
                  <c:v>195.08333333333348</c:v>
                </c:pt>
                <c:pt idx="2342">
                  <c:v>195.16666666666652</c:v>
                </c:pt>
                <c:pt idx="2343">
                  <c:v>195.25</c:v>
                </c:pt>
                <c:pt idx="2344">
                  <c:v>195.33333333333348</c:v>
                </c:pt>
                <c:pt idx="2345">
                  <c:v>195.41666666666652</c:v>
                </c:pt>
                <c:pt idx="2346">
                  <c:v>195.5</c:v>
                </c:pt>
                <c:pt idx="2347">
                  <c:v>195.58333333333348</c:v>
                </c:pt>
                <c:pt idx="2348">
                  <c:v>195.66666666666652</c:v>
                </c:pt>
                <c:pt idx="2349">
                  <c:v>195.75</c:v>
                </c:pt>
                <c:pt idx="2350">
                  <c:v>195.83333333333348</c:v>
                </c:pt>
                <c:pt idx="2351">
                  <c:v>195.91666666666652</c:v>
                </c:pt>
                <c:pt idx="2352">
                  <c:v>196</c:v>
                </c:pt>
                <c:pt idx="2353">
                  <c:v>196.08333333333348</c:v>
                </c:pt>
                <c:pt idx="2354">
                  <c:v>196.16666666666652</c:v>
                </c:pt>
                <c:pt idx="2355">
                  <c:v>196.25</c:v>
                </c:pt>
                <c:pt idx="2356">
                  <c:v>196.33333333333348</c:v>
                </c:pt>
                <c:pt idx="2357">
                  <c:v>196.41666666666652</c:v>
                </c:pt>
                <c:pt idx="2358">
                  <c:v>196.5</c:v>
                </c:pt>
                <c:pt idx="2359">
                  <c:v>196.58333333333348</c:v>
                </c:pt>
                <c:pt idx="2360">
                  <c:v>196.66666666666652</c:v>
                </c:pt>
                <c:pt idx="2361">
                  <c:v>196.75</c:v>
                </c:pt>
                <c:pt idx="2362">
                  <c:v>196.83333333333348</c:v>
                </c:pt>
                <c:pt idx="2363">
                  <c:v>196.91666666666652</c:v>
                </c:pt>
                <c:pt idx="2364">
                  <c:v>197</c:v>
                </c:pt>
                <c:pt idx="2365">
                  <c:v>197.08333333333348</c:v>
                </c:pt>
                <c:pt idx="2366">
                  <c:v>197.16666666666652</c:v>
                </c:pt>
                <c:pt idx="2367">
                  <c:v>197.25</c:v>
                </c:pt>
                <c:pt idx="2368">
                  <c:v>197.33333333333348</c:v>
                </c:pt>
                <c:pt idx="2369">
                  <c:v>197.41666666666652</c:v>
                </c:pt>
                <c:pt idx="2370">
                  <c:v>197.5</c:v>
                </c:pt>
                <c:pt idx="2371">
                  <c:v>197.58333333333348</c:v>
                </c:pt>
                <c:pt idx="2372">
                  <c:v>197.66666666666652</c:v>
                </c:pt>
                <c:pt idx="2373">
                  <c:v>197.75</c:v>
                </c:pt>
                <c:pt idx="2374">
                  <c:v>197.83333333333348</c:v>
                </c:pt>
                <c:pt idx="2375">
                  <c:v>197.91666666666652</c:v>
                </c:pt>
                <c:pt idx="2376">
                  <c:v>198</c:v>
                </c:pt>
                <c:pt idx="2377">
                  <c:v>198.08333333333348</c:v>
                </c:pt>
                <c:pt idx="2378">
                  <c:v>198.16666666666652</c:v>
                </c:pt>
                <c:pt idx="2379">
                  <c:v>198.25</c:v>
                </c:pt>
                <c:pt idx="2380">
                  <c:v>198.33333333333348</c:v>
                </c:pt>
                <c:pt idx="2381">
                  <c:v>198.41666666666652</c:v>
                </c:pt>
                <c:pt idx="2382">
                  <c:v>198.5</c:v>
                </c:pt>
                <c:pt idx="2383">
                  <c:v>198.58333333333348</c:v>
                </c:pt>
                <c:pt idx="2384">
                  <c:v>198.66666666666652</c:v>
                </c:pt>
                <c:pt idx="2385">
                  <c:v>198.75</c:v>
                </c:pt>
                <c:pt idx="2386">
                  <c:v>198.83333333333348</c:v>
                </c:pt>
                <c:pt idx="2387">
                  <c:v>198.91666666666652</c:v>
                </c:pt>
                <c:pt idx="2388">
                  <c:v>199</c:v>
                </c:pt>
                <c:pt idx="2389">
                  <c:v>199.08333333333348</c:v>
                </c:pt>
                <c:pt idx="2390">
                  <c:v>199.16666666666652</c:v>
                </c:pt>
                <c:pt idx="2391">
                  <c:v>199.25</c:v>
                </c:pt>
                <c:pt idx="2392">
                  <c:v>199.33333333333348</c:v>
                </c:pt>
                <c:pt idx="2393">
                  <c:v>199.41666666666652</c:v>
                </c:pt>
                <c:pt idx="2394">
                  <c:v>199.5</c:v>
                </c:pt>
                <c:pt idx="2395">
                  <c:v>199.58333333333348</c:v>
                </c:pt>
                <c:pt idx="2396">
                  <c:v>199.66666666666652</c:v>
                </c:pt>
                <c:pt idx="2397">
                  <c:v>199.75</c:v>
                </c:pt>
                <c:pt idx="2398">
                  <c:v>199.83333333333348</c:v>
                </c:pt>
                <c:pt idx="2399">
                  <c:v>199.91666666666652</c:v>
                </c:pt>
                <c:pt idx="2400">
                  <c:v>200</c:v>
                </c:pt>
                <c:pt idx="2401">
                  <c:v>200.08333333333348</c:v>
                </c:pt>
                <c:pt idx="2402">
                  <c:v>200.16666666666652</c:v>
                </c:pt>
                <c:pt idx="2403">
                  <c:v>200.25</c:v>
                </c:pt>
                <c:pt idx="2404">
                  <c:v>200.33333333333348</c:v>
                </c:pt>
                <c:pt idx="2405">
                  <c:v>200.41666666666652</c:v>
                </c:pt>
                <c:pt idx="2406">
                  <c:v>200.5</c:v>
                </c:pt>
                <c:pt idx="2407">
                  <c:v>200.58333333333348</c:v>
                </c:pt>
                <c:pt idx="2408">
                  <c:v>200.66666666666652</c:v>
                </c:pt>
                <c:pt idx="2409">
                  <c:v>200.75</c:v>
                </c:pt>
                <c:pt idx="2410">
                  <c:v>200.83333333333348</c:v>
                </c:pt>
                <c:pt idx="2411">
                  <c:v>200.91666666666652</c:v>
                </c:pt>
                <c:pt idx="2412">
                  <c:v>201</c:v>
                </c:pt>
                <c:pt idx="2413">
                  <c:v>201.08333333333348</c:v>
                </c:pt>
                <c:pt idx="2414">
                  <c:v>201.16666666666652</c:v>
                </c:pt>
                <c:pt idx="2415">
                  <c:v>201.25</c:v>
                </c:pt>
                <c:pt idx="2416">
                  <c:v>201.33333333333348</c:v>
                </c:pt>
                <c:pt idx="2417">
                  <c:v>201.41666666666652</c:v>
                </c:pt>
                <c:pt idx="2418">
                  <c:v>201.5</c:v>
                </c:pt>
                <c:pt idx="2419">
                  <c:v>201.58333333333348</c:v>
                </c:pt>
                <c:pt idx="2420">
                  <c:v>201.66666666666652</c:v>
                </c:pt>
                <c:pt idx="2421">
                  <c:v>201.75</c:v>
                </c:pt>
                <c:pt idx="2422">
                  <c:v>201.83333333333348</c:v>
                </c:pt>
                <c:pt idx="2423">
                  <c:v>201.91666666666652</c:v>
                </c:pt>
                <c:pt idx="2424">
                  <c:v>202</c:v>
                </c:pt>
                <c:pt idx="2425">
                  <c:v>202.08333333333348</c:v>
                </c:pt>
                <c:pt idx="2426">
                  <c:v>202.16666666666652</c:v>
                </c:pt>
                <c:pt idx="2427">
                  <c:v>202.25</c:v>
                </c:pt>
                <c:pt idx="2428">
                  <c:v>202.33333333333348</c:v>
                </c:pt>
                <c:pt idx="2429">
                  <c:v>202.41666666666652</c:v>
                </c:pt>
                <c:pt idx="2430">
                  <c:v>202.5</c:v>
                </c:pt>
                <c:pt idx="2431">
                  <c:v>202.58333333333348</c:v>
                </c:pt>
                <c:pt idx="2432">
                  <c:v>202.66666666666652</c:v>
                </c:pt>
                <c:pt idx="2433">
                  <c:v>202.75</c:v>
                </c:pt>
                <c:pt idx="2434">
                  <c:v>202.83333333333348</c:v>
                </c:pt>
                <c:pt idx="2435">
                  <c:v>202.91666666666652</c:v>
                </c:pt>
                <c:pt idx="2436">
                  <c:v>203</c:v>
                </c:pt>
                <c:pt idx="2437">
                  <c:v>203.08333333333348</c:v>
                </c:pt>
                <c:pt idx="2438">
                  <c:v>203.16666666666652</c:v>
                </c:pt>
                <c:pt idx="2439">
                  <c:v>203.25</c:v>
                </c:pt>
                <c:pt idx="2440">
                  <c:v>203.33333333333348</c:v>
                </c:pt>
                <c:pt idx="2441">
                  <c:v>203.41666666666652</c:v>
                </c:pt>
                <c:pt idx="2442">
                  <c:v>203.5</c:v>
                </c:pt>
                <c:pt idx="2443">
                  <c:v>203.58333333333348</c:v>
                </c:pt>
                <c:pt idx="2444">
                  <c:v>203.66666666666652</c:v>
                </c:pt>
                <c:pt idx="2445">
                  <c:v>203.75</c:v>
                </c:pt>
                <c:pt idx="2446">
                  <c:v>203.83333333333348</c:v>
                </c:pt>
                <c:pt idx="2447">
                  <c:v>203.91666666666652</c:v>
                </c:pt>
                <c:pt idx="2448">
                  <c:v>204</c:v>
                </c:pt>
                <c:pt idx="2449">
                  <c:v>204.08333333333348</c:v>
                </c:pt>
                <c:pt idx="2450">
                  <c:v>204.16666666666652</c:v>
                </c:pt>
                <c:pt idx="2451">
                  <c:v>204.25</c:v>
                </c:pt>
                <c:pt idx="2452">
                  <c:v>204.33333333333348</c:v>
                </c:pt>
                <c:pt idx="2453">
                  <c:v>204.41666666666652</c:v>
                </c:pt>
                <c:pt idx="2454">
                  <c:v>204.5</c:v>
                </c:pt>
                <c:pt idx="2455">
                  <c:v>204.58333333333348</c:v>
                </c:pt>
                <c:pt idx="2456">
                  <c:v>204.66666666666652</c:v>
                </c:pt>
                <c:pt idx="2457">
                  <c:v>204.75</c:v>
                </c:pt>
                <c:pt idx="2458">
                  <c:v>204.83333333333348</c:v>
                </c:pt>
                <c:pt idx="2459">
                  <c:v>204.91666666666652</c:v>
                </c:pt>
                <c:pt idx="2460">
                  <c:v>205</c:v>
                </c:pt>
                <c:pt idx="2461">
                  <c:v>205.08333333333348</c:v>
                </c:pt>
                <c:pt idx="2462">
                  <c:v>205.16666666666652</c:v>
                </c:pt>
                <c:pt idx="2463">
                  <c:v>205.25</c:v>
                </c:pt>
                <c:pt idx="2464">
                  <c:v>205.33333333333348</c:v>
                </c:pt>
                <c:pt idx="2465">
                  <c:v>205.41666666666652</c:v>
                </c:pt>
                <c:pt idx="2466">
                  <c:v>205.5</c:v>
                </c:pt>
                <c:pt idx="2467">
                  <c:v>205.58333333333348</c:v>
                </c:pt>
                <c:pt idx="2468">
                  <c:v>205.66666666666652</c:v>
                </c:pt>
                <c:pt idx="2469">
                  <c:v>205.75</c:v>
                </c:pt>
                <c:pt idx="2470">
                  <c:v>205.83333333333348</c:v>
                </c:pt>
                <c:pt idx="2471">
                  <c:v>205.91666666666652</c:v>
                </c:pt>
                <c:pt idx="2472">
                  <c:v>206</c:v>
                </c:pt>
                <c:pt idx="2473">
                  <c:v>206.08333333333348</c:v>
                </c:pt>
                <c:pt idx="2474">
                  <c:v>206.16666666666652</c:v>
                </c:pt>
                <c:pt idx="2475">
                  <c:v>206.25</c:v>
                </c:pt>
                <c:pt idx="2476">
                  <c:v>206.33333333333348</c:v>
                </c:pt>
                <c:pt idx="2477">
                  <c:v>206.41666666666652</c:v>
                </c:pt>
                <c:pt idx="2478">
                  <c:v>206.5</c:v>
                </c:pt>
                <c:pt idx="2479">
                  <c:v>206.58333333333348</c:v>
                </c:pt>
                <c:pt idx="2480">
                  <c:v>206.66666666666652</c:v>
                </c:pt>
                <c:pt idx="2481">
                  <c:v>206.75</c:v>
                </c:pt>
                <c:pt idx="2482">
                  <c:v>206.83333333333348</c:v>
                </c:pt>
                <c:pt idx="2483">
                  <c:v>206.91666666666652</c:v>
                </c:pt>
                <c:pt idx="2484">
                  <c:v>207</c:v>
                </c:pt>
                <c:pt idx="2485">
                  <c:v>207.08333333333348</c:v>
                </c:pt>
                <c:pt idx="2486">
                  <c:v>207.16666666666652</c:v>
                </c:pt>
                <c:pt idx="2487">
                  <c:v>207.25</c:v>
                </c:pt>
                <c:pt idx="2488">
                  <c:v>207.33333333333348</c:v>
                </c:pt>
                <c:pt idx="2489">
                  <c:v>207.41666666666652</c:v>
                </c:pt>
                <c:pt idx="2490">
                  <c:v>207.5</c:v>
                </c:pt>
                <c:pt idx="2491">
                  <c:v>207.58333333333348</c:v>
                </c:pt>
                <c:pt idx="2492">
                  <c:v>207.66666666666652</c:v>
                </c:pt>
                <c:pt idx="2493">
                  <c:v>207.75</c:v>
                </c:pt>
                <c:pt idx="2494">
                  <c:v>207.83333333333348</c:v>
                </c:pt>
                <c:pt idx="2495">
                  <c:v>207.91666666666652</c:v>
                </c:pt>
                <c:pt idx="2496">
                  <c:v>208</c:v>
                </c:pt>
                <c:pt idx="2497">
                  <c:v>208.08333333333348</c:v>
                </c:pt>
                <c:pt idx="2498">
                  <c:v>208.16666666666652</c:v>
                </c:pt>
                <c:pt idx="2499">
                  <c:v>208.25</c:v>
                </c:pt>
                <c:pt idx="2500">
                  <c:v>208.33333333333348</c:v>
                </c:pt>
                <c:pt idx="2501">
                  <c:v>208.41666666666652</c:v>
                </c:pt>
                <c:pt idx="2502">
                  <c:v>208.5</c:v>
                </c:pt>
                <c:pt idx="2503">
                  <c:v>208.58333333333348</c:v>
                </c:pt>
                <c:pt idx="2504">
                  <c:v>208.66666666666652</c:v>
                </c:pt>
                <c:pt idx="2505">
                  <c:v>208.75</c:v>
                </c:pt>
                <c:pt idx="2506">
                  <c:v>208.83333333333348</c:v>
                </c:pt>
                <c:pt idx="2507">
                  <c:v>208.91666666666652</c:v>
                </c:pt>
                <c:pt idx="2508">
                  <c:v>209</c:v>
                </c:pt>
                <c:pt idx="2509">
                  <c:v>209.08333333333348</c:v>
                </c:pt>
                <c:pt idx="2510">
                  <c:v>209.16666666666652</c:v>
                </c:pt>
                <c:pt idx="2511">
                  <c:v>209.25</c:v>
                </c:pt>
                <c:pt idx="2512">
                  <c:v>209.33333333333348</c:v>
                </c:pt>
                <c:pt idx="2513">
                  <c:v>209.41666666666652</c:v>
                </c:pt>
                <c:pt idx="2514">
                  <c:v>209.5</c:v>
                </c:pt>
                <c:pt idx="2515">
                  <c:v>209.58333333333348</c:v>
                </c:pt>
                <c:pt idx="2516">
                  <c:v>209.66666666666652</c:v>
                </c:pt>
                <c:pt idx="2517">
                  <c:v>209.75</c:v>
                </c:pt>
                <c:pt idx="2518">
                  <c:v>209.83333333333348</c:v>
                </c:pt>
                <c:pt idx="2519">
                  <c:v>209.91666666666652</c:v>
                </c:pt>
                <c:pt idx="2520">
                  <c:v>210</c:v>
                </c:pt>
                <c:pt idx="2521">
                  <c:v>210.08333333333348</c:v>
                </c:pt>
                <c:pt idx="2522">
                  <c:v>210.16666666666652</c:v>
                </c:pt>
                <c:pt idx="2523">
                  <c:v>210.25</c:v>
                </c:pt>
                <c:pt idx="2524">
                  <c:v>210.33333333333348</c:v>
                </c:pt>
                <c:pt idx="2525">
                  <c:v>210.41666666666652</c:v>
                </c:pt>
                <c:pt idx="2526">
                  <c:v>210.5</c:v>
                </c:pt>
                <c:pt idx="2527">
                  <c:v>210.58333333333348</c:v>
                </c:pt>
                <c:pt idx="2528">
                  <c:v>210.66666666666652</c:v>
                </c:pt>
                <c:pt idx="2529">
                  <c:v>210.75</c:v>
                </c:pt>
                <c:pt idx="2530">
                  <c:v>210.83333333333348</c:v>
                </c:pt>
                <c:pt idx="2531">
                  <c:v>210.91666666666652</c:v>
                </c:pt>
                <c:pt idx="2532">
                  <c:v>211</c:v>
                </c:pt>
                <c:pt idx="2533">
                  <c:v>211.08333333333348</c:v>
                </c:pt>
                <c:pt idx="2534">
                  <c:v>211.16666666666652</c:v>
                </c:pt>
                <c:pt idx="2535">
                  <c:v>211.25</c:v>
                </c:pt>
                <c:pt idx="2536">
                  <c:v>211.33333333333348</c:v>
                </c:pt>
                <c:pt idx="2537">
                  <c:v>211.41666666666652</c:v>
                </c:pt>
                <c:pt idx="2538">
                  <c:v>211.5</c:v>
                </c:pt>
                <c:pt idx="2539">
                  <c:v>211.58333333333348</c:v>
                </c:pt>
                <c:pt idx="2540">
                  <c:v>211.66666666666652</c:v>
                </c:pt>
                <c:pt idx="2541">
                  <c:v>211.75</c:v>
                </c:pt>
                <c:pt idx="2542">
                  <c:v>211.83333333333348</c:v>
                </c:pt>
                <c:pt idx="2543">
                  <c:v>211.91666666666652</c:v>
                </c:pt>
                <c:pt idx="2544">
                  <c:v>212</c:v>
                </c:pt>
                <c:pt idx="2545">
                  <c:v>212.08333333333348</c:v>
                </c:pt>
                <c:pt idx="2546">
                  <c:v>212.16666666666652</c:v>
                </c:pt>
                <c:pt idx="2547">
                  <c:v>212.25</c:v>
                </c:pt>
                <c:pt idx="2548">
                  <c:v>212.33333333333348</c:v>
                </c:pt>
                <c:pt idx="2549">
                  <c:v>212.41666666666652</c:v>
                </c:pt>
                <c:pt idx="2550">
                  <c:v>212.5</c:v>
                </c:pt>
                <c:pt idx="2551">
                  <c:v>212.58333333333348</c:v>
                </c:pt>
                <c:pt idx="2552">
                  <c:v>212.66666666666652</c:v>
                </c:pt>
                <c:pt idx="2553">
                  <c:v>212.75</c:v>
                </c:pt>
                <c:pt idx="2554">
                  <c:v>212.83333333333348</c:v>
                </c:pt>
                <c:pt idx="2555">
                  <c:v>212.91666666666652</c:v>
                </c:pt>
                <c:pt idx="2556">
                  <c:v>213</c:v>
                </c:pt>
                <c:pt idx="2557">
                  <c:v>213.08333333333348</c:v>
                </c:pt>
                <c:pt idx="2558">
                  <c:v>213.16666666666652</c:v>
                </c:pt>
                <c:pt idx="2559">
                  <c:v>213.25</c:v>
                </c:pt>
                <c:pt idx="2560">
                  <c:v>213.33333333333348</c:v>
                </c:pt>
                <c:pt idx="2561">
                  <c:v>213.41666666666652</c:v>
                </c:pt>
                <c:pt idx="2562">
                  <c:v>213.5</c:v>
                </c:pt>
                <c:pt idx="2563">
                  <c:v>213.58333333333348</c:v>
                </c:pt>
                <c:pt idx="2564">
                  <c:v>213.66666666666652</c:v>
                </c:pt>
                <c:pt idx="2565">
                  <c:v>213.75</c:v>
                </c:pt>
                <c:pt idx="2566">
                  <c:v>213.83333333333348</c:v>
                </c:pt>
                <c:pt idx="2567">
                  <c:v>213.91666666666652</c:v>
                </c:pt>
                <c:pt idx="2568">
                  <c:v>214</c:v>
                </c:pt>
                <c:pt idx="2569">
                  <c:v>214.08333333333348</c:v>
                </c:pt>
                <c:pt idx="2570">
                  <c:v>214.16666666666652</c:v>
                </c:pt>
                <c:pt idx="2571">
                  <c:v>214.25</c:v>
                </c:pt>
                <c:pt idx="2572">
                  <c:v>214.33333333333348</c:v>
                </c:pt>
                <c:pt idx="2573">
                  <c:v>214.41666666666652</c:v>
                </c:pt>
                <c:pt idx="2574">
                  <c:v>214.5</c:v>
                </c:pt>
                <c:pt idx="2575">
                  <c:v>214.58333333333348</c:v>
                </c:pt>
                <c:pt idx="2576">
                  <c:v>214.66666666666652</c:v>
                </c:pt>
                <c:pt idx="2577">
                  <c:v>214.75</c:v>
                </c:pt>
                <c:pt idx="2578">
                  <c:v>214.83333333333348</c:v>
                </c:pt>
                <c:pt idx="2579">
                  <c:v>214.91666666666652</c:v>
                </c:pt>
                <c:pt idx="2580">
                  <c:v>215</c:v>
                </c:pt>
                <c:pt idx="2581">
                  <c:v>215.08333333333348</c:v>
                </c:pt>
                <c:pt idx="2582">
                  <c:v>215.16666666666652</c:v>
                </c:pt>
                <c:pt idx="2583">
                  <c:v>215.25</c:v>
                </c:pt>
                <c:pt idx="2584">
                  <c:v>215.33333333333348</c:v>
                </c:pt>
                <c:pt idx="2585">
                  <c:v>215.41666666666652</c:v>
                </c:pt>
                <c:pt idx="2586">
                  <c:v>215.5</c:v>
                </c:pt>
                <c:pt idx="2587">
                  <c:v>215.58333333333348</c:v>
                </c:pt>
                <c:pt idx="2588">
                  <c:v>215.66666666666652</c:v>
                </c:pt>
                <c:pt idx="2589">
                  <c:v>215.75</c:v>
                </c:pt>
                <c:pt idx="2590">
                  <c:v>215.83333333333348</c:v>
                </c:pt>
                <c:pt idx="2591">
                  <c:v>215.91666666666652</c:v>
                </c:pt>
                <c:pt idx="2592">
                  <c:v>216</c:v>
                </c:pt>
                <c:pt idx="2593">
                  <c:v>216.08333333333348</c:v>
                </c:pt>
                <c:pt idx="2594">
                  <c:v>216.16666666666652</c:v>
                </c:pt>
                <c:pt idx="2595">
                  <c:v>216.25</c:v>
                </c:pt>
                <c:pt idx="2596">
                  <c:v>216.33333333333348</c:v>
                </c:pt>
                <c:pt idx="2597">
                  <c:v>216.41666666666652</c:v>
                </c:pt>
                <c:pt idx="2598">
                  <c:v>216.5</c:v>
                </c:pt>
                <c:pt idx="2599">
                  <c:v>216.58333333333348</c:v>
                </c:pt>
                <c:pt idx="2600">
                  <c:v>216.66666666666652</c:v>
                </c:pt>
                <c:pt idx="2601">
                  <c:v>216.75</c:v>
                </c:pt>
                <c:pt idx="2602">
                  <c:v>216.83333333333348</c:v>
                </c:pt>
                <c:pt idx="2603">
                  <c:v>216.91666666666652</c:v>
                </c:pt>
                <c:pt idx="2604">
                  <c:v>217</c:v>
                </c:pt>
                <c:pt idx="2605">
                  <c:v>217.08333333333348</c:v>
                </c:pt>
                <c:pt idx="2606">
                  <c:v>217.16666666666652</c:v>
                </c:pt>
                <c:pt idx="2607">
                  <c:v>217.25</c:v>
                </c:pt>
                <c:pt idx="2608">
                  <c:v>217.33333333333348</c:v>
                </c:pt>
                <c:pt idx="2609">
                  <c:v>217.41666666666652</c:v>
                </c:pt>
                <c:pt idx="2610">
                  <c:v>217.5</c:v>
                </c:pt>
                <c:pt idx="2611">
                  <c:v>217.58333333333348</c:v>
                </c:pt>
                <c:pt idx="2612">
                  <c:v>217.66666666666652</c:v>
                </c:pt>
                <c:pt idx="2613">
                  <c:v>217.75</c:v>
                </c:pt>
                <c:pt idx="2614">
                  <c:v>217.83333333333348</c:v>
                </c:pt>
                <c:pt idx="2615">
                  <c:v>217.91666666666652</c:v>
                </c:pt>
                <c:pt idx="2616">
                  <c:v>218</c:v>
                </c:pt>
                <c:pt idx="2617">
                  <c:v>218.08333333333348</c:v>
                </c:pt>
                <c:pt idx="2618">
                  <c:v>218.16666666666652</c:v>
                </c:pt>
                <c:pt idx="2619">
                  <c:v>218.25</c:v>
                </c:pt>
                <c:pt idx="2620">
                  <c:v>218.33333333333348</c:v>
                </c:pt>
                <c:pt idx="2621">
                  <c:v>218.41666666666652</c:v>
                </c:pt>
                <c:pt idx="2622">
                  <c:v>218.5</c:v>
                </c:pt>
                <c:pt idx="2623">
                  <c:v>218.58333333333348</c:v>
                </c:pt>
                <c:pt idx="2624">
                  <c:v>218.66666666666652</c:v>
                </c:pt>
                <c:pt idx="2625">
                  <c:v>218.75</c:v>
                </c:pt>
                <c:pt idx="2626">
                  <c:v>218.83333333333348</c:v>
                </c:pt>
                <c:pt idx="2627">
                  <c:v>218.91666666666652</c:v>
                </c:pt>
                <c:pt idx="2628">
                  <c:v>219</c:v>
                </c:pt>
                <c:pt idx="2629">
                  <c:v>219.08333333333348</c:v>
                </c:pt>
                <c:pt idx="2630">
                  <c:v>219.16666666666652</c:v>
                </c:pt>
                <c:pt idx="2631">
                  <c:v>219.25</c:v>
                </c:pt>
                <c:pt idx="2632">
                  <c:v>219.33333333333348</c:v>
                </c:pt>
                <c:pt idx="2633">
                  <c:v>219.41666666666652</c:v>
                </c:pt>
                <c:pt idx="2634">
                  <c:v>219.5</c:v>
                </c:pt>
                <c:pt idx="2635">
                  <c:v>219.58333333333348</c:v>
                </c:pt>
                <c:pt idx="2636">
                  <c:v>219.66666666666652</c:v>
                </c:pt>
                <c:pt idx="2637">
                  <c:v>219.75</c:v>
                </c:pt>
                <c:pt idx="2638">
                  <c:v>219.83333333333348</c:v>
                </c:pt>
                <c:pt idx="2639">
                  <c:v>219.91666666666652</c:v>
                </c:pt>
                <c:pt idx="2640">
                  <c:v>220</c:v>
                </c:pt>
                <c:pt idx="2641">
                  <c:v>220.08333333333348</c:v>
                </c:pt>
                <c:pt idx="2642">
                  <c:v>220.16666666666652</c:v>
                </c:pt>
                <c:pt idx="2643">
                  <c:v>220.25</c:v>
                </c:pt>
                <c:pt idx="2644">
                  <c:v>220.33333333333348</c:v>
                </c:pt>
                <c:pt idx="2645">
                  <c:v>220.41666666666652</c:v>
                </c:pt>
                <c:pt idx="2646">
                  <c:v>220.5</c:v>
                </c:pt>
                <c:pt idx="2647">
                  <c:v>220.58333333333348</c:v>
                </c:pt>
                <c:pt idx="2648">
                  <c:v>220.66666666666652</c:v>
                </c:pt>
                <c:pt idx="2649">
                  <c:v>220.75</c:v>
                </c:pt>
                <c:pt idx="2650">
                  <c:v>220.83333333333348</c:v>
                </c:pt>
                <c:pt idx="2651">
                  <c:v>220.91666666666652</c:v>
                </c:pt>
                <c:pt idx="2652">
                  <c:v>221</c:v>
                </c:pt>
                <c:pt idx="2653">
                  <c:v>221.08333333333348</c:v>
                </c:pt>
                <c:pt idx="2654">
                  <c:v>221.16666666666652</c:v>
                </c:pt>
                <c:pt idx="2655">
                  <c:v>221.25</c:v>
                </c:pt>
                <c:pt idx="2656">
                  <c:v>221.33333333333348</c:v>
                </c:pt>
                <c:pt idx="2657">
                  <c:v>221.41666666666652</c:v>
                </c:pt>
                <c:pt idx="2658">
                  <c:v>221.5</c:v>
                </c:pt>
                <c:pt idx="2659">
                  <c:v>221.58333333333348</c:v>
                </c:pt>
                <c:pt idx="2660">
                  <c:v>221.66666666666652</c:v>
                </c:pt>
                <c:pt idx="2661">
                  <c:v>221.75</c:v>
                </c:pt>
                <c:pt idx="2662">
                  <c:v>221.83333333333348</c:v>
                </c:pt>
                <c:pt idx="2663">
                  <c:v>221.91666666666652</c:v>
                </c:pt>
                <c:pt idx="2664">
                  <c:v>222</c:v>
                </c:pt>
                <c:pt idx="2665">
                  <c:v>222.08333333333348</c:v>
                </c:pt>
                <c:pt idx="2666">
                  <c:v>222.16666666666652</c:v>
                </c:pt>
                <c:pt idx="2667">
                  <c:v>222.25</c:v>
                </c:pt>
                <c:pt idx="2668">
                  <c:v>222.33333333333348</c:v>
                </c:pt>
                <c:pt idx="2669">
                  <c:v>222.41666666666652</c:v>
                </c:pt>
                <c:pt idx="2670">
                  <c:v>222.5</c:v>
                </c:pt>
                <c:pt idx="2671">
                  <c:v>222.58333333333348</c:v>
                </c:pt>
                <c:pt idx="2672">
                  <c:v>222.66666666666652</c:v>
                </c:pt>
                <c:pt idx="2673">
                  <c:v>222.75</c:v>
                </c:pt>
                <c:pt idx="2674">
                  <c:v>222.83333333333348</c:v>
                </c:pt>
                <c:pt idx="2675">
                  <c:v>222.91666666666652</c:v>
                </c:pt>
                <c:pt idx="2676">
                  <c:v>223</c:v>
                </c:pt>
                <c:pt idx="2677">
                  <c:v>223.08333333333348</c:v>
                </c:pt>
                <c:pt idx="2678">
                  <c:v>223.16666666666652</c:v>
                </c:pt>
                <c:pt idx="2679">
                  <c:v>223.25</c:v>
                </c:pt>
                <c:pt idx="2680">
                  <c:v>223.33333333333348</c:v>
                </c:pt>
                <c:pt idx="2681">
                  <c:v>223.41666666666652</c:v>
                </c:pt>
                <c:pt idx="2682">
                  <c:v>223.5</c:v>
                </c:pt>
                <c:pt idx="2683">
                  <c:v>223.58333333333348</c:v>
                </c:pt>
                <c:pt idx="2684">
                  <c:v>223.66666666666652</c:v>
                </c:pt>
                <c:pt idx="2685">
                  <c:v>223.75</c:v>
                </c:pt>
                <c:pt idx="2686">
                  <c:v>223.83333333333348</c:v>
                </c:pt>
                <c:pt idx="2687">
                  <c:v>223.91666666666652</c:v>
                </c:pt>
                <c:pt idx="2688">
                  <c:v>224</c:v>
                </c:pt>
                <c:pt idx="2689">
                  <c:v>224.08333333333348</c:v>
                </c:pt>
                <c:pt idx="2690">
                  <c:v>224.16666666666652</c:v>
                </c:pt>
                <c:pt idx="2691">
                  <c:v>224.25</c:v>
                </c:pt>
                <c:pt idx="2692">
                  <c:v>224.33333333333348</c:v>
                </c:pt>
                <c:pt idx="2693">
                  <c:v>224.41666666666652</c:v>
                </c:pt>
                <c:pt idx="2694">
                  <c:v>224.5</c:v>
                </c:pt>
                <c:pt idx="2695">
                  <c:v>224.58333333333348</c:v>
                </c:pt>
                <c:pt idx="2696">
                  <c:v>224.66666666666652</c:v>
                </c:pt>
                <c:pt idx="2697">
                  <c:v>224.75</c:v>
                </c:pt>
                <c:pt idx="2698">
                  <c:v>224.83333333333348</c:v>
                </c:pt>
                <c:pt idx="2699">
                  <c:v>224.91666666666652</c:v>
                </c:pt>
                <c:pt idx="2700">
                  <c:v>225</c:v>
                </c:pt>
                <c:pt idx="2701">
                  <c:v>225.08333333333348</c:v>
                </c:pt>
                <c:pt idx="2702">
                  <c:v>225.16666666666652</c:v>
                </c:pt>
                <c:pt idx="2703">
                  <c:v>225.25</c:v>
                </c:pt>
                <c:pt idx="2704">
                  <c:v>225.33333333333348</c:v>
                </c:pt>
                <c:pt idx="2705">
                  <c:v>225.41666666666652</c:v>
                </c:pt>
                <c:pt idx="2706">
                  <c:v>225.5</c:v>
                </c:pt>
                <c:pt idx="2707">
                  <c:v>225.58333333333348</c:v>
                </c:pt>
                <c:pt idx="2708">
                  <c:v>225.66666666666652</c:v>
                </c:pt>
                <c:pt idx="2709">
                  <c:v>225.75</c:v>
                </c:pt>
                <c:pt idx="2710">
                  <c:v>225.83333333333348</c:v>
                </c:pt>
                <c:pt idx="2711">
                  <c:v>225.91666666666652</c:v>
                </c:pt>
                <c:pt idx="2712">
                  <c:v>226</c:v>
                </c:pt>
                <c:pt idx="2713">
                  <c:v>226.08333333333348</c:v>
                </c:pt>
                <c:pt idx="2714">
                  <c:v>226.16666666666652</c:v>
                </c:pt>
                <c:pt idx="2715">
                  <c:v>226.25</c:v>
                </c:pt>
                <c:pt idx="2716">
                  <c:v>226.33333333333348</c:v>
                </c:pt>
                <c:pt idx="2717">
                  <c:v>226.41666666666652</c:v>
                </c:pt>
                <c:pt idx="2718">
                  <c:v>226.5</c:v>
                </c:pt>
                <c:pt idx="2719">
                  <c:v>226.58333333333348</c:v>
                </c:pt>
                <c:pt idx="2720">
                  <c:v>226.66666666666652</c:v>
                </c:pt>
                <c:pt idx="2721">
                  <c:v>226.75</c:v>
                </c:pt>
                <c:pt idx="2722">
                  <c:v>226.83333333333348</c:v>
                </c:pt>
                <c:pt idx="2723">
                  <c:v>226.91666666666652</c:v>
                </c:pt>
                <c:pt idx="2724">
                  <c:v>227</c:v>
                </c:pt>
                <c:pt idx="2725">
                  <c:v>227.08333333333348</c:v>
                </c:pt>
                <c:pt idx="2726">
                  <c:v>227.16666666666652</c:v>
                </c:pt>
                <c:pt idx="2727">
                  <c:v>227.25</c:v>
                </c:pt>
                <c:pt idx="2728">
                  <c:v>227.33333333333348</c:v>
                </c:pt>
                <c:pt idx="2729">
                  <c:v>227.41666666666652</c:v>
                </c:pt>
                <c:pt idx="2730">
                  <c:v>227.5</c:v>
                </c:pt>
                <c:pt idx="2731">
                  <c:v>227.58333333333348</c:v>
                </c:pt>
                <c:pt idx="2732">
                  <c:v>227.66666666666652</c:v>
                </c:pt>
                <c:pt idx="2733">
                  <c:v>227.75</c:v>
                </c:pt>
                <c:pt idx="2734">
                  <c:v>227.83333333333348</c:v>
                </c:pt>
                <c:pt idx="2735">
                  <c:v>227.91666666666652</c:v>
                </c:pt>
                <c:pt idx="2736">
                  <c:v>228</c:v>
                </c:pt>
                <c:pt idx="2737">
                  <c:v>228.08333333333348</c:v>
                </c:pt>
                <c:pt idx="2738">
                  <c:v>228.16666666666652</c:v>
                </c:pt>
                <c:pt idx="2739">
                  <c:v>228.25</c:v>
                </c:pt>
                <c:pt idx="2740">
                  <c:v>228.33333333333348</c:v>
                </c:pt>
                <c:pt idx="2741">
                  <c:v>228.41666666666652</c:v>
                </c:pt>
                <c:pt idx="2742">
                  <c:v>228.5</c:v>
                </c:pt>
                <c:pt idx="2743">
                  <c:v>228.58333333333348</c:v>
                </c:pt>
                <c:pt idx="2744">
                  <c:v>228.66666666666652</c:v>
                </c:pt>
                <c:pt idx="2745">
                  <c:v>228.75</c:v>
                </c:pt>
                <c:pt idx="2746">
                  <c:v>228.83333333333348</c:v>
                </c:pt>
                <c:pt idx="2747">
                  <c:v>228.91666666666652</c:v>
                </c:pt>
                <c:pt idx="2748">
                  <c:v>229</c:v>
                </c:pt>
                <c:pt idx="2749">
                  <c:v>229.08333333333348</c:v>
                </c:pt>
                <c:pt idx="2750">
                  <c:v>229.16666666666652</c:v>
                </c:pt>
                <c:pt idx="2751">
                  <c:v>229.25</c:v>
                </c:pt>
                <c:pt idx="2752">
                  <c:v>229.33333333333348</c:v>
                </c:pt>
                <c:pt idx="2753">
                  <c:v>229.41666666666652</c:v>
                </c:pt>
                <c:pt idx="2754">
                  <c:v>229.5</c:v>
                </c:pt>
                <c:pt idx="2755">
                  <c:v>229.58333333333348</c:v>
                </c:pt>
                <c:pt idx="2756">
                  <c:v>229.66666666666652</c:v>
                </c:pt>
                <c:pt idx="2757">
                  <c:v>229.75</c:v>
                </c:pt>
                <c:pt idx="2758">
                  <c:v>229.83333333333348</c:v>
                </c:pt>
                <c:pt idx="2759">
                  <c:v>229.91666666666652</c:v>
                </c:pt>
                <c:pt idx="2760">
                  <c:v>230</c:v>
                </c:pt>
                <c:pt idx="2761">
                  <c:v>230.08333333333348</c:v>
                </c:pt>
                <c:pt idx="2762">
                  <c:v>230.16666666666652</c:v>
                </c:pt>
                <c:pt idx="2763">
                  <c:v>230.25</c:v>
                </c:pt>
                <c:pt idx="2764">
                  <c:v>230.33333333333348</c:v>
                </c:pt>
                <c:pt idx="2765">
                  <c:v>230.41666666666652</c:v>
                </c:pt>
                <c:pt idx="2766">
                  <c:v>230.5</c:v>
                </c:pt>
                <c:pt idx="2767">
                  <c:v>230.58333333333348</c:v>
                </c:pt>
                <c:pt idx="2768">
                  <c:v>230.66666666666652</c:v>
                </c:pt>
                <c:pt idx="2769">
                  <c:v>230.75</c:v>
                </c:pt>
                <c:pt idx="2770">
                  <c:v>230.83333333333348</c:v>
                </c:pt>
                <c:pt idx="2771">
                  <c:v>230.91666666666652</c:v>
                </c:pt>
                <c:pt idx="2772">
                  <c:v>231</c:v>
                </c:pt>
                <c:pt idx="2773">
                  <c:v>231.08333333333348</c:v>
                </c:pt>
                <c:pt idx="2774">
                  <c:v>231.16666666666652</c:v>
                </c:pt>
                <c:pt idx="2775">
                  <c:v>231.25</c:v>
                </c:pt>
                <c:pt idx="2776">
                  <c:v>231.33333333333348</c:v>
                </c:pt>
                <c:pt idx="2777">
                  <c:v>231.41666666666652</c:v>
                </c:pt>
                <c:pt idx="2778">
                  <c:v>231.5</c:v>
                </c:pt>
                <c:pt idx="2779">
                  <c:v>231.58333333333348</c:v>
                </c:pt>
                <c:pt idx="2780">
                  <c:v>231.66666666666652</c:v>
                </c:pt>
                <c:pt idx="2781">
                  <c:v>231.75</c:v>
                </c:pt>
                <c:pt idx="2782">
                  <c:v>231.83333333333348</c:v>
                </c:pt>
                <c:pt idx="2783">
                  <c:v>231.91666666666652</c:v>
                </c:pt>
                <c:pt idx="2784">
                  <c:v>232</c:v>
                </c:pt>
                <c:pt idx="2785">
                  <c:v>232.08333333333348</c:v>
                </c:pt>
                <c:pt idx="2786">
                  <c:v>232.16666666666652</c:v>
                </c:pt>
                <c:pt idx="2787">
                  <c:v>232.25</c:v>
                </c:pt>
                <c:pt idx="2788">
                  <c:v>232.33333333333348</c:v>
                </c:pt>
                <c:pt idx="2789">
                  <c:v>232.41666666666652</c:v>
                </c:pt>
                <c:pt idx="2790">
                  <c:v>232.5</c:v>
                </c:pt>
                <c:pt idx="2791">
                  <c:v>232.58333333333348</c:v>
                </c:pt>
                <c:pt idx="2792">
                  <c:v>232.66666666666652</c:v>
                </c:pt>
                <c:pt idx="2793">
                  <c:v>232.75</c:v>
                </c:pt>
                <c:pt idx="2794">
                  <c:v>232.83333333333348</c:v>
                </c:pt>
                <c:pt idx="2795">
                  <c:v>232.91666666666652</c:v>
                </c:pt>
                <c:pt idx="2796">
                  <c:v>233</c:v>
                </c:pt>
                <c:pt idx="2797">
                  <c:v>233.08333333333348</c:v>
                </c:pt>
                <c:pt idx="2798">
                  <c:v>233.16666666666652</c:v>
                </c:pt>
                <c:pt idx="2799">
                  <c:v>233.25</c:v>
                </c:pt>
                <c:pt idx="2800">
                  <c:v>233.33333333333348</c:v>
                </c:pt>
                <c:pt idx="2801">
                  <c:v>233.41666666666652</c:v>
                </c:pt>
                <c:pt idx="2802">
                  <c:v>233.5</c:v>
                </c:pt>
                <c:pt idx="2803">
                  <c:v>233.58333333333348</c:v>
                </c:pt>
                <c:pt idx="2804">
                  <c:v>233.66666666666652</c:v>
                </c:pt>
                <c:pt idx="2805">
                  <c:v>233.75</c:v>
                </c:pt>
                <c:pt idx="2806">
                  <c:v>233.83333333333348</c:v>
                </c:pt>
                <c:pt idx="2807">
                  <c:v>233.91666666666652</c:v>
                </c:pt>
                <c:pt idx="2808">
                  <c:v>234</c:v>
                </c:pt>
                <c:pt idx="2809">
                  <c:v>234.08333333333348</c:v>
                </c:pt>
                <c:pt idx="2810">
                  <c:v>234.16666666666652</c:v>
                </c:pt>
                <c:pt idx="2811">
                  <c:v>234.25</c:v>
                </c:pt>
                <c:pt idx="2812">
                  <c:v>234.33333333333348</c:v>
                </c:pt>
                <c:pt idx="2813">
                  <c:v>234.41666666666652</c:v>
                </c:pt>
                <c:pt idx="2814">
                  <c:v>234.5</c:v>
                </c:pt>
                <c:pt idx="2815">
                  <c:v>234.58333333333348</c:v>
                </c:pt>
                <c:pt idx="2816">
                  <c:v>234.66666666666652</c:v>
                </c:pt>
                <c:pt idx="2817">
                  <c:v>234.75</c:v>
                </c:pt>
                <c:pt idx="2818">
                  <c:v>234.83333333333348</c:v>
                </c:pt>
                <c:pt idx="2819">
                  <c:v>234.91666666666652</c:v>
                </c:pt>
                <c:pt idx="2820">
                  <c:v>235</c:v>
                </c:pt>
                <c:pt idx="2821">
                  <c:v>235.08333333333348</c:v>
                </c:pt>
                <c:pt idx="2822">
                  <c:v>235.16666666666652</c:v>
                </c:pt>
                <c:pt idx="2823">
                  <c:v>235.25</c:v>
                </c:pt>
                <c:pt idx="2824">
                  <c:v>235.33333333333348</c:v>
                </c:pt>
                <c:pt idx="2825">
                  <c:v>235.41666666666652</c:v>
                </c:pt>
                <c:pt idx="2826">
                  <c:v>235.5</c:v>
                </c:pt>
                <c:pt idx="2827">
                  <c:v>235.58333333333348</c:v>
                </c:pt>
                <c:pt idx="2828">
                  <c:v>235.66666666666652</c:v>
                </c:pt>
                <c:pt idx="2829">
                  <c:v>235.75</c:v>
                </c:pt>
                <c:pt idx="2830">
                  <c:v>235.83333333333348</c:v>
                </c:pt>
                <c:pt idx="2831">
                  <c:v>235.91666666666652</c:v>
                </c:pt>
                <c:pt idx="2832">
                  <c:v>236</c:v>
                </c:pt>
                <c:pt idx="2833">
                  <c:v>236.08333333333348</c:v>
                </c:pt>
                <c:pt idx="2834">
                  <c:v>236.16666666666652</c:v>
                </c:pt>
                <c:pt idx="2835">
                  <c:v>236.25</c:v>
                </c:pt>
                <c:pt idx="2836">
                  <c:v>236.33333333333348</c:v>
                </c:pt>
                <c:pt idx="2837">
                  <c:v>236.41666666666652</c:v>
                </c:pt>
                <c:pt idx="2838">
                  <c:v>236.5</c:v>
                </c:pt>
                <c:pt idx="2839">
                  <c:v>236.58333333333348</c:v>
                </c:pt>
                <c:pt idx="2840">
                  <c:v>236.66666666666652</c:v>
                </c:pt>
                <c:pt idx="2841">
                  <c:v>236.75</c:v>
                </c:pt>
                <c:pt idx="2842">
                  <c:v>236.83333333333348</c:v>
                </c:pt>
                <c:pt idx="2843">
                  <c:v>236.91666666666652</c:v>
                </c:pt>
                <c:pt idx="2844">
                  <c:v>237</c:v>
                </c:pt>
                <c:pt idx="2845">
                  <c:v>237.08333333333348</c:v>
                </c:pt>
                <c:pt idx="2846">
                  <c:v>237.16666666666652</c:v>
                </c:pt>
                <c:pt idx="2847">
                  <c:v>237.25</c:v>
                </c:pt>
                <c:pt idx="2848">
                  <c:v>237.33333333333348</c:v>
                </c:pt>
                <c:pt idx="2849">
                  <c:v>237.41666666666652</c:v>
                </c:pt>
                <c:pt idx="2850">
                  <c:v>237.5</c:v>
                </c:pt>
                <c:pt idx="2851">
                  <c:v>237.58333333333348</c:v>
                </c:pt>
                <c:pt idx="2852">
                  <c:v>237.66666666666652</c:v>
                </c:pt>
                <c:pt idx="2853">
                  <c:v>237.75</c:v>
                </c:pt>
                <c:pt idx="2854">
                  <c:v>237.83333333333348</c:v>
                </c:pt>
                <c:pt idx="2855">
                  <c:v>237.91666666666652</c:v>
                </c:pt>
                <c:pt idx="2856">
                  <c:v>238</c:v>
                </c:pt>
                <c:pt idx="2857">
                  <c:v>238.08333333333348</c:v>
                </c:pt>
                <c:pt idx="2858">
                  <c:v>238.16666666666652</c:v>
                </c:pt>
                <c:pt idx="2859">
                  <c:v>238.25</c:v>
                </c:pt>
                <c:pt idx="2860">
                  <c:v>238.33333333333348</c:v>
                </c:pt>
                <c:pt idx="2861">
                  <c:v>238.41666666666652</c:v>
                </c:pt>
                <c:pt idx="2862">
                  <c:v>238.5</c:v>
                </c:pt>
                <c:pt idx="2863">
                  <c:v>238.58333333333348</c:v>
                </c:pt>
                <c:pt idx="2864">
                  <c:v>238.66666666666652</c:v>
                </c:pt>
                <c:pt idx="2865">
                  <c:v>238.75</c:v>
                </c:pt>
                <c:pt idx="2866">
                  <c:v>238.83333333333348</c:v>
                </c:pt>
                <c:pt idx="2867">
                  <c:v>238.91666666666652</c:v>
                </c:pt>
                <c:pt idx="2868">
                  <c:v>239</c:v>
                </c:pt>
                <c:pt idx="2869">
                  <c:v>239.08333333333348</c:v>
                </c:pt>
                <c:pt idx="2870">
                  <c:v>239.16666666666652</c:v>
                </c:pt>
                <c:pt idx="2871">
                  <c:v>239.25</c:v>
                </c:pt>
                <c:pt idx="2872">
                  <c:v>239.33333333333348</c:v>
                </c:pt>
                <c:pt idx="2873">
                  <c:v>239.41666666666652</c:v>
                </c:pt>
                <c:pt idx="2874">
                  <c:v>239.5</c:v>
                </c:pt>
                <c:pt idx="2875">
                  <c:v>239.58333333333348</c:v>
                </c:pt>
                <c:pt idx="2876">
                  <c:v>239.66666666666652</c:v>
                </c:pt>
                <c:pt idx="2877">
                  <c:v>239.75</c:v>
                </c:pt>
                <c:pt idx="2878">
                  <c:v>239.83333333333348</c:v>
                </c:pt>
                <c:pt idx="2879">
                  <c:v>239.91666666666652</c:v>
                </c:pt>
                <c:pt idx="2880">
                  <c:v>240</c:v>
                </c:pt>
                <c:pt idx="2881">
                  <c:v>240.08333333333348</c:v>
                </c:pt>
                <c:pt idx="2882">
                  <c:v>240.16666666666652</c:v>
                </c:pt>
                <c:pt idx="2883">
                  <c:v>240.25</c:v>
                </c:pt>
                <c:pt idx="2884">
                  <c:v>240.33333333333348</c:v>
                </c:pt>
                <c:pt idx="2885">
                  <c:v>240.41666666666652</c:v>
                </c:pt>
                <c:pt idx="2886">
                  <c:v>240.5</c:v>
                </c:pt>
                <c:pt idx="2887">
                  <c:v>240.58333333333348</c:v>
                </c:pt>
                <c:pt idx="2888">
                  <c:v>240.66666666666652</c:v>
                </c:pt>
                <c:pt idx="2889">
                  <c:v>240.75</c:v>
                </c:pt>
                <c:pt idx="2890">
                  <c:v>240.83333333333348</c:v>
                </c:pt>
                <c:pt idx="2891">
                  <c:v>240.91666666666652</c:v>
                </c:pt>
                <c:pt idx="2892">
                  <c:v>241</c:v>
                </c:pt>
                <c:pt idx="2893">
                  <c:v>241.08333333333348</c:v>
                </c:pt>
                <c:pt idx="2894">
                  <c:v>241.16666666666652</c:v>
                </c:pt>
                <c:pt idx="2895">
                  <c:v>241.25</c:v>
                </c:pt>
                <c:pt idx="2896">
                  <c:v>241.33333333333348</c:v>
                </c:pt>
                <c:pt idx="2897">
                  <c:v>241.41666666666652</c:v>
                </c:pt>
                <c:pt idx="2898">
                  <c:v>241.5</c:v>
                </c:pt>
                <c:pt idx="2899">
                  <c:v>241.58333333333348</c:v>
                </c:pt>
                <c:pt idx="2900">
                  <c:v>241.66666666666652</c:v>
                </c:pt>
                <c:pt idx="2901">
                  <c:v>241.75</c:v>
                </c:pt>
                <c:pt idx="2902">
                  <c:v>241.83333333333348</c:v>
                </c:pt>
                <c:pt idx="2903">
                  <c:v>241.91666666666652</c:v>
                </c:pt>
                <c:pt idx="2904">
                  <c:v>242</c:v>
                </c:pt>
                <c:pt idx="2905">
                  <c:v>242.08333333333348</c:v>
                </c:pt>
                <c:pt idx="2906">
                  <c:v>242.16666666666652</c:v>
                </c:pt>
                <c:pt idx="2907">
                  <c:v>242.25</c:v>
                </c:pt>
                <c:pt idx="2908">
                  <c:v>242.33333333333348</c:v>
                </c:pt>
                <c:pt idx="2909">
                  <c:v>242.41666666666652</c:v>
                </c:pt>
                <c:pt idx="2910">
                  <c:v>242.5</c:v>
                </c:pt>
                <c:pt idx="2911">
                  <c:v>242.58333333333348</c:v>
                </c:pt>
                <c:pt idx="2912">
                  <c:v>242.66666666666652</c:v>
                </c:pt>
                <c:pt idx="2913">
                  <c:v>242.75</c:v>
                </c:pt>
                <c:pt idx="2914">
                  <c:v>242.83333333333348</c:v>
                </c:pt>
                <c:pt idx="2915">
                  <c:v>242.91666666666652</c:v>
                </c:pt>
                <c:pt idx="2916">
                  <c:v>243</c:v>
                </c:pt>
                <c:pt idx="2917">
                  <c:v>243.08333333333348</c:v>
                </c:pt>
                <c:pt idx="2918">
                  <c:v>243.16666666666652</c:v>
                </c:pt>
                <c:pt idx="2919">
                  <c:v>243.25</c:v>
                </c:pt>
                <c:pt idx="2920">
                  <c:v>243.33333333333348</c:v>
                </c:pt>
                <c:pt idx="2921">
                  <c:v>243.41666666666652</c:v>
                </c:pt>
                <c:pt idx="2922">
                  <c:v>243.5</c:v>
                </c:pt>
                <c:pt idx="2923">
                  <c:v>243.58333333333348</c:v>
                </c:pt>
                <c:pt idx="2924">
                  <c:v>243.66666666666652</c:v>
                </c:pt>
                <c:pt idx="2925">
                  <c:v>243.75</c:v>
                </c:pt>
                <c:pt idx="2926">
                  <c:v>243.83333333333348</c:v>
                </c:pt>
                <c:pt idx="2927">
                  <c:v>243.91666666666652</c:v>
                </c:pt>
                <c:pt idx="2928">
                  <c:v>244</c:v>
                </c:pt>
                <c:pt idx="2929">
                  <c:v>244.08333333333348</c:v>
                </c:pt>
                <c:pt idx="2930">
                  <c:v>244.16666666666652</c:v>
                </c:pt>
                <c:pt idx="2931">
                  <c:v>244.25</c:v>
                </c:pt>
                <c:pt idx="2932">
                  <c:v>244.33333333333348</c:v>
                </c:pt>
                <c:pt idx="2933">
                  <c:v>244.41666666666652</c:v>
                </c:pt>
                <c:pt idx="2934">
                  <c:v>244.5</c:v>
                </c:pt>
                <c:pt idx="2935">
                  <c:v>244.58333333333348</c:v>
                </c:pt>
                <c:pt idx="2936">
                  <c:v>244.66666666666652</c:v>
                </c:pt>
                <c:pt idx="2937">
                  <c:v>244.75</c:v>
                </c:pt>
                <c:pt idx="2938">
                  <c:v>244.83333333333348</c:v>
                </c:pt>
                <c:pt idx="2939">
                  <c:v>244.91666666666652</c:v>
                </c:pt>
                <c:pt idx="2940">
                  <c:v>245</c:v>
                </c:pt>
                <c:pt idx="2941">
                  <c:v>245.08333333333348</c:v>
                </c:pt>
                <c:pt idx="2942">
                  <c:v>245.16666666666652</c:v>
                </c:pt>
                <c:pt idx="2943">
                  <c:v>245.25</c:v>
                </c:pt>
                <c:pt idx="2944">
                  <c:v>245.33333333333348</c:v>
                </c:pt>
                <c:pt idx="2945">
                  <c:v>245.41666666666652</c:v>
                </c:pt>
                <c:pt idx="2946">
                  <c:v>245.5</c:v>
                </c:pt>
                <c:pt idx="2947">
                  <c:v>245.58333333333348</c:v>
                </c:pt>
                <c:pt idx="2948">
                  <c:v>245.66666666666652</c:v>
                </c:pt>
                <c:pt idx="2949">
                  <c:v>245.75</c:v>
                </c:pt>
                <c:pt idx="2950">
                  <c:v>245.83333333333348</c:v>
                </c:pt>
                <c:pt idx="2951">
                  <c:v>245.91666666666652</c:v>
                </c:pt>
                <c:pt idx="2952">
                  <c:v>246</c:v>
                </c:pt>
                <c:pt idx="2953">
                  <c:v>246.08333333333348</c:v>
                </c:pt>
                <c:pt idx="2954">
                  <c:v>246.16666666666652</c:v>
                </c:pt>
                <c:pt idx="2955">
                  <c:v>246.25</c:v>
                </c:pt>
                <c:pt idx="2956">
                  <c:v>246.33333333333348</c:v>
                </c:pt>
                <c:pt idx="2957">
                  <c:v>246.41666666666652</c:v>
                </c:pt>
                <c:pt idx="2958">
                  <c:v>246.5</c:v>
                </c:pt>
                <c:pt idx="2959">
                  <c:v>246.58333333333348</c:v>
                </c:pt>
                <c:pt idx="2960">
                  <c:v>246.66666666666652</c:v>
                </c:pt>
                <c:pt idx="2961">
                  <c:v>246.75</c:v>
                </c:pt>
                <c:pt idx="2962">
                  <c:v>246.83333333333348</c:v>
                </c:pt>
                <c:pt idx="2963">
                  <c:v>246.91666666666652</c:v>
                </c:pt>
                <c:pt idx="2964">
                  <c:v>247</c:v>
                </c:pt>
                <c:pt idx="2965">
                  <c:v>247.08333333333348</c:v>
                </c:pt>
                <c:pt idx="2966">
                  <c:v>247.16666666666652</c:v>
                </c:pt>
                <c:pt idx="2967">
                  <c:v>247.25</c:v>
                </c:pt>
                <c:pt idx="2968">
                  <c:v>247.33333333333348</c:v>
                </c:pt>
                <c:pt idx="2969">
                  <c:v>247.41666666666652</c:v>
                </c:pt>
                <c:pt idx="2970">
                  <c:v>247.5</c:v>
                </c:pt>
                <c:pt idx="2971">
                  <c:v>247.58333333333348</c:v>
                </c:pt>
                <c:pt idx="2972">
                  <c:v>247.66666666666652</c:v>
                </c:pt>
                <c:pt idx="2973">
                  <c:v>247.75</c:v>
                </c:pt>
                <c:pt idx="2974">
                  <c:v>247.83333333333348</c:v>
                </c:pt>
                <c:pt idx="2975">
                  <c:v>247.91666666666652</c:v>
                </c:pt>
                <c:pt idx="2976">
                  <c:v>248</c:v>
                </c:pt>
                <c:pt idx="2977">
                  <c:v>248.08333333333348</c:v>
                </c:pt>
                <c:pt idx="2978">
                  <c:v>248.16666666666652</c:v>
                </c:pt>
                <c:pt idx="2979">
                  <c:v>248.25</c:v>
                </c:pt>
                <c:pt idx="2980">
                  <c:v>248.33333333333348</c:v>
                </c:pt>
                <c:pt idx="2981">
                  <c:v>248.41666666666652</c:v>
                </c:pt>
                <c:pt idx="2982">
                  <c:v>248.5</c:v>
                </c:pt>
                <c:pt idx="2983">
                  <c:v>248.58333333333348</c:v>
                </c:pt>
                <c:pt idx="2984">
                  <c:v>248.66666666666652</c:v>
                </c:pt>
                <c:pt idx="2985">
                  <c:v>248.75</c:v>
                </c:pt>
                <c:pt idx="2986">
                  <c:v>248.83333333333348</c:v>
                </c:pt>
                <c:pt idx="2987">
                  <c:v>248.91666666666652</c:v>
                </c:pt>
                <c:pt idx="2988">
                  <c:v>249</c:v>
                </c:pt>
                <c:pt idx="2989">
                  <c:v>249.08333333333348</c:v>
                </c:pt>
                <c:pt idx="2990">
                  <c:v>249.16666666666652</c:v>
                </c:pt>
                <c:pt idx="2991">
                  <c:v>249.25</c:v>
                </c:pt>
                <c:pt idx="2992">
                  <c:v>249.33333333333348</c:v>
                </c:pt>
                <c:pt idx="2993">
                  <c:v>249.41666666666652</c:v>
                </c:pt>
                <c:pt idx="2994">
                  <c:v>249.5</c:v>
                </c:pt>
                <c:pt idx="2995">
                  <c:v>249.58333333333348</c:v>
                </c:pt>
                <c:pt idx="2996">
                  <c:v>249.66666666666652</c:v>
                </c:pt>
                <c:pt idx="2997">
                  <c:v>249.75</c:v>
                </c:pt>
                <c:pt idx="2998">
                  <c:v>249.83333333333348</c:v>
                </c:pt>
                <c:pt idx="2999">
                  <c:v>249.91666666666652</c:v>
                </c:pt>
                <c:pt idx="3000">
                  <c:v>250</c:v>
                </c:pt>
                <c:pt idx="3001">
                  <c:v>250.08333333333348</c:v>
                </c:pt>
                <c:pt idx="3002">
                  <c:v>250.16666666666652</c:v>
                </c:pt>
                <c:pt idx="3003">
                  <c:v>250.25</c:v>
                </c:pt>
                <c:pt idx="3004">
                  <c:v>250.33333333333348</c:v>
                </c:pt>
                <c:pt idx="3005">
                  <c:v>250.41666666666652</c:v>
                </c:pt>
                <c:pt idx="3006">
                  <c:v>250.5</c:v>
                </c:pt>
                <c:pt idx="3007">
                  <c:v>250.58333333333348</c:v>
                </c:pt>
                <c:pt idx="3008">
                  <c:v>250.66666666666652</c:v>
                </c:pt>
                <c:pt idx="3009">
                  <c:v>250.75</c:v>
                </c:pt>
                <c:pt idx="3010">
                  <c:v>250.83333333333348</c:v>
                </c:pt>
                <c:pt idx="3011">
                  <c:v>250.91666666666652</c:v>
                </c:pt>
                <c:pt idx="3012">
                  <c:v>251</c:v>
                </c:pt>
                <c:pt idx="3013">
                  <c:v>251.08333333333348</c:v>
                </c:pt>
                <c:pt idx="3014">
                  <c:v>251.16666666666652</c:v>
                </c:pt>
                <c:pt idx="3015">
                  <c:v>251.25</c:v>
                </c:pt>
                <c:pt idx="3016">
                  <c:v>251.33333333333348</c:v>
                </c:pt>
                <c:pt idx="3017">
                  <c:v>251.41666666666652</c:v>
                </c:pt>
                <c:pt idx="3018">
                  <c:v>251.5</c:v>
                </c:pt>
                <c:pt idx="3019">
                  <c:v>251.58333333333348</c:v>
                </c:pt>
                <c:pt idx="3020">
                  <c:v>251.66666666666652</c:v>
                </c:pt>
                <c:pt idx="3021">
                  <c:v>251.75</c:v>
                </c:pt>
                <c:pt idx="3022">
                  <c:v>251.83333333333348</c:v>
                </c:pt>
                <c:pt idx="3023">
                  <c:v>251.91666666666652</c:v>
                </c:pt>
                <c:pt idx="3024">
                  <c:v>252</c:v>
                </c:pt>
                <c:pt idx="3025">
                  <c:v>252.08333333333348</c:v>
                </c:pt>
                <c:pt idx="3026">
                  <c:v>252.16666666666652</c:v>
                </c:pt>
                <c:pt idx="3027">
                  <c:v>252.25</c:v>
                </c:pt>
                <c:pt idx="3028">
                  <c:v>252.33333333333348</c:v>
                </c:pt>
                <c:pt idx="3029">
                  <c:v>252.41666666666652</c:v>
                </c:pt>
                <c:pt idx="3030">
                  <c:v>252.5</c:v>
                </c:pt>
                <c:pt idx="3031">
                  <c:v>252.58333333333348</c:v>
                </c:pt>
                <c:pt idx="3032">
                  <c:v>252.66666666666652</c:v>
                </c:pt>
                <c:pt idx="3033">
                  <c:v>252.75</c:v>
                </c:pt>
                <c:pt idx="3034">
                  <c:v>252.83333333333348</c:v>
                </c:pt>
                <c:pt idx="3035">
                  <c:v>252.91666666666652</c:v>
                </c:pt>
                <c:pt idx="3036">
                  <c:v>253</c:v>
                </c:pt>
                <c:pt idx="3037">
                  <c:v>253.08333333333348</c:v>
                </c:pt>
                <c:pt idx="3038">
                  <c:v>253.16666666666652</c:v>
                </c:pt>
                <c:pt idx="3039">
                  <c:v>253.25</c:v>
                </c:pt>
                <c:pt idx="3040">
                  <c:v>253.33333333333348</c:v>
                </c:pt>
                <c:pt idx="3041">
                  <c:v>253.41666666666652</c:v>
                </c:pt>
                <c:pt idx="3042">
                  <c:v>253.5</c:v>
                </c:pt>
                <c:pt idx="3043">
                  <c:v>253.58333333333348</c:v>
                </c:pt>
                <c:pt idx="3044">
                  <c:v>253.66666666666652</c:v>
                </c:pt>
                <c:pt idx="3045">
                  <c:v>253.75</c:v>
                </c:pt>
                <c:pt idx="3046">
                  <c:v>253.83333333333348</c:v>
                </c:pt>
                <c:pt idx="3047">
                  <c:v>253.91666666666652</c:v>
                </c:pt>
                <c:pt idx="3048">
                  <c:v>254</c:v>
                </c:pt>
                <c:pt idx="3049">
                  <c:v>254.08333333333348</c:v>
                </c:pt>
                <c:pt idx="3050">
                  <c:v>254.16666666666652</c:v>
                </c:pt>
                <c:pt idx="3051">
                  <c:v>254.25</c:v>
                </c:pt>
                <c:pt idx="3052">
                  <c:v>254.33333333333348</c:v>
                </c:pt>
                <c:pt idx="3053">
                  <c:v>254.41666666666652</c:v>
                </c:pt>
                <c:pt idx="3054">
                  <c:v>254.5</c:v>
                </c:pt>
                <c:pt idx="3055">
                  <c:v>254.58333333333348</c:v>
                </c:pt>
                <c:pt idx="3056">
                  <c:v>254.66666666666652</c:v>
                </c:pt>
                <c:pt idx="3057">
                  <c:v>254.75</c:v>
                </c:pt>
                <c:pt idx="3058">
                  <c:v>254.83333333333348</c:v>
                </c:pt>
                <c:pt idx="3059">
                  <c:v>254.91666666666652</c:v>
                </c:pt>
                <c:pt idx="3060">
                  <c:v>255</c:v>
                </c:pt>
                <c:pt idx="3061">
                  <c:v>255.08333333333348</c:v>
                </c:pt>
                <c:pt idx="3062">
                  <c:v>255.16666666666652</c:v>
                </c:pt>
                <c:pt idx="3063">
                  <c:v>255.25</c:v>
                </c:pt>
                <c:pt idx="3064">
                  <c:v>255.33333333333348</c:v>
                </c:pt>
                <c:pt idx="3065">
                  <c:v>255.41666666666652</c:v>
                </c:pt>
                <c:pt idx="3066">
                  <c:v>255.5</c:v>
                </c:pt>
                <c:pt idx="3067">
                  <c:v>255.58333333333348</c:v>
                </c:pt>
                <c:pt idx="3068">
                  <c:v>255.66666666666652</c:v>
                </c:pt>
                <c:pt idx="3069">
                  <c:v>255.75</c:v>
                </c:pt>
                <c:pt idx="3070">
                  <c:v>255.83333333333348</c:v>
                </c:pt>
                <c:pt idx="3071">
                  <c:v>255.91666666666652</c:v>
                </c:pt>
                <c:pt idx="3072">
                  <c:v>256</c:v>
                </c:pt>
                <c:pt idx="3073">
                  <c:v>256.08333333333331</c:v>
                </c:pt>
                <c:pt idx="3074">
                  <c:v>256.16666666666703</c:v>
                </c:pt>
                <c:pt idx="3075">
                  <c:v>256.25</c:v>
                </c:pt>
                <c:pt idx="3076">
                  <c:v>256.33333333333331</c:v>
                </c:pt>
                <c:pt idx="3077">
                  <c:v>256.41666666666674</c:v>
                </c:pt>
                <c:pt idx="3078">
                  <c:v>256.5</c:v>
                </c:pt>
                <c:pt idx="3079">
                  <c:v>256.58333333333331</c:v>
                </c:pt>
                <c:pt idx="3080">
                  <c:v>256.66666666666703</c:v>
                </c:pt>
                <c:pt idx="3081">
                  <c:v>256.75</c:v>
                </c:pt>
                <c:pt idx="3082">
                  <c:v>256.83333333333331</c:v>
                </c:pt>
                <c:pt idx="3083">
                  <c:v>256.91666666666674</c:v>
                </c:pt>
                <c:pt idx="3084">
                  <c:v>257</c:v>
                </c:pt>
                <c:pt idx="3085">
                  <c:v>257.08333333333331</c:v>
                </c:pt>
                <c:pt idx="3086">
                  <c:v>257.16666666666703</c:v>
                </c:pt>
                <c:pt idx="3087">
                  <c:v>257.25</c:v>
                </c:pt>
                <c:pt idx="3088">
                  <c:v>257.33333333333331</c:v>
                </c:pt>
                <c:pt idx="3089">
                  <c:v>257.41666666666674</c:v>
                </c:pt>
                <c:pt idx="3090">
                  <c:v>257.5</c:v>
                </c:pt>
                <c:pt idx="3091">
                  <c:v>257.58333333333331</c:v>
                </c:pt>
                <c:pt idx="3092">
                  <c:v>257.66666666666703</c:v>
                </c:pt>
                <c:pt idx="3093">
                  <c:v>257.75</c:v>
                </c:pt>
                <c:pt idx="3094">
                  <c:v>257.83333333333331</c:v>
                </c:pt>
                <c:pt idx="3095">
                  <c:v>257.91666666666674</c:v>
                </c:pt>
                <c:pt idx="3096">
                  <c:v>258</c:v>
                </c:pt>
                <c:pt idx="3097">
                  <c:v>258.08333333333331</c:v>
                </c:pt>
                <c:pt idx="3098">
                  <c:v>258.16666666666703</c:v>
                </c:pt>
                <c:pt idx="3099">
                  <c:v>258.25</c:v>
                </c:pt>
                <c:pt idx="3100">
                  <c:v>258.33333333333331</c:v>
                </c:pt>
                <c:pt idx="3101">
                  <c:v>258.41666666666674</c:v>
                </c:pt>
                <c:pt idx="3102">
                  <c:v>258.5</c:v>
                </c:pt>
                <c:pt idx="3103">
                  <c:v>258.58333333333331</c:v>
                </c:pt>
                <c:pt idx="3104">
                  <c:v>258.66666666666703</c:v>
                </c:pt>
                <c:pt idx="3105">
                  <c:v>258.75</c:v>
                </c:pt>
                <c:pt idx="3106">
                  <c:v>258.83333333333331</c:v>
                </c:pt>
                <c:pt idx="3107">
                  <c:v>258.91666666666674</c:v>
                </c:pt>
                <c:pt idx="3108">
                  <c:v>259</c:v>
                </c:pt>
                <c:pt idx="3109">
                  <c:v>259.08333333333331</c:v>
                </c:pt>
                <c:pt idx="3110">
                  <c:v>259.16666666666703</c:v>
                </c:pt>
                <c:pt idx="3111">
                  <c:v>259.25</c:v>
                </c:pt>
                <c:pt idx="3112">
                  <c:v>259.33333333333331</c:v>
                </c:pt>
                <c:pt idx="3113">
                  <c:v>259.41666666666674</c:v>
                </c:pt>
                <c:pt idx="3114">
                  <c:v>259.5</c:v>
                </c:pt>
                <c:pt idx="3115">
                  <c:v>259.58333333333331</c:v>
                </c:pt>
                <c:pt idx="3116">
                  <c:v>259.66666666666703</c:v>
                </c:pt>
                <c:pt idx="3117">
                  <c:v>259.75</c:v>
                </c:pt>
                <c:pt idx="3118">
                  <c:v>259.83333333333331</c:v>
                </c:pt>
                <c:pt idx="3119">
                  <c:v>259.91666666666674</c:v>
                </c:pt>
                <c:pt idx="3120">
                  <c:v>260</c:v>
                </c:pt>
                <c:pt idx="3121">
                  <c:v>260.08333333333331</c:v>
                </c:pt>
                <c:pt idx="3122">
                  <c:v>260.16666666666703</c:v>
                </c:pt>
                <c:pt idx="3123">
                  <c:v>260.25</c:v>
                </c:pt>
                <c:pt idx="3124">
                  <c:v>260.33333333333331</c:v>
                </c:pt>
                <c:pt idx="3125">
                  <c:v>260.41666666666674</c:v>
                </c:pt>
                <c:pt idx="3126">
                  <c:v>260.5</c:v>
                </c:pt>
                <c:pt idx="3127">
                  <c:v>260.58333333333331</c:v>
                </c:pt>
                <c:pt idx="3128">
                  <c:v>260.66666666666703</c:v>
                </c:pt>
                <c:pt idx="3129">
                  <c:v>260.75</c:v>
                </c:pt>
                <c:pt idx="3130">
                  <c:v>260.83333333333331</c:v>
                </c:pt>
                <c:pt idx="3131">
                  <c:v>260.91666666666674</c:v>
                </c:pt>
                <c:pt idx="3132">
                  <c:v>261</c:v>
                </c:pt>
                <c:pt idx="3133">
                  <c:v>261.08333333333331</c:v>
                </c:pt>
                <c:pt idx="3134">
                  <c:v>261.16666666666703</c:v>
                </c:pt>
                <c:pt idx="3135">
                  <c:v>261.25</c:v>
                </c:pt>
                <c:pt idx="3136">
                  <c:v>261.33333333333331</c:v>
                </c:pt>
                <c:pt idx="3137">
                  <c:v>261.41666666666674</c:v>
                </c:pt>
                <c:pt idx="3138">
                  <c:v>261.5</c:v>
                </c:pt>
                <c:pt idx="3139">
                  <c:v>261.58333333333331</c:v>
                </c:pt>
                <c:pt idx="3140">
                  <c:v>261.66666666666703</c:v>
                </c:pt>
                <c:pt idx="3141">
                  <c:v>261.75</c:v>
                </c:pt>
                <c:pt idx="3142">
                  <c:v>261.83333333333331</c:v>
                </c:pt>
                <c:pt idx="3143">
                  <c:v>261.91666666666674</c:v>
                </c:pt>
                <c:pt idx="3144">
                  <c:v>262</c:v>
                </c:pt>
                <c:pt idx="3145">
                  <c:v>262.08333333333331</c:v>
                </c:pt>
                <c:pt idx="3146">
                  <c:v>262.16666666666703</c:v>
                </c:pt>
                <c:pt idx="3147">
                  <c:v>262.25</c:v>
                </c:pt>
                <c:pt idx="3148">
                  <c:v>262.33333333333331</c:v>
                </c:pt>
                <c:pt idx="3149">
                  <c:v>262.41666666666674</c:v>
                </c:pt>
                <c:pt idx="3150">
                  <c:v>262.5</c:v>
                </c:pt>
                <c:pt idx="3151">
                  <c:v>262.58333333333331</c:v>
                </c:pt>
                <c:pt idx="3152">
                  <c:v>262.66666666666703</c:v>
                </c:pt>
                <c:pt idx="3153">
                  <c:v>262.75</c:v>
                </c:pt>
                <c:pt idx="3154">
                  <c:v>262.83333333333331</c:v>
                </c:pt>
                <c:pt idx="3155">
                  <c:v>262.91666666666674</c:v>
                </c:pt>
                <c:pt idx="3156">
                  <c:v>263</c:v>
                </c:pt>
                <c:pt idx="3157">
                  <c:v>263.08333333333331</c:v>
                </c:pt>
                <c:pt idx="3158">
                  <c:v>263.16666666666703</c:v>
                </c:pt>
                <c:pt idx="3159">
                  <c:v>263.25</c:v>
                </c:pt>
                <c:pt idx="3160">
                  <c:v>263.33333333333331</c:v>
                </c:pt>
                <c:pt idx="3161">
                  <c:v>263.41666666666674</c:v>
                </c:pt>
                <c:pt idx="3162">
                  <c:v>263.5</c:v>
                </c:pt>
                <c:pt idx="3163">
                  <c:v>263.58333333333331</c:v>
                </c:pt>
                <c:pt idx="3164">
                  <c:v>263.66666666666703</c:v>
                </c:pt>
                <c:pt idx="3165">
                  <c:v>263.75</c:v>
                </c:pt>
                <c:pt idx="3166">
                  <c:v>263.83333333333331</c:v>
                </c:pt>
                <c:pt idx="3167">
                  <c:v>263.91666666666674</c:v>
                </c:pt>
                <c:pt idx="3168">
                  <c:v>264</c:v>
                </c:pt>
                <c:pt idx="3169">
                  <c:v>264.08333333333331</c:v>
                </c:pt>
                <c:pt idx="3170">
                  <c:v>264.16666666666703</c:v>
                </c:pt>
                <c:pt idx="3171">
                  <c:v>264.25</c:v>
                </c:pt>
                <c:pt idx="3172">
                  <c:v>264.33333333333331</c:v>
                </c:pt>
                <c:pt idx="3173">
                  <c:v>264.41666666666674</c:v>
                </c:pt>
                <c:pt idx="3174">
                  <c:v>264.5</c:v>
                </c:pt>
                <c:pt idx="3175">
                  <c:v>264.58333333333331</c:v>
                </c:pt>
                <c:pt idx="3176">
                  <c:v>264.66666666666703</c:v>
                </c:pt>
                <c:pt idx="3177">
                  <c:v>264.75</c:v>
                </c:pt>
                <c:pt idx="3178">
                  <c:v>264.83333333333331</c:v>
                </c:pt>
                <c:pt idx="3179">
                  <c:v>264.91666666666674</c:v>
                </c:pt>
                <c:pt idx="3180">
                  <c:v>265</c:v>
                </c:pt>
                <c:pt idx="3181">
                  <c:v>265.08333333333331</c:v>
                </c:pt>
                <c:pt idx="3182">
                  <c:v>265.16666666666703</c:v>
                </c:pt>
                <c:pt idx="3183">
                  <c:v>265.25</c:v>
                </c:pt>
                <c:pt idx="3184">
                  <c:v>265.33333333333331</c:v>
                </c:pt>
                <c:pt idx="3185">
                  <c:v>265.41666666666674</c:v>
                </c:pt>
                <c:pt idx="3186">
                  <c:v>265.5</c:v>
                </c:pt>
                <c:pt idx="3187">
                  <c:v>265.58333333333331</c:v>
                </c:pt>
                <c:pt idx="3188">
                  <c:v>265.66666666666703</c:v>
                </c:pt>
                <c:pt idx="3189">
                  <c:v>265.75</c:v>
                </c:pt>
                <c:pt idx="3190">
                  <c:v>265.83333333333331</c:v>
                </c:pt>
                <c:pt idx="3191">
                  <c:v>265.91666666666674</c:v>
                </c:pt>
                <c:pt idx="3192">
                  <c:v>266</c:v>
                </c:pt>
                <c:pt idx="3193">
                  <c:v>266.08333333333331</c:v>
                </c:pt>
                <c:pt idx="3194">
                  <c:v>266.16666666666703</c:v>
                </c:pt>
                <c:pt idx="3195">
                  <c:v>266.25</c:v>
                </c:pt>
                <c:pt idx="3196">
                  <c:v>266.33333333333331</c:v>
                </c:pt>
                <c:pt idx="3197">
                  <c:v>266.41666666666674</c:v>
                </c:pt>
                <c:pt idx="3198">
                  <c:v>266.5</c:v>
                </c:pt>
                <c:pt idx="3199">
                  <c:v>266.58333333333331</c:v>
                </c:pt>
                <c:pt idx="3200">
                  <c:v>266.66666666666703</c:v>
                </c:pt>
                <c:pt idx="3201">
                  <c:v>266.75</c:v>
                </c:pt>
                <c:pt idx="3202">
                  <c:v>266.83333333333331</c:v>
                </c:pt>
                <c:pt idx="3203">
                  <c:v>266.91666666666674</c:v>
                </c:pt>
                <c:pt idx="3204">
                  <c:v>267</c:v>
                </c:pt>
                <c:pt idx="3205">
                  <c:v>267.08333333333331</c:v>
                </c:pt>
                <c:pt idx="3206">
                  <c:v>267.16666666666703</c:v>
                </c:pt>
                <c:pt idx="3207">
                  <c:v>267.25</c:v>
                </c:pt>
                <c:pt idx="3208">
                  <c:v>267.33333333333331</c:v>
                </c:pt>
                <c:pt idx="3209">
                  <c:v>267.41666666666674</c:v>
                </c:pt>
                <c:pt idx="3210">
                  <c:v>267.5</c:v>
                </c:pt>
                <c:pt idx="3211">
                  <c:v>267.58333333333331</c:v>
                </c:pt>
                <c:pt idx="3212">
                  <c:v>267.66666666666703</c:v>
                </c:pt>
                <c:pt idx="3213">
                  <c:v>267.75</c:v>
                </c:pt>
                <c:pt idx="3214">
                  <c:v>267.83333333333331</c:v>
                </c:pt>
                <c:pt idx="3215">
                  <c:v>267.91666666666674</c:v>
                </c:pt>
                <c:pt idx="3216">
                  <c:v>268</c:v>
                </c:pt>
                <c:pt idx="3217">
                  <c:v>268.08333333333331</c:v>
                </c:pt>
                <c:pt idx="3218">
                  <c:v>268.16666666666703</c:v>
                </c:pt>
                <c:pt idx="3219">
                  <c:v>268.25</c:v>
                </c:pt>
                <c:pt idx="3220">
                  <c:v>268.33333333333331</c:v>
                </c:pt>
                <c:pt idx="3221">
                  <c:v>268.41666666666674</c:v>
                </c:pt>
                <c:pt idx="3222">
                  <c:v>268.5</c:v>
                </c:pt>
                <c:pt idx="3223">
                  <c:v>268.58333333333331</c:v>
                </c:pt>
                <c:pt idx="3224">
                  <c:v>268.66666666666703</c:v>
                </c:pt>
                <c:pt idx="3225">
                  <c:v>268.75</c:v>
                </c:pt>
                <c:pt idx="3226">
                  <c:v>268.83333333333331</c:v>
                </c:pt>
                <c:pt idx="3227">
                  <c:v>268.91666666666674</c:v>
                </c:pt>
                <c:pt idx="3228">
                  <c:v>269</c:v>
                </c:pt>
                <c:pt idx="3229">
                  <c:v>269.08333333333331</c:v>
                </c:pt>
                <c:pt idx="3230">
                  <c:v>269.16666666666703</c:v>
                </c:pt>
                <c:pt idx="3231">
                  <c:v>269.25</c:v>
                </c:pt>
                <c:pt idx="3232">
                  <c:v>269.33333333333331</c:v>
                </c:pt>
                <c:pt idx="3233">
                  <c:v>269.41666666666674</c:v>
                </c:pt>
                <c:pt idx="3234">
                  <c:v>269.5</c:v>
                </c:pt>
                <c:pt idx="3235">
                  <c:v>269.58333333333331</c:v>
                </c:pt>
                <c:pt idx="3236">
                  <c:v>269.66666666666703</c:v>
                </c:pt>
                <c:pt idx="3237">
                  <c:v>269.75</c:v>
                </c:pt>
                <c:pt idx="3238">
                  <c:v>269.83333333333331</c:v>
                </c:pt>
                <c:pt idx="3239">
                  <c:v>269.91666666666674</c:v>
                </c:pt>
                <c:pt idx="3240">
                  <c:v>270</c:v>
                </c:pt>
                <c:pt idx="3241">
                  <c:v>270.08333333333331</c:v>
                </c:pt>
                <c:pt idx="3242">
                  <c:v>270.16666666666703</c:v>
                </c:pt>
                <c:pt idx="3243">
                  <c:v>270.25</c:v>
                </c:pt>
                <c:pt idx="3244">
                  <c:v>270.33333333333331</c:v>
                </c:pt>
                <c:pt idx="3245">
                  <c:v>270.41666666666674</c:v>
                </c:pt>
                <c:pt idx="3246">
                  <c:v>270.5</c:v>
                </c:pt>
                <c:pt idx="3247">
                  <c:v>270.58333333333331</c:v>
                </c:pt>
                <c:pt idx="3248">
                  <c:v>270.66666666666703</c:v>
                </c:pt>
                <c:pt idx="3249">
                  <c:v>270.75</c:v>
                </c:pt>
                <c:pt idx="3250">
                  <c:v>270.83333333333331</c:v>
                </c:pt>
                <c:pt idx="3251">
                  <c:v>270.91666666666674</c:v>
                </c:pt>
                <c:pt idx="3252">
                  <c:v>271</c:v>
                </c:pt>
                <c:pt idx="3253">
                  <c:v>271.08333333333331</c:v>
                </c:pt>
                <c:pt idx="3254">
                  <c:v>271.16666666666703</c:v>
                </c:pt>
                <c:pt idx="3255">
                  <c:v>271.25</c:v>
                </c:pt>
                <c:pt idx="3256">
                  <c:v>271.33333333333331</c:v>
                </c:pt>
                <c:pt idx="3257">
                  <c:v>271.41666666666674</c:v>
                </c:pt>
                <c:pt idx="3258">
                  <c:v>271.5</c:v>
                </c:pt>
                <c:pt idx="3259">
                  <c:v>271.58333333333331</c:v>
                </c:pt>
                <c:pt idx="3260">
                  <c:v>271.66666666666703</c:v>
                </c:pt>
                <c:pt idx="3261">
                  <c:v>271.75</c:v>
                </c:pt>
                <c:pt idx="3262">
                  <c:v>271.83333333333331</c:v>
                </c:pt>
                <c:pt idx="3263">
                  <c:v>271.91666666666674</c:v>
                </c:pt>
                <c:pt idx="3264">
                  <c:v>272</c:v>
                </c:pt>
                <c:pt idx="3265">
                  <c:v>272.08333333333331</c:v>
                </c:pt>
                <c:pt idx="3266">
                  <c:v>272.16666666666703</c:v>
                </c:pt>
                <c:pt idx="3267">
                  <c:v>272.25</c:v>
                </c:pt>
                <c:pt idx="3268">
                  <c:v>272.33333333333331</c:v>
                </c:pt>
                <c:pt idx="3269">
                  <c:v>272.41666666666674</c:v>
                </c:pt>
                <c:pt idx="3270">
                  <c:v>272.5</c:v>
                </c:pt>
                <c:pt idx="3271">
                  <c:v>272.58333333333331</c:v>
                </c:pt>
                <c:pt idx="3272">
                  <c:v>272.66666666666703</c:v>
                </c:pt>
                <c:pt idx="3273">
                  <c:v>272.75</c:v>
                </c:pt>
                <c:pt idx="3274">
                  <c:v>272.83333333333331</c:v>
                </c:pt>
                <c:pt idx="3275">
                  <c:v>272.91666666666674</c:v>
                </c:pt>
                <c:pt idx="3276">
                  <c:v>273</c:v>
                </c:pt>
                <c:pt idx="3277">
                  <c:v>273.08333333333331</c:v>
                </c:pt>
                <c:pt idx="3278">
                  <c:v>273.16666666666703</c:v>
                </c:pt>
                <c:pt idx="3279">
                  <c:v>273.25</c:v>
                </c:pt>
                <c:pt idx="3280">
                  <c:v>273.33333333333331</c:v>
                </c:pt>
                <c:pt idx="3281">
                  <c:v>273.41666666666674</c:v>
                </c:pt>
                <c:pt idx="3282">
                  <c:v>273.5</c:v>
                </c:pt>
                <c:pt idx="3283">
                  <c:v>273.58333333333331</c:v>
                </c:pt>
                <c:pt idx="3284">
                  <c:v>273.66666666666703</c:v>
                </c:pt>
                <c:pt idx="3285">
                  <c:v>273.75</c:v>
                </c:pt>
                <c:pt idx="3286">
                  <c:v>273.83333333333331</c:v>
                </c:pt>
                <c:pt idx="3287">
                  <c:v>273.91666666666674</c:v>
                </c:pt>
                <c:pt idx="3288">
                  <c:v>274</c:v>
                </c:pt>
                <c:pt idx="3289">
                  <c:v>274.08333333333331</c:v>
                </c:pt>
                <c:pt idx="3290">
                  <c:v>274.16666666666703</c:v>
                </c:pt>
                <c:pt idx="3291">
                  <c:v>274.25</c:v>
                </c:pt>
                <c:pt idx="3292">
                  <c:v>274.33333333333331</c:v>
                </c:pt>
                <c:pt idx="3293">
                  <c:v>274.41666666666674</c:v>
                </c:pt>
                <c:pt idx="3294">
                  <c:v>274.5</c:v>
                </c:pt>
                <c:pt idx="3295">
                  <c:v>274.58333333333331</c:v>
                </c:pt>
                <c:pt idx="3296">
                  <c:v>274.66666666666703</c:v>
                </c:pt>
                <c:pt idx="3297">
                  <c:v>274.75</c:v>
                </c:pt>
                <c:pt idx="3298">
                  <c:v>274.83333333333331</c:v>
                </c:pt>
                <c:pt idx="3299">
                  <c:v>274.91666666666674</c:v>
                </c:pt>
                <c:pt idx="3300">
                  <c:v>275</c:v>
                </c:pt>
                <c:pt idx="3301">
                  <c:v>275.08333333333331</c:v>
                </c:pt>
                <c:pt idx="3302">
                  <c:v>275.16666666666703</c:v>
                </c:pt>
                <c:pt idx="3303">
                  <c:v>275.25</c:v>
                </c:pt>
                <c:pt idx="3304">
                  <c:v>275.33333333333331</c:v>
                </c:pt>
                <c:pt idx="3305">
                  <c:v>275.41666666666674</c:v>
                </c:pt>
                <c:pt idx="3306">
                  <c:v>275.5</c:v>
                </c:pt>
                <c:pt idx="3307">
                  <c:v>275.58333333333331</c:v>
                </c:pt>
                <c:pt idx="3308">
                  <c:v>275.66666666666703</c:v>
                </c:pt>
                <c:pt idx="3309">
                  <c:v>275.75</c:v>
                </c:pt>
                <c:pt idx="3310">
                  <c:v>275.83333333333331</c:v>
                </c:pt>
                <c:pt idx="3311">
                  <c:v>275.91666666666674</c:v>
                </c:pt>
                <c:pt idx="3312">
                  <c:v>276</c:v>
                </c:pt>
                <c:pt idx="3313">
                  <c:v>276.08333333333331</c:v>
                </c:pt>
                <c:pt idx="3314">
                  <c:v>276.16666666666703</c:v>
                </c:pt>
                <c:pt idx="3315">
                  <c:v>276.25</c:v>
                </c:pt>
                <c:pt idx="3316">
                  <c:v>276.33333333333331</c:v>
                </c:pt>
                <c:pt idx="3317">
                  <c:v>276.41666666666674</c:v>
                </c:pt>
                <c:pt idx="3318">
                  <c:v>276.5</c:v>
                </c:pt>
                <c:pt idx="3319">
                  <c:v>276.58333333333331</c:v>
                </c:pt>
                <c:pt idx="3320">
                  <c:v>276.66666666666703</c:v>
                </c:pt>
                <c:pt idx="3321">
                  <c:v>276.75</c:v>
                </c:pt>
                <c:pt idx="3322">
                  <c:v>276.83333333333331</c:v>
                </c:pt>
                <c:pt idx="3323">
                  <c:v>276.91666666666674</c:v>
                </c:pt>
                <c:pt idx="3324">
                  <c:v>277</c:v>
                </c:pt>
                <c:pt idx="3325">
                  <c:v>277.08333333333331</c:v>
                </c:pt>
                <c:pt idx="3326">
                  <c:v>277.16666666666703</c:v>
                </c:pt>
                <c:pt idx="3327">
                  <c:v>277.25</c:v>
                </c:pt>
                <c:pt idx="3328">
                  <c:v>277.33333333333331</c:v>
                </c:pt>
              </c:numCache>
            </c:numRef>
          </c:xVal>
          <c:yVal>
            <c:numRef>
              <c:f>Sheet1!$E$3:$E$3331</c:f>
              <c:numCache>
                <c:formatCode>0.000</c:formatCode>
                <c:ptCount val="3329"/>
                <c:pt idx="0">
                  <c:v>258.48180099999973</c:v>
                </c:pt>
                <c:pt idx="1">
                  <c:v>276.70791699999967</c:v>
                </c:pt>
                <c:pt idx="2">
                  <c:v>290.6515</c:v>
                </c:pt>
                <c:pt idx="3">
                  <c:v>302.00481400000001</c:v>
                </c:pt>
                <c:pt idx="4">
                  <c:v>311.372727</c:v>
                </c:pt>
                <c:pt idx="5">
                  <c:v>319.2615509999996</c:v>
                </c:pt>
                <c:pt idx="6">
                  <c:v>326.01332699999966</c:v>
                </c:pt>
                <c:pt idx="7">
                  <c:v>331.93591199999946</c:v>
                </c:pt>
                <c:pt idx="8">
                  <c:v>337.23387099999974</c:v>
                </c:pt>
                <c:pt idx="9">
                  <c:v>341.36527799999999</c:v>
                </c:pt>
                <c:pt idx="10">
                  <c:v>345.88471100000004</c:v>
                </c:pt>
                <c:pt idx="11">
                  <c:v>350.07649699999968</c:v>
                </c:pt>
                <c:pt idx="12">
                  <c:v>354.11030099999999</c:v>
                </c:pt>
                <c:pt idx="13">
                  <c:v>357.9114969999996</c:v>
                </c:pt>
                <c:pt idx="14">
                  <c:v>361.57301099999967</c:v>
                </c:pt>
                <c:pt idx="15">
                  <c:v>365.16255100000001</c:v>
                </c:pt>
                <c:pt idx="16">
                  <c:v>368.61944200000028</c:v>
                </c:pt>
                <c:pt idx="17">
                  <c:v>371.97449799999993</c:v>
                </c:pt>
                <c:pt idx="18">
                  <c:v>375.219584</c:v>
                </c:pt>
                <c:pt idx="19">
                  <c:v>378.38813699999957</c:v>
                </c:pt>
                <c:pt idx="20">
                  <c:v>381.56876</c:v>
                </c:pt>
                <c:pt idx="21">
                  <c:v>384.58520200000004</c:v>
                </c:pt>
                <c:pt idx="22">
                  <c:v>387.58555099999961</c:v>
                </c:pt>
                <c:pt idx="23">
                  <c:v>390.514433</c:v>
                </c:pt>
                <c:pt idx="24">
                  <c:v>393.39160899999968</c:v>
                </c:pt>
                <c:pt idx="25">
                  <c:v>396.24866800000001</c:v>
                </c:pt>
                <c:pt idx="26">
                  <c:v>399.06570299999993</c:v>
                </c:pt>
                <c:pt idx="27">
                  <c:v>401.85663099999999</c:v>
                </c:pt>
                <c:pt idx="28">
                  <c:v>404.59227599999969</c:v>
                </c:pt>
                <c:pt idx="29">
                  <c:v>407.26301099999966</c:v>
                </c:pt>
                <c:pt idx="30">
                  <c:v>409.92188499999969</c:v>
                </c:pt>
                <c:pt idx="31">
                  <c:v>412.53396899999973</c:v>
                </c:pt>
                <c:pt idx="32">
                  <c:v>415.11055800000003</c:v>
                </c:pt>
                <c:pt idx="33">
                  <c:v>417.65108699999996</c:v>
                </c:pt>
                <c:pt idx="34">
                  <c:v>420.17948600000028</c:v>
                </c:pt>
                <c:pt idx="35">
                  <c:v>422.66276499999998</c:v>
                </c:pt>
                <c:pt idx="36">
                  <c:v>425.11916200000002</c:v>
                </c:pt>
                <c:pt idx="37">
                  <c:v>427.56289200000032</c:v>
                </c:pt>
                <c:pt idx="38">
                  <c:v>430.02024300000005</c:v>
                </c:pt>
                <c:pt idx="39">
                  <c:v>432.44713499999966</c:v>
                </c:pt>
                <c:pt idx="40">
                  <c:v>434.87456400000002</c:v>
                </c:pt>
                <c:pt idx="41">
                  <c:v>437.33781599999969</c:v>
                </c:pt>
                <c:pt idx="42">
                  <c:v>439.79096400000003</c:v>
                </c:pt>
                <c:pt idx="43">
                  <c:v>442.37163699999968</c:v>
                </c:pt>
                <c:pt idx="44">
                  <c:v>444.88137999999947</c:v>
                </c:pt>
                <c:pt idx="45">
                  <c:v>447.57419799999968</c:v>
                </c:pt>
                <c:pt idx="46">
                  <c:v>450.357258</c:v>
                </c:pt>
                <c:pt idx="47">
                  <c:v>453.24400100000008</c:v>
                </c:pt>
                <c:pt idx="48">
                  <c:v>456.26005499999974</c:v>
                </c:pt>
                <c:pt idx="49">
                  <c:v>459.38175899999959</c:v>
                </c:pt>
                <c:pt idx="50">
                  <c:v>462.60058900000001</c:v>
                </c:pt>
                <c:pt idx="51">
                  <c:v>465.89374499999974</c:v>
                </c:pt>
                <c:pt idx="52">
                  <c:v>469.13430099999999</c:v>
                </c:pt>
                <c:pt idx="53">
                  <c:v>472.37724100000008</c:v>
                </c:pt>
                <c:pt idx="54">
                  <c:v>475.54430399999995</c:v>
                </c:pt>
                <c:pt idx="55">
                  <c:v>478.55970300000001</c:v>
                </c:pt>
                <c:pt idx="56">
                  <c:v>481.40502000000004</c:v>
                </c:pt>
                <c:pt idx="57">
                  <c:v>484.05623399999968</c:v>
                </c:pt>
                <c:pt idx="58">
                  <c:v>486.48336499999959</c:v>
                </c:pt>
                <c:pt idx="59">
                  <c:v>488.74810299999973</c:v>
                </c:pt>
                <c:pt idx="60">
                  <c:v>490.818262</c:v>
                </c:pt>
                <c:pt idx="61">
                  <c:v>492.75174699999974</c:v>
                </c:pt>
                <c:pt idx="62">
                  <c:v>494.554937</c:v>
                </c:pt>
                <c:pt idx="63">
                  <c:v>496.24180799999999</c:v>
                </c:pt>
                <c:pt idx="64">
                  <c:v>497.82386400000001</c:v>
                </c:pt>
                <c:pt idx="65">
                  <c:v>499.32393399999967</c:v>
                </c:pt>
                <c:pt idx="66">
                  <c:v>500.73134899999945</c:v>
                </c:pt>
                <c:pt idx="67">
                  <c:v>502.07042700000005</c:v>
                </c:pt>
                <c:pt idx="68">
                  <c:v>503.33273399999973</c:v>
                </c:pt>
                <c:pt idx="69">
                  <c:v>504.53323099999966</c:v>
                </c:pt>
                <c:pt idx="70">
                  <c:v>505.67251400000004</c:v>
                </c:pt>
                <c:pt idx="71">
                  <c:v>506.75541199999969</c:v>
                </c:pt>
                <c:pt idx="72">
                  <c:v>507.78150599999958</c:v>
                </c:pt>
                <c:pt idx="73">
                  <c:v>508.75461099999995</c:v>
                </c:pt>
                <c:pt idx="74">
                  <c:v>509.68611199999958</c:v>
                </c:pt>
                <c:pt idx="75">
                  <c:v>510.54859200000004</c:v>
                </c:pt>
                <c:pt idx="76">
                  <c:v>511.36511599999966</c:v>
                </c:pt>
                <c:pt idx="77">
                  <c:v>512.14146599999947</c:v>
                </c:pt>
                <c:pt idx="78">
                  <c:v>512.88062299999945</c:v>
                </c:pt>
                <c:pt idx="79">
                  <c:v>513.56732799999929</c:v>
                </c:pt>
                <c:pt idx="80">
                  <c:v>514.21487300000069</c:v>
                </c:pt>
                <c:pt idx="81">
                  <c:v>514.81485400000008</c:v>
                </c:pt>
                <c:pt idx="82">
                  <c:v>515.38723699999946</c:v>
                </c:pt>
                <c:pt idx="83">
                  <c:v>515.91521499999931</c:v>
                </c:pt>
                <c:pt idx="84">
                  <c:v>516.40981399999998</c:v>
                </c:pt>
                <c:pt idx="85">
                  <c:v>516.88808200000005</c:v>
                </c:pt>
                <c:pt idx="86">
                  <c:v>517.33910999999932</c:v>
                </c:pt>
                <c:pt idx="87">
                  <c:v>517.75604500000009</c:v>
                </c:pt>
                <c:pt idx="88">
                  <c:v>518.16153499999996</c:v>
                </c:pt>
                <c:pt idx="89">
                  <c:v>518.55087300000002</c:v>
                </c:pt>
                <c:pt idx="90">
                  <c:v>518.92751499999918</c:v>
                </c:pt>
                <c:pt idx="91">
                  <c:v>519.25820099999999</c:v>
                </c:pt>
                <c:pt idx="92">
                  <c:v>519.58566899999948</c:v>
                </c:pt>
                <c:pt idx="93">
                  <c:v>519.89203699999996</c:v>
                </c:pt>
                <c:pt idx="94">
                  <c:v>520.16913899999997</c:v>
                </c:pt>
                <c:pt idx="95">
                  <c:v>520.43199499999946</c:v>
                </c:pt>
                <c:pt idx="96">
                  <c:v>520.67750699999999</c:v>
                </c:pt>
                <c:pt idx="97">
                  <c:v>520.91652199999942</c:v>
                </c:pt>
                <c:pt idx="98">
                  <c:v>521.10916399999996</c:v>
                </c:pt>
                <c:pt idx="99">
                  <c:v>521.28881200000069</c:v>
                </c:pt>
                <c:pt idx="100">
                  <c:v>521.45081799999946</c:v>
                </c:pt>
                <c:pt idx="101">
                  <c:v>521.60275000000001</c:v>
                </c:pt>
                <c:pt idx="102">
                  <c:v>521.72970800000053</c:v>
                </c:pt>
                <c:pt idx="103">
                  <c:v>521.83979700000009</c:v>
                </c:pt>
                <c:pt idx="104">
                  <c:v>521.93421099999932</c:v>
                </c:pt>
                <c:pt idx="105">
                  <c:v>522.02111499999933</c:v>
                </c:pt>
                <c:pt idx="106">
                  <c:v>522.07612999999947</c:v>
                </c:pt>
                <c:pt idx="107">
                  <c:v>522.12190599999997</c:v>
                </c:pt>
                <c:pt idx="108">
                  <c:v>522.16363000000001</c:v>
                </c:pt>
                <c:pt idx="109">
                  <c:v>522.18621999999948</c:v>
                </c:pt>
                <c:pt idx="110">
                  <c:v>522.18693500000052</c:v>
                </c:pt>
                <c:pt idx="111">
                  <c:v>522.17227200000002</c:v>
                </c:pt>
                <c:pt idx="112">
                  <c:v>522.14759599999945</c:v>
                </c:pt>
                <c:pt idx="113">
                  <c:v>522.11421699999948</c:v>
                </c:pt>
                <c:pt idx="114">
                  <c:v>522.08423600000003</c:v>
                </c:pt>
                <c:pt idx="115">
                  <c:v>522.03941299999997</c:v>
                </c:pt>
                <c:pt idx="116">
                  <c:v>522.01050499999997</c:v>
                </c:pt>
                <c:pt idx="117">
                  <c:v>521.95948399999997</c:v>
                </c:pt>
                <c:pt idx="118">
                  <c:v>521.92223099999944</c:v>
                </c:pt>
                <c:pt idx="119">
                  <c:v>521.86995699999932</c:v>
                </c:pt>
                <c:pt idx="120">
                  <c:v>521.81160399999931</c:v>
                </c:pt>
                <c:pt idx="121">
                  <c:v>521.79533200000071</c:v>
                </c:pt>
                <c:pt idx="122">
                  <c:v>521.75653</c:v>
                </c:pt>
                <c:pt idx="123">
                  <c:v>521.73012499999948</c:v>
                </c:pt>
                <c:pt idx="124">
                  <c:v>521.71570100000054</c:v>
                </c:pt>
                <c:pt idx="125">
                  <c:v>521.69889200000068</c:v>
                </c:pt>
                <c:pt idx="126">
                  <c:v>521.68411000000003</c:v>
                </c:pt>
                <c:pt idx="127">
                  <c:v>521.68714999999997</c:v>
                </c:pt>
                <c:pt idx="128">
                  <c:v>521.69012999999939</c:v>
                </c:pt>
                <c:pt idx="129">
                  <c:v>521.69382600000051</c:v>
                </c:pt>
                <c:pt idx="130">
                  <c:v>521.68273900000054</c:v>
                </c:pt>
                <c:pt idx="131">
                  <c:v>521.67099699999994</c:v>
                </c:pt>
                <c:pt idx="132">
                  <c:v>521.65931499999999</c:v>
                </c:pt>
                <c:pt idx="133">
                  <c:v>521.66175800000008</c:v>
                </c:pt>
                <c:pt idx="134">
                  <c:v>521.66634799999997</c:v>
                </c:pt>
                <c:pt idx="135">
                  <c:v>521.66354699999999</c:v>
                </c:pt>
                <c:pt idx="136">
                  <c:v>521.65240000000006</c:v>
                </c:pt>
                <c:pt idx="137">
                  <c:v>521.64399600000002</c:v>
                </c:pt>
                <c:pt idx="138">
                  <c:v>521.618247</c:v>
                </c:pt>
                <c:pt idx="139">
                  <c:v>521.59327300000052</c:v>
                </c:pt>
                <c:pt idx="140">
                  <c:v>521.57366300000001</c:v>
                </c:pt>
                <c:pt idx="141">
                  <c:v>521.55816599999946</c:v>
                </c:pt>
                <c:pt idx="142">
                  <c:v>521.53402599999947</c:v>
                </c:pt>
                <c:pt idx="143">
                  <c:v>521.513462</c:v>
                </c:pt>
                <c:pt idx="144">
                  <c:v>521.48079900000005</c:v>
                </c:pt>
                <c:pt idx="145">
                  <c:v>521.43466499999931</c:v>
                </c:pt>
                <c:pt idx="146">
                  <c:v>521.39908100000002</c:v>
                </c:pt>
                <c:pt idx="147">
                  <c:v>521.38024599999949</c:v>
                </c:pt>
                <c:pt idx="148">
                  <c:v>521.36826499999904</c:v>
                </c:pt>
                <c:pt idx="149">
                  <c:v>521.35235099999932</c:v>
                </c:pt>
                <c:pt idx="150">
                  <c:v>521.33041599999945</c:v>
                </c:pt>
                <c:pt idx="151">
                  <c:v>521.32791299999928</c:v>
                </c:pt>
                <c:pt idx="152">
                  <c:v>521.333754</c:v>
                </c:pt>
                <c:pt idx="153">
                  <c:v>521.33095299999945</c:v>
                </c:pt>
                <c:pt idx="154">
                  <c:v>521.32457499999998</c:v>
                </c:pt>
                <c:pt idx="155">
                  <c:v>521.32338300000004</c:v>
                </c:pt>
                <c:pt idx="156">
                  <c:v>521.34638999999947</c:v>
                </c:pt>
                <c:pt idx="157">
                  <c:v>521.37750399999948</c:v>
                </c:pt>
                <c:pt idx="158">
                  <c:v>521.41016699999932</c:v>
                </c:pt>
                <c:pt idx="159">
                  <c:v>521.43841999999938</c:v>
                </c:pt>
                <c:pt idx="160">
                  <c:v>521.49528300000009</c:v>
                </c:pt>
                <c:pt idx="161">
                  <c:v>521.54529099999945</c:v>
                </c:pt>
                <c:pt idx="162">
                  <c:v>521.58898100000056</c:v>
                </c:pt>
                <c:pt idx="163">
                  <c:v>521.65776499999947</c:v>
                </c:pt>
                <c:pt idx="164">
                  <c:v>521.69787899999994</c:v>
                </c:pt>
                <c:pt idx="165">
                  <c:v>521.76749699999948</c:v>
                </c:pt>
                <c:pt idx="166">
                  <c:v>521.82614799999931</c:v>
                </c:pt>
                <c:pt idx="167">
                  <c:v>521.90846199999999</c:v>
                </c:pt>
                <c:pt idx="168">
                  <c:v>521.99548500000003</c:v>
                </c:pt>
                <c:pt idx="169">
                  <c:v>522.08197099999995</c:v>
                </c:pt>
                <c:pt idx="170">
                  <c:v>522.17894800000056</c:v>
                </c:pt>
                <c:pt idx="171">
                  <c:v>522.28641499999992</c:v>
                </c:pt>
                <c:pt idx="172">
                  <c:v>522.39978300000053</c:v>
                </c:pt>
                <c:pt idx="173">
                  <c:v>522.51535699999999</c:v>
                </c:pt>
                <c:pt idx="174">
                  <c:v>522.64338700000053</c:v>
                </c:pt>
                <c:pt idx="175">
                  <c:v>522.77302700000052</c:v>
                </c:pt>
                <c:pt idx="176">
                  <c:v>522.911787</c:v>
                </c:pt>
                <c:pt idx="177">
                  <c:v>523.05901099999949</c:v>
                </c:pt>
                <c:pt idx="178">
                  <c:v>523.21094300000004</c:v>
                </c:pt>
                <c:pt idx="179">
                  <c:v>523.35572199999945</c:v>
                </c:pt>
                <c:pt idx="180">
                  <c:v>523.52565499999946</c:v>
                </c:pt>
                <c:pt idx="181">
                  <c:v>523.67025599999999</c:v>
                </c:pt>
                <c:pt idx="182">
                  <c:v>523.83077100000003</c:v>
                </c:pt>
                <c:pt idx="183">
                  <c:v>523.97799499999996</c:v>
                </c:pt>
                <c:pt idx="184">
                  <c:v>524.13570899999991</c:v>
                </c:pt>
                <c:pt idx="185">
                  <c:v>524.29002500000001</c:v>
                </c:pt>
                <c:pt idx="186">
                  <c:v>524.46114999999929</c:v>
                </c:pt>
                <c:pt idx="187">
                  <c:v>524.61183099999994</c:v>
                </c:pt>
                <c:pt idx="188">
                  <c:v>524.77848500000084</c:v>
                </c:pt>
                <c:pt idx="189">
                  <c:v>524.94847800000002</c:v>
                </c:pt>
                <c:pt idx="190">
                  <c:v>525.13611299999934</c:v>
                </c:pt>
                <c:pt idx="191">
                  <c:v>525.33262999999874</c:v>
                </c:pt>
                <c:pt idx="192">
                  <c:v>525.51531799999998</c:v>
                </c:pt>
                <c:pt idx="193">
                  <c:v>525.69341700000052</c:v>
                </c:pt>
                <c:pt idx="194">
                  <c:v>525.87491299999999</c:v>
                </c:pt>
                <c:pt idx="195">
                  <c:v>526.06922399999917</c:v>
                </c:pt>
                <c:pt idx="196">
                  <c:v>526.26788599999998</c:v>
                </c:pt>
                <c:pt idx="197">
                  <c:v>526.47984000000054</c:v>
                </c:pt>
                <c:pt idx="198">
                  <c:v>526.6804699999999</c:v>
                </c:pt>
                <c:pt idx="199">
                  <c:v>526.90434500000003</c:v>
                </c:pt>
                <c:pt idx="200">
                  <c:v>527.10968300000002</c:v>
                </c:pt>
                <c:pt idx="201">
                  <c:v>527.32294799999931</c:v>
                </c:pt>
                <c:pt idx="202">
                  <c:v>527.51994100000002</c:v>
                </c:pt>
                <c:pt idx="203">
                  <c:v>527.70590799999991</c:v>
                </c:pt>
                <c:pt idx="204">
                  <c:v>527.89932499999998</c:v>
                </c:pt>
                <c:pt idx="205">
                  <c:v>528.07807900000068</c:v>
                </c:pt>
                <c:pt idx="206">
                  <c:v>528.27060199999994</c:v>
                </c:pt>
                <c:pt idx="207">
                  <c:v>528.455377</c:v>
                </c:pt>
                <c:pt idx="208">
                  <c:v>528.620183</c:v>
                </c:pt>
                <c:pt idx="209">
                  <c:v>528.80090499999949</c:v>
                </c:pt>
                <c:pt idx="210">
                  <c:v>528.98114900000007</c:v>
                </c:pt>
                <c:pt idx="211">
                  <c:v>529.16449299999999</c:v>
                </c:pt>
                <c:pt idx="212">
                  <c:v>529.34235299999932</c:v>
                </c:pt>
                <c:pt idx="213">
                  <c:v>529.53815499999996</c:v>
                </c:pt>
                <c:pt idx="214">
                  <c:v>529.73562499999946</c:v>
                </c:pt>
                <c:pt idx="215">
                  <c:v>529.92910100000006</c:v>
                </c:pt>
                <c:pt idx="216">
                  <c:v>530.11643900000001</c:v>
                </c:pt>
                <c:pt idx="217">
                  <c:v>530.31653199999948</c:v>
                </c:pt>
                <c:pt idx="218">
                  <c:v>530.51543199999992</c:v>
                </c:pt>
                <c:pt idx="219">
                  <c:v>530.71850499999994</c:v>
                </c:pt>
                <c:pt idx="220">
                  <c:v>530.91722699999889</c:v>
                </c:pt>
                <c:pt idx="221">
                  <c:v>531.12739299999998</c:v>
                </c:pt>
                <c:pt idx="222">
                  <c:v>531.33016799999916</c:v>
                </c:pt>
                <c:pt idx="223">
                  <c:v>531.54093</c:v>
                </c:pt>
                <c:pt idx="224">
                  <c:v>531.74960599999997</c:v>
                </c:pt>
                <c:pt idx="225">
                  <c:v>531.95315599999947</c:v>
                </c:pt>
                <c:pt idx="226">
                  <c:v>532.15825599999948</c:v>
                </c:pt>
                <c:pt idx="227">
                  <c:v>532.36752699999874</c:v>
                </c:pt>
                <c:pt idx="228">
                  <c:v>532.57912399999998</c:v>
                </c:pt>
                <c:pt idx="229">
                  <c:v>532.7913760000007</c:v>
                </c:pt>
                <c:pt idx="230">
                  <c:v>533.02037700000005</c:v>
                </c:pt>
                <c:pt idx="231">
                  <c:v>533.25325300000009</c:v>
                </c:pt>
                <c:pt idx="232">
                  <c:v>533.46991499999945</c:v>
                </c:pt>
                <c:pt idx="233">
                  <c:v>533.69873800000084</c:v>
                </c:pt>
                <c:pt idx="234">
                  <c:v>533.92672499999946</c:v>
                </c:pt>
                <c:pt idx="235">
                  <c:v>534.16514399999949</c:v>
                </c:pt>
                <c:pt idx="236">
                  <c:v>534.40910600000007</c:v>
                </c:pt>
                <c:pt idx="237">
                  <c:v>534.65342499999997</c:v>
                </c:pt>
                <c:pt idx="238">
                  <c:v>534.91270499999996</c:v>
                </c:pt>
                <c:pt idx="239">
                  <c:v>535.16602499999931</c:v>
                </c:pt>
                <c:pt idx="240">
                  <c:v>535.42256399999917</c:v>
                </c:pt>
                <c:pt idx="241">
                  <c:v>535.68679100000054</c:v>
                </c:pt>
                <c:pt idx="242">
                  <c:v>535.95882699999947</c:v>
                </c:pt>
                <c:pt idx="243">
                  <c:v>536.22746499999948</c:v>
                </c:pt>
                <c:pt idx="244">
                  <c:v>536.49032099999999</c:v>
                </c:pt>
                <c:pt idx="245">
                  <c:v>536.7780920000007</c:v>
                </c:pt>
                <c:pt idx="246">
                  <c:v>537.06771099999946</c:v>
                </c:pt>
                <c:pt idx="247">
                  <c:v>537.3515489999993</c:v>
                </c:pt>
                <c:pt idx="248">
                  <c:v>537.64867800000002</c:v>
                </c:pt>
                <c:pt idx="249">
                  <c:v>537.93394599999999</c:v>
                </c:pt>
                <c:pt idx="250">
                  <c:v>538.21313400000054</c:v>
                </c:pt>
                <c:pt idx="251">
                  <c:v>538.51819</c:v>
                </c:pt>
                <c:pt idx="252">
                  <c:v>538.81841900000006</c:v>
                </c:pt>
                <c:pt idx="253">
                  <c:v>539.116085</c:v>
                </c:pt>
                <c:pt idx="254">
                  <c:v>539.4412879999993</c:v>
                </c:pt>
                <c:pt idx="255">
                  <c:v>539.74270799999999</c:v>
                </c:pt>
                <c:pt idx="256">
                  <c:v>540.05503699999997</c:v>
                </c:pt>
                <c:pt idx="257">
                  <c:v>540.36349100000007</c:v>
                </c:pt>
                <c:pt idx="258">
                  <c:v>540.67617700000005</c:v>
                </c:pt>
                <c:pt idx="259">
                  <c:v>540.98969699999998</c:v>
                </c:pt>
                <c:pt idx="260">
                  <c:v>541.31174099999998</c:v>
                </c:pt>
                <c:pt idx="261">
                  <c:v>541.63903000000005</c:v>
                </c:pt>
                <c:pt idx="262">
                  <c:v>541.97150499999998</c:v>
                </c:pt>
                <c:pt idx="263">
                  <c:v>542.30743599999948</c:v>
                </c:pt>
                <c:pt idx="264">
                  <c:v>542.64140099999997</c:v>
                </c:pt>
                <c:pt idx="265">
                  <c:v>542.96219299999927</c:v>
                </c:pt>
                <c:pt idx="266">
                  <c:v>543.31058300000007</c:v>
                </c:pt>
                <c:pt idx="267">
                  <c:v>543.65116399999931</c:v>
                </c:pt>
                <c:pt idx="268">
                  <c:v>543.99544000000003</c:v>
                </c:pt>
                <c:pt idx="269">
                  <c:v>544.34531899999945</c:v>
                </c:pt>
                <c:pt idx="270">
                  <c:v>544.69269499999996</c:v>
                </c:pt>
                <c:pt idx="271">
                  <c:v>545.04781999999932</c:v>
                </c:pt>
                <c:pt idx="272">
                  <c:v>545.41432899999938</c:v>
                </c:pt>
                <c:pt idx="273">
                  <c:v>545.77779800000053</c:v>
                </c:pt>
                <c:pt idx="274">
                  <c:v>546.14102799999932</c:v>
                </c:pt>
                <c:pt idx="275">
                  <c:v>546.52404799999999</c:v>
                </c:pt>
                <c:pt idx="276">
                  <c:v>546.885133</c:v>
                </c:pt>
                <c:pt idx="277">
                  <c:v>547.27798699999994</c:v>
                </c:pt>
                <c:pt idx="278">
                  <c:v>547.68437100000085</c:v>
                </c:pt>
                <c:pt idx="279">
                  <c:v>548.06005999999934</c:v>
                </c:pt>
                <c:pt idx="280">
                  <c:v>548.43890699999997</c:v>
                </c:pt>
                <c:pt idx="281">
                  <c:v>548.82383300000004</c:v>
                </c:pt>
                <c:pt idx="282">
                  <c:v>549.22616499999947</c:v>
                </c:pt>
                <c:pt idx="283">
                  <c:v>549.62879400000054</c:v>
                </c:pt>
                <c:pt idx="284">
                  <c:v>550.02766799999927</c:v>
                </c:pt>
                <c:pt idx="285">
                  <c:v>550.42719799999918</c:v>
                </c:pt>
                <c:pt idx="286">
                  <c:v>550.83346399999948</c:v>
                </c:pt>
                <c:pt idx="287">
                  <c:v>551.24282799999946</c:v>
                </c:pt>
                <c:pt idx="288">
                  <c:v>551.66363699999999</c:v>
                </c:pt>
                <c:pt idx="289">
                  <c:v>552.1042940000001</c:v>
                </c:pt>
                <c:pt idx="290">
                  <c:v>552.54644200000007</c:v>
                </c:pt>
                <c:pt idx="291">
                  <c:v>552.95693899999947</c:v>
                </c:pt>
                <c:pt idx="292">
                  <c:v>553.39771500000006</c:v>
                </c:pt>
                <c:pt idx="293">
                  <c:v>553.8473129999993</c:v>
                </c:pt>
                <c:pt idx="294">
                  <c:v>553.479016</c:v>
                </c:pt>
                <c:pt idx="295">
                  <c:v>552.88642599999946</c:v>
                </c:pt>
                <c:pt idx="296">
                  <c:v>553.09551999999996</c:v>
                </c:pt>
                <c:pt idx="297">
                  <c:v>553.48891000000003</c:v>
                </c:pt>
                <c:pt idx="298">
                  <c:v>553.95603199999948</c:v>
                </c:pt>
                <c:pt idx="299">
                  <c:v>554.47185000000002</c:v>
                </c:pt>
                <c:pt idx="300">
                  <c:v>555.02605399999948</c:v>
                </c:pt>
                <c:pt idx="301">
                  <c:v>555.57364200000052</c:v>
                </c:pt>
                <c:pt idx="302">
                  <c:v>556.12039599999991</c:v>
                </c:pt>
                <c:pt idx="303">
                  <c:v>556.67811599999993</c:v>
                </c:pt>
                <c:pt idx="304">
                  <c:v>557.22665799999947</c:v>
                </c:pt>
                <c:pt idx="305">
                  <c:v>557.77210000000002</c:v>
                </c:pt>
                <c:pt idx="306">
                  <c:v>558.3166479999993</c:v>
                </c:pt>
                <c:pt idx="307">
                  <c:v>558.84569899999929</c:v>
                </c:pt>
                <c:pt idx="308">
                  <c:v>559.36682199999916</c:v>
                </c:pt>
                <c:pt idx="309">
                  <c:v>559.88627700000006</c:v>
                </c:pt>
                <c:pt idx="310">
                  <c:v>560.39470400000005</c:v>
                </c:pt>
                <c:pt idx="311">
                  <c:v>560.71460200000001</c:v>
                </c:pt>
                <c:pt idx="312">
                  <c:v>560.17488200000071</c:v>
                </c:pt>
                <c:pt idx="313">
                  <c:v>559.78810800000053</c:v>
                </c:pt>
                <c:pt idx="314">
                  <c:v>560.08839600000056</c:v>
                </c:pt>
                <c:pt idx="315">
                  <c:v>560.13488800000005</c:v>
                </c:pt>
                <c:pt idx="316">
                  <c:v>559.55904700000008</c:v>
                </c:pt>
                <c:pt idx="317">
                  <c:v>559.28999200000055</c:v>
                </c:pt>
                <c:pt idx="318">
                  <c:v>559.03345300000001</c:v>
                </c:pt>
                <c:pt idx="319">
                  <c:v>558.73471500000005</c:v>
                </c:pt>
                <c:pt idx="320">
                  <c:v>558.73411900000008</c:v>
                </c:pt>
                <c:pt idx="321">
                  <c:v>558.82030699999996</c:v>
                </c:pt>
                <c:pt idx="322">
                  <c:v>559.65364</c:v>
                </c:pt>
                <c:pt idx="323">
                  <c:v>560.045481</c:v>
                </c:pt>
                <c:pt idx="324">
                  <c:v>559.81451299999947</c:v>
                </c:pt>
                <c:pt idx="325">
                  <c:v>559.84860699999945</c:v>
                </c:pt>
                <c:pt idx="326">
                  <c:v>559.80735999999945</c:v>
                </c:pt>
                <c:pt idx="327">
                  <c:v>559.77737900000056</c:v>
                </c:pt>
                <c:pt idx="328">
                  <c:v>559.92311199999949</c:v>
                </c:pt>
                <c:pt idx="329">
                  <c:v>560.16725299999928</c:v>
                </c:pt>
                <c:pt idx="330">
                  <c:v>561.14292099999932</c:v>
                </c:pt>
                <c:pt idx="331">
                  <c:v>561.52141099999949</c:v>
                </c:pt>
                <c:pt idx="332">
                  <c:v>561.48934400000053</c:v>
                </c:pt>
                <c:pt idx="333">
                  <c:v>561.58655899999997</c:v>
                </c:pt>
                <c:pt idx="334">
                  <c:v>561.60449999999992</c:v>
                </c:pt>
                <c:pt idx="335">
                  <c:v>561.63966699999946</c:v>
                </c:pt>
                <c:pt idx="336">
                  <c:v>561.87427000000002</c:v>
                </c:pt>
                <c:pt idx="337">
                  <c:v>562.16490299999998</c:v>
                </c:pt>
                <c:pt idx="338">
                  <c:v>563.11017300000003</c:v>
                </c:pt>
                <c:pt idx="339">
                  <c:v>563.27670800000055</c:v>
                </c:pt>
                <c:pt idx="340">
                  <c:v>563.28785400000004</c:v>
                </c:pt>
                <c:pt idx="341">
                  <c:v>563.28427800000054</c:v>
                </c:pt>
                <c:pt idx="342">
                  <c:v>563.30317300000002</c:v>
                </c:pt>
                <c:pt idx="343">
                  <c:v>563.39258000000007</c:v>
                </c:pt>
                <c:pt idx="344">
                  <c:v>563.57365800000002</c:v>
                </c:pt>
                <c:pt idx="345">
                  <c:v>564.10825299999999</c:v>
                </c:pt>
                <c:pt idx="346">
                  <c:v>564.75704899999948</c:v>
                </c:pt>
                <c:pt idx="347">
                  <c:v>564.9272199999989</c:v>
                </c:pt>
                <c:pt idx="348">
                  <c:v>565.36191699999927</c:v>
                </c:pt>
                <c:pt idx="349">
                  <c:v>565.83982699999945</c:v>
                </c:pt>
                <c:pt idx="350">
                  <c:v>566.23899899999992</c:v>
                </c:pt>
                <c:pt idx="351">
                  <c:v>566.52063100000009</c:v>
                </c:pt>
                <c:pt idx="352">
                  <c:v>566.68549800000005</c:v>
                </c:pt>
                <c:pt idx="353">
                  <c:v>567.04294699999946</c:v>
                </c:pt>
                <c:pt idx="354">
                  <c:v>567.28845800000067</c:v>
                </c:pt>
                <c:pt idx="355">
                  <c:v>567.30520699999931</c:v>
                </c:pt>
                <c:pt idx="356">
                  <c:v>567.40701199999933</c:v>
                </c:pt>
                <c:pt idx="357">
                  <c:v>567.51453900000001</c:v>
                </c:pt>
                <c:pt idx="358">
                  <c:v>567.63511899999946</c:v>
                </c:pt>
                <c:pt idx="359">
                  <c:v>567.77024300000005</c:v>
                </c:pt>
                <c:pt idx="360">
                  <c:v>567.90512799999931</c:v>
                </c:pt>
                <c:pt idx="361">
                  <c:v>568.22812599999997</c:v>
                </c:pt>
                <c:pt idx="362">
                  <c:v>568.42011199999945</c:v>
                </c:pt>
                <c:pt idx="363">
                  <c:v>568.443894</c:v>
                </c:pt>
                <c:pt idx="364">
                  <c:v>568.514049</c:v>
                </c:pt>
                <c:pt idx="365">
                  <c:v>568.57252099999948</c:v>
                </c:pt>
                <c:pt idx="366">
                  <c:v>568.61799999999948</c:v>
                </c:pt>
                <c:pt idx="367">
                  <c:v>568.72320200000001</c:v>
                </c:pt>
                <c:pt idx="368">
                  <c:v>568.80664799999931</c:v>
                </c:pt>
                <c:pt idx="369">
                  <c:v>569.23508599999991</c:v>
                </c:pt>
                <c:pt idx="370">
                  <c:v>569.25761699999919</c:v>
                </c:pt>
                <c:pt idx="371">
                  <c:v>569.28300900000056</c:v>
                </c:pt>
                <c:pt idx="372">
                  <c:v>569.334745</c:v>
                </c:pt>
                <c:pt idx="373">
                  <c:v>569.35858699999949</c:v>
                </c:pt>
                <c:pt idx="374">
                  <c:v>569.38183300000003</c:v>
                </c:pt>
                <c:pt idx="375">
                  <c:v>569.431782</c:v>
                </c:pt>
                <c:pt idx="376">
                  <c:v>569.47451799999999</c:v>
                </c:pt>
                <c:pt idx="377">
                  <c:v>569.81730499999946</c:v>
                </c:pt>
                <c:pt idx="378">
                  <c:v>569.77540300000055</c:v>
                </c:pt>
                <c:pt idx="379">
                  <c:v>569.72843400000056</c:v>
                </c:pt>
                <c:pt idx="380">
                  <c:v>569.69267100000002</c:v>
                </c:pt>
                <c:pt idx="381">
                  <c:v>569.65076899999997</c:v>
                </c:pt>
                <c:pt idx="382">
                  <c:v>569.59360800000002</c:v>
                </c:pt>
                <c:pt idx="383">
                  <c:v>569.54354000000001</c:v>
                </c:pt>
                <c:pt idx="384">
                  <c:v>569.61399300000005</c:v>
                </c:pt>
                <c:pt idx="385">
                  <c:v>569.74029500000006</c:v>
                </c:pt>
                <c:pt idx="386">
                  <c:v>569.64665699999921</c:v>
                </c:pt>
                <c:pt idx="387">
                  <c:v>569.56875300000002</c:v>
                </c:pt>
                <c:pt idx="388">
                  <c:v>569.50002899999947</c:v>
                </c:pt>
                <c:pt idx="389">
                  <c:v>569.39971400000002</c:v>
                </c:pt>
                <c:pt idx="390">
                  <c:v>569.30649299999948</c:v>
                </c:pt>
                <c:pt idx="391">
                  <c:v>569.22340400000053</c:v>
                </c:pt>
                <c:pt idx="392">
                  <c:v>569.38368100000002</c:v>
                </c:pt>
                <c:pt idx="393">
                  <c:v>569.31716199999914</c:v>
                </c:pt>
                <c:pt idx="394">
                  <c:v>569.19550900000002</c:v>
                </c:pt>
                <c:pt idx="395">
                  <c:v>569.10115500000006</c:v>
                </c:pt>
                <c:pt idx="396">
                  <c:v>568.99160100000006</c:v>
                </c:pt>
                <c:pt idx="397">
                  <c:v>568.85784899999931</c:v>
                </c:pt>
                <c:pt idx="398">
                  <c:v>568.77577300000087</c:v>
                </c:pt>
                <c:pt idx="399">
                  <c:v>568.76510400000006</c:v>
                </c:pt>
                <c:pt idx="400">
                  <c:v>568.90577100000053</c:v>
                </c:pt>
                <c:pt idx="401">
                  <c:v>568.80682699999932</c:v>
                </c:pt>
                <c:pt idx="402">
                  <c:v>568.69924100000003</c:v>
                </c:pt>
                <c:pt idx="403">
                  <c:v>568.6097740000007</c:v>
                </c:pt>
                <c:pt idx="404">
                  <c:v>568.49610799999948</c:v>
                </c:pt>
                <c:pt idx="405">
                  <c:v>568.36324899999931</c:v>
                </c:pt>
                <c:pt idx="406">
                  <c:v>568.29440600000055</c:v>
                </c:pt>
                <c:pt idx="407">
                  <c:v>568.27509400000054</c:v>
                </c:pt>
                <c:pt idx="408">
                  <c:v>568.39835600000004</c:v>
                </c:pt>
                <c:pt idx="409">
                  <c:v>568.27044500000056</c:v>
                </c:pt>
                <c:pt idx="410">
                  <c:v>568.146884</c:v>
                </c:pt>
                <c:pt idx="411">
                  <c:v>568.02159499999948</c:v>
                </c:pt>
                <c:pt idx="412">
                  <c:v>567.85148399999946</c:v>
                </c:pt>
                <c:pt idx="413">
                  <c:v>567.70396199999993</c:v>
                </c:pt>
                <c:pt idx="414">
                  <c:v>567.55548699999997</c:v>
                </c:pt>
                <c:pt idx="415">
                  <c:v>567.528188</c:v>
                </c:pt>
                <c:pt idx="416">
                  <c:v>567.54535399999997</c:v>
                </c:pt>
                <c:pt idx="417">
                  <c:v>567.38728299999946</c:v>
                </c:pt>
                <c:pt idx="418">
                  <c:v>567.21222399999931</c:v>
                </c:pt>
                <c:pt idx="419">
                  <c:v>567.04384100000004</c:v>
                </c:pt>
                <c:pt idx="420">
                  <c:v>566.84070799999949</c:v>
                </c:pt>
                <c:pt idx="421">
                  <c:v>566.64180799999997</c:v>
                </c:pt>
                <c:pt idx="422">
                  <c:v>566.47163599999999</c:v>
                </c:pt>
                <c:pt idx="423">
                  <c:v>566.426873</c:v>
                </c:pt>
                <c:pt idx="424">
                  <c:v>566.35200999999915</c:v>
                </c:pt>
                <c:pt idx="425">
                  <c:v>566.14637400000004</c:v>
                </c:pt>
                <c:pt idx="426">
                  <c:v>565.94788999999946</c:v>
                </c:pt>
                <c:pt idx="427">
                  <c:v>565.72139300000003</c:v>
                </c:pt>
                <c:pt idx="428">
                  <c:v>565.47707300000002</c:v>
                </c:pt>
                <c:pt idx="429">
                  <c:v>565.25301899999999</c:v>
                </c:pt>
                <c:pt idx="430">
                  <c:v>565.02962099999945</c:v>
                </c:pt>
                <c:pt idx="431">
                  <c:v>565.01519700000006</c:v>
                </c:pt>
                <c:pt idx="432">
                  <c:v>564.81039499999997</c:v>
                </c:pt>
                <c:pt idx="433">
                  <c:v>564.56446599999947</c:v>
                </c:pt>
                <c:pt idx="434">
                  <c:v>564.32199499999945</c:v>
                </c:pt>
                <c:pt idx="435">
                  <c:v>564.03964799999949</c:v>
                </c:pt>
                <c:pt idx="436">
                  <c:v>563.75563099999999</c:v>
                </c:pt>
                <c:pt idx="437">
                  <c:v>563.48001999999997</c:v>
                </c:pt>
                <c:pt idx="438">
                  <c:v>563.23242199999947</c:v>
                </c:pt>
                <c:pt idx="439">
                  <c:v>563.14677000000052</c:v>
                </c:pt>
                <c:pt idx="440">
                  <c:v>562.87169499999948</c:v>
                </c:pt>
                <c:pt idx="441">
                  <c:v>562.58785699999999</c:v>
                </c:pt>
                <c:pt idx="442">
                  <c:v>562.28691300000003</c:v>
                </c:pt>
                <c:pt idx="443">
                  <c:v>561.95265099999926</c:v>
                </c:pt>
                <c:pt idx="444">
                  <c:v>561.62077200000067</c:v>
                </c:pt>
                <c:pt idx="445">
                  <c:v>561.3110659999993</c:v>
                </c:pt>
                <c:pt idx="446">
                  <c:v>561.0883830000007</c:v>
                </c:pt>
                <c:pt idx="447">
                  <c:v>560.88292599999932</c:v>
                </c:pt>
                <c:pt idx="448">
                  <c:v>560.56982299999947</c:v>
                </c:pt>
                <c:pt idx="449">
                  <c:v>560.24455999999998</c:v>
                </c:pt>
                <c:pt idx="450">
                  <c:v>559.90254899999945</c:v>
                </c:pt>
                <c:pt idx="451">
                  <c:v>559.55332499999997</c:v>
                </c:pt>
                <c:pt idx="452">
                  <c:v>559.19718699999999</c:v>
                </c:pt>
                <c:pt idx="453">
                  <c:v>558.85696399999915</c:v>
                </c:pt>
                <c:pt idx="454">
                  <c:v>558.68345500000055</c:v>
                </c:pt>
                <c:pt idx="455">
                  <c:v>558.36594099999945</c:v>
                </c:pt>
                <c:pt idx="456">
                  <c:v>558.02512199999944</c:v>
                </c:pt>
                <c:pt idx="457">
                  <c:v>557.67011600000001</c:v>
                </c:pt>
                <c:pt idx="458">
                  <c:v>557.28608400000053</c:v>
                </c:pt>
                <c:pt idx="459">
                  <c:v>556.91701199999932</c:v>
                </c:pt>
                <c:pt idx="460">
                  <c:v>556.55378100000053</c:v>
                </c:pt>
                <c:pt idx="461">
                  <c:v>556.23769799999945</c:v>
                </c:pt>
                <c:pt idx="462">
                  <c:v>556.02407499999993</c:v>
                </c:pt>
                <c:pt idx="463">
                  <c:v>555.66716199999917</c:v>
                </c:pt>
                <c:pt idx="464">
                  <c:v>555.30238200000008</c:v>
                </c:pt>
                <c:pt idx="465">
                  <c:v>554.93783999999948</c:v>
                </c:pt>
                <c:pt idx="466">
                  <c:v>554.53544899999997</c:v>
                </c:pt>
                <c:pt idx="467">
                  <c:v>554.16321799999946</c:v>
                </c:pt>
                <c:pt idx="468">
                  <c:v>553.78723100000002</c:v>
                </c:pt>
                <c:pt idx="469">
                  <c:v>553.50005599999997</c:v>
                </c:pt>
                <c:pt idx="470">
                  <c:v>553.24363700000004</c:v>
                </c:pt>
                <c:pt idx="471">
                  <c:v>552.88845300000003</c:v>
                </c:pt>
                <c:pt idx="472">
                  <c:v>552.51425499999948</c:v>
                </c:pt>
                <c:pt idx="473">
                  <c:v>552.13886500000001</c:v>
                </c:pt>
                <c:pt idx="474">
                  <c:v>551.73367299999995</c:v>
                </c:pt>
                <c:pt idx="475">
                  <c:v>551.34099699999945</c:v>
                </c:pt>
                <c:pt idx="476">
                  <c:v>550.95148100000006</c:v>
                </c:pt>
                <c:pt idx="477">
                  <c:v>550.70406200000002</c:v>
                </c:pt>
                <c:pt idx="478">
                  <c:v>550.37701099999947</c:v>
                </c:pt>
                <c:pt idx="479">
                  <c:v>550.02898000000005</c:v>
                </c:pt>
                <c:pt idx="480">
                  <c:v>549.63910599999997</c:v>
                </c:pt>
                <c:pt idx="481">
                  <c:v>549.22914500000002</c:v>
                </c:pt>
                <c:pt idx="482">
                  <c:v>548.79576000000054</c:v>
                </c:pt>
                <c:pt idx="483">
                  <c:v>548.38883900000053</c:v>
                </c:pt>
                <c:pt idx="484">
                  <c:v>548.02906500000006</c:v>
                </c:pt>
                <c:pt idx="485">
                  <c:v>547.75440700000001</c:v>
                </c:pt>
                <c:pt idx="486">
                  <c:v>547.36787099999947</c:v>
                </c:pt>
                <c:pt idx="487">
                  <c:v>546.97710300000006</c:v>
                </c:pt>
                <c:pt idx="488">
                  <c:v>546.57721499999946</c:v>
                </c:pt>
                <c:pt idx="489">
                  <c:v>546.15134</c:v>
                </c:pt>
                <c:pt idx="490">
                  <c:v>545.74090200000001</c:v>
                </c:pt>
                <c:pt idx="491">
                  <c:v>545.34083600000008</c:v>
                </c:pt>
                <c:pt idx="492">
                  <c:v>545.05491299999949</c:v>
                </c:pt>
                <c:pt idx="493">
                  <c:v>544.71856400000001</c:v>
                </c:pt>
                <c:pt idx="494">
                  <c:v>544.32737799999938</c:v>
                </c:pt>
                <c:pt idx="495">
                  <c:v>543.93523899999946</c:v>
                </c:pt>
                <c:pt idx="496">
                  <c:v>543.34145799999931</c:v>
                </c:pt>
                <c:pt idx="497">
                  <c:v>543.03252699999928</c:v>
                </c:pt>
                <c:pt idx="498">
                  <c:v>542.79470400000059</c:v>
                </c:pt>
                <c:pt idx="499">
                  <c:v>542.605817</c:v>
                </c:pt>
                <c:pt idx="500">
                  <c:v>542.57571699999994</c:v>
                </c:pt>
                <c:pt idx="501">
                  <c:v>542.48255499999948</c:v>
                </c:pt>
                <c:pt idx="502">
                  <c:v>542.34123199999931</c:v>
                </c:pt>
                <c:pt idx="503">
                  <c:v>542.20908899999995</c:v>
                </c:pt>
                <c:pt idx="504">
                  <c:v>542.03236099999947</c:v>
                </c:pt>
                <c:pt idx="505">
                  <c:v>541.86218999999926</c:v>
                </c:pt>
                <c:pt idx="506">
                  <c:v>541.71389300000055</c:v>
                </c:pt>
                <c:pt idx="507">
                  <c:v>541.59706799999947</c:v>
                </c:pt>
                <c:pt idx="508">
                  <c:v>541.58139200000005</c:v>
                </c:pt>
                <c:pt idx="509">
                  <c:v>541.44680499999947</c:v>
                </c:pt>
                <c:pt idx="510">
                  <c:v>541.27913700000056</c:v>
                </c:pt>
                <c:pt idx="511">
                  <c:v>541.1069389999999</c:v>
                </c:pt>
                <c:pt idx="512">
                  <c:v>540.904403</c:v>
                </c:pt>
                <c:pt idx="513">
                  <c:v>540.68803800000069</c:v>
                </c:pt>
                <c:pt idx="514">
                  <c:v>540.485859</c:v>
                </c:pt>
                <c:pt idx="515">
                  <c:v>540.38858400000004</c:v>
                </c:pt>
                <c:pt idx="516">
                  <c:v>540.28827000000069</c:v>
                </c:pt>
                <c:pt idx="517">
                  <c:v>540.11392599999999</c:v>
                </c:pt>
                <c:pt idx="518">
                  <c:v>539.91240299999947</c:v>
                </c:pt>
                <c:pt idx="519">
                  <c:v>539.70116400000006</c:v>
                </c:pt>
                <c:pt idx="520">
                  <c:v>539.47567900000001</c:v>
                </c:pt>
                <c:pt idx="521">
                  <c:v>539.24381700000004</c:v>
                </c:pt>
                <c:pt idx="522">
                  <c:v>539.02631999999949</c:v>
                </c:pt>
                <c:pt idx="523">
                  <c:v>538.94591299999945</c:v>
                </c:pt>
                <c:pt idx="524">
                  <c:v>538.77914000000055</c:v>
                </c:pt>
                <c:pt idx="525">
                  <c:v>538.56599299999948</c:v>
                </c:pt>
                <c:pt idx="526">
                  <c:v>538.35076099999947</c:v>
                </c:pt>
                <c:pt idx="527">
                  <c:v>538.128197</c:v>
                </c:pt>
                <c:pt idx="528">
                  <c:v>537.87630799999999</c:v>
                </c:pt>
                <c:pt idx="529">
                  <c:v>537.63985600000001</c:v>
                </c:pt>
                <c:pt idx="530">
                  <c:v>537.416875</c:v>
                </c:pt>
                <c:pt idx="531">
                  <c:v>537.32138900000007</c:v>
                </c:pt>
                <c:pt idx="532">
                  <c:v>537.14948900000002</c:v>
                </c:pt>
                <c:pt idx="533">
                  <c:v>536.93807100000004</c:v>
                </c:pt>
                <c:pt idx="534">
                  <c:v>536.70972600000005</c:v>
                </c:pt>
                <c:pt idx="535">
                  <c:v>536.45914799999946</c:v>
                </c:pt>
                <c:pt idx="536">
                  <c:v>536.19629099999997</c:v>
                </c:pt>
                <c:pt idx="537">
                  <c:v>535.95524999999918</c:v>
                </c:pt>
                <c:pt idx="538">
                  <c:v>535.73942199999999</c:v>
                </c:pt>
                <c:pt idx="539">
                  <c:v>535.60823199999993</c:v>
                </c:pt>
                <c:pt idx="540">
                  <c:v>535.40265599999918</c:v>
                </c:pt>
                <c:pt idx="541">
                  <c:v>535.1589919999999</c:v>
                </c:pt>
                <c:pt idx="542">
                  <c:v>534.91306299999997</c:v>
                </c:pt>
                <c:pt idx="543">
                  <c:v>534.64603399999999</c:v>
                </c:pt>
                <c:pt idx="544">
                  <c:v>534.38937700000054</c:v>
                </c:pt>
                <c:pt idx="545">
                  <c:v>534.15632199999948</c:v>
                </c:pt>
                <c:pt idx="546">
                  <c:v>533.99050199999999</c:v>
                </c:pt>
                <c:pt idx="547">
                  <c:v>533.84149099999945</c:v>
                </c:pt>
                <c:pt idx="548">
                  <c:v>533.61457599999994</c:v>
                </c:pt>
                <c:pt idx="549">
                  <c:v>533.37591900000007</c:v>
                </c:pt>
                <c:pt idx="550">
                  <c:v>533.13171899999998</c:v>
                </c:pt>
                <c:pt idx="551">
                  <c:v>532.87720699999932</c:v>
                </c:pt>
                <c:pt idx="552">
                  <c:v>532.63282799999945</c:v>
                </c:pt>
                <c:pt idx="553">
                  <c:v>532.38463400000001</c:v>
                </c:pt>
                <c:pt idx="554">
                  <c:v>532.24575500000003</c:v>
                </c:pt>
                <c:pt idx="555">
                  <c:v>532.0517420000001</c:v>
                </c:pt>
                <c:pt idx="556">
                  <c:v>531.82291999999904</c:v>
                </c:pt>
                <c:pt idx="557">
                  <c:v>531.59969999999998</c:v>
                </c:pt>
                <c:pt idx="558">
                  <c:v>531.35532099999932</c:v>
                </c:pt>
                <c:pt idx="559">
                  <c:v>531.10641199999998</c:v>
                </c:pt>
                <c:pt idx="560">
                  <c:v>530.85297299999945</c:v>
                </c:pt>
                <c:pt idx="561">
                  <c:v>530.6221249999993</c:v>
                </c:pt>
                <c:pt idx="562">
                  <c:v>530.50339200000053</c:v>
                </c:pt>
                <c:pt idx="563">
                  <c:v>530.34287699999948</c:v>
                </c:pt>
                <c:pt idx="564">
                  <c:v>530.12895600000002</c:v>
                </c:pt>
                <c:pt idx="565">
                  <c:v>529.92153200000007</c:v>
                </c:pt>
                <c:pt idx="566">
                  <c:v>529.69282900000007</c:v>
                </c:pt>
                <c:pt idx="567">
                  <c:v>529.45572099999947</c:v>
                </c:pt>
                <c:pt idx="568">
                  <c:v>529.21855399999993</c:v>
                </c:pt>
                <c:pt idx="569">
                  <c:v>528.99414300000001</c:v>
                </c:pt>
                <c:pt idx="570">
                  <c:v>528.84703899999931</c:v>
                </c:pt>
                <c:pt idx="571">
                  <c:v>528.67698699999994</c:v>
                </c:pt>
                <c:pt idx="572">
                  <c:v>528.46628399999918</c:v>
                </c:pt>
                <c:pt idx="573">
                  <c:v>528.22643500000004</c:v>
                </c:pt>
                <c:pt idx="574">
                  <c:v>527.97907600000053</c:v>
                </c:pt>
                <c:pt idx="575">
                  <c:v>527.71568300000001</c:v>
                </c:pt>
                <c:pt idx="576">
                  <c:v>527.46784699999932</c:v>
                </c:pt>
                <c:pt idx="577">
                  <c:v>527.26638299999991</c:v>
                </c:pt>
                <c:pt idx="578">
                  <c:v>527.11719299999947</c:v>
                </c:pt>
                <c:pt idx="579">
                  <c:v>526.90780199999949</c:v>
                </c:pt>
                <c:pt idx="580">
                  <c:v>526.69227100000001</c:v>
                </c:pt>
                <c:pt idx="581">
                  <c:v>526.47072100000003</c:v>
                </c:pt>
                <c:pt idx="582">
                  <c:v>526.21585100000004</c:v>
                </c:pt>
                <c:pt idx="583">
                  <c:v>525.97874400000069</c:v>
                </c:pt>
                <c:pt idx="584">
                  <c:v>525.76136599999938</c:v>
                </c:pt>
                <c:pt idx="585">
                  <c:v>525.57247900000004</c:v>
                </c:pt>
                <c:pt idx="586">
                  <c:v>525.40266499999916</c:v>
                </c:pt>
                <c:pt idx="587">
                  <c:v>525.18671800000004</c:v>
                </c:pt>
                <c:pt idx="588">
                  <c:v>524.9586699999993</c:v>
                </c:pt>
                <c:pt idx="589">
                  <c:v>524.73223199999939</c:v>
                </c:pt>
                <c:pt idx="590">
                  <c:v>524.47599199999991</c:v>
                </c:pt>
                <c:pt idx="591">
                  <c:v>524.23065899999949</c:v>
                </c:pt>
                <c:pt idx="592">
                  <c:v>523.99003499999992</c:v>
                </c:pt>
                <c:pt idx="593">
                  <c:v>523.83428799999945</c:v>
                </c:pt>
                <c:pt idx="594">
                  <c:v>523.63109600000007</c:v>
                </c:pt>
                <c:pt idx="595">
                  <c:v>523.40036599999996</c:v>
                </c:pt>
                <c:pt idx="596">
                  <c:v>523.17279599999995</c:v>
                </c:pt>
                <c:pt idx="597">
                  <c:v>522.93246999999917</c:v>
                </c:pt>
                <c:pt idx="598">
                  <c:v>522.6834420000007</c:v>
                </c:pt>
                <c:pt idx="599">
                  <c:v>522.44067199999949</c:v>
                </c:pt>
                <c:pt idx="600">
                  <c:v>522.21816799999999</c:v>
                </c:pt>
                <c:pt idx="601">
                  <c:v>522.04751999999917</c:v>
                </c:pt>
                <c:pt idx="602">
                  <c:v>521.8440289999993</c:v>
                </c:pt>
                <c:pt idx="603">
                  <c:v>521.61377700000071</c:v>
                </c:pt>
                <c:pt idx="604">
                  <c:v>521.38477600000056</c:v>
                </c:pt>
                <c:pt idx="605">
                  <c:v>521.12579299999993</c:v>
                </c:pt>
                <c:pt idx="606">
                  <c:v>520.86180399999932</c:v>
                </c:pt>
                <c:pt idx="607">
                  <c:v>520.61349199999995</c:v>
                </c:pt>
                <c:pt idx="608">
                  <c:v>520.42460399999948</c:v>
                </c:pt>
                <c:pt idx="609">
                  <c:v>520.23220099999946</c:v>
                </c:pt>
                <c:pt idx="610">
                  <c:v>520.01160399999947</c:v>
                </c:pt>
                <c:pt idx="611">
                  <c:v>519.78898000000072</c:v>
                </c:pt>
                <c:pt idx="612">
                  <c:v>519.53828300000009</c:v>
                </c:pt>
                <c:pt idx="613">
                  <c:v>519.28615600000001</c:v>
                </c:pt>
                <c:pt idx="614">
                  <c:v>519.03283600000009</c:v>
                </c:pt>
                <c:pt idx="615">
                  <c:v>518.80860299999949</c:v>
                </c:pt>
                <c:pt idx="616">
                  <c:v>518.64773000000002</c:v>
                </c:pt>
                <c:pt idx="617">
                  <c:v>518.44203499999946</c:v>
                </c:pt>
                <c:pt idx="618">
                  <c:v>518.21279499999991</c:v>
                </c:pt>
                <c:pt idx="619">
                  <c:v>517.97944299999995</c:v>
                </c:pt>
                <c:pt idx="620">
                  <c:v>517.72791100000006</c:v>
                </c:pt>
                <c:pt idx="621">
                  <c:v>517.47030000000052</c:v>
                </c:pt>
                <c:pt idx="622">
                  <c:v>517.23200099999997</c:v>
                </c:pt>
                <c:pt idx="623">
                  <c:v>516.99221099999932</c:v>
                </c:pt>
                <c:pt idx="624">
                  <c:v>516.84266299999888</c:v>
                </c:pt>
                <c:pt idx="625">
                  <c:v>516.62915899999996</c:v>
                </c:pt>
                <c:pt idx="626">
                  <c:v>516.37899899999991</c:v>
                </c:pt>
                <c:pt idx="627">
                  <c:v>516.13748099999998</c:v>
                </c:pt>
                <c:pt idx="628">
                  <c:v>515.88290899999947</c:v>
                </c:pt>
                <c:pt idx="629">
                  <c:v>515.62577500000054</c:v>
                </c:pt>
                <c:pt idx="630">
                  <c:v>515.37102499999946</c:v>
                </c:pt>
                <c:pt idx="631">
                  <c:v>515.16103700000008</c:v>
                </c:pt>
                <c:pt idx="632">
                  <c:v>514.96106399999917</c:v>
                </c:pt>
                <c:pt idx="633">
                  <c:v>514.72765199999947</c:v>
                </c:pt>
                <c:pt idx="634">
                  <c:v>514.4859550000001</c:v>
                </c:pt>
                <c:pt idx="635">
                  <c:v>514.23496</c:v>
                </c:pt>
                <c:pt idx="636">
                  <c:v>513.95291099999918</c:v>
                </c:pt>
                <c:pt idx="637">
                  <c:v>513.69214099999999</c:v>
                </c:pt>
                <c:pt idx="638">
                  <c:v>513.44692699999928</c:v>
                </c:pt>
                <c:pt idx="639">
                  <c:v>513.27115300000003</c:v>
                </c:pt>
                <c:pt idx="640">
                  <c:v>513.04811199999949</c:v>
                </c:pt>
                <c:pt idx="641">
                  <c:v>512.80939599999999</c:v>
                </c:pt>
                <c:pt idx="642">
                  <c:v>512.57723600000008</c:v>
                </c:pt>
                <c:pt idx="643">
                  <c:v>512.31914799999947</c:v>
                </c:pt>
                <c:pt idx="644">
                  <c:v>512.05998699999998</c:v>
                </c:pt>
                <c:pt idx="645">
                  <c:v>511.817455</c:v>
                </c:pt>
                <c:pt idx="646">
                  <c:v>511.56783100000001</c:v>
                </c:pt>
                <c:pt idx="647">
                  <c:v>511.40570599999967</c:v>
                </c:pt>
                <c:pt idx="648">
                  <c:v>511.17920900000001</c:v>
                </c:pt>
                <c:pt idx="649">
                  <c:v>510.94454499999995</c:v>
                </c:pt>
                <c:pt idx="650">
                  <c:v>510.69682800000004</c:v>
                </c:pt>
                <c:pt idx="651">
                  <c:v>510.42872699999947</c:v>
                </c:pt>
                <c:pt idx="652">
                  <c:v>510.17224800000002</c:v>
                </c:pt>
                <c:pt idx="653">
                  <c:v>509.93037199999958</c:v>
                </c:pt>
                <c:pt idx="654">
                  <c:v>509.72390199999961</c:v>
                </c:pt>
                <c:pt idx="655">
                  <c:v>509.53394199999974</c:v>
                </c:pt>
                <c:pt idx="656">
                  <c:v>509.28998000000001</c:v>
                </c:pt>
                <c:pt idx="657">
                  <c:v>509.04357399999969</c:v>
                </c:pt>
                <c:pt idx="658">
                  <c:v>508.80712299999999</c:v>
                </c:pt>
                <c:pt idx="659">
                  <c:v>508.55082299999998</c:v>
                </c:pt>
                <c:pt idx="660">
                  <c:v>508.30912599999999</c:v>
                </c:pt>
                <c:pt idx="661">
                  <c:v>508.07505799999967</c:v>
                </c:pt>
                <c:pt idx="662">
                  <c:v>507.90572199999968</c:v>
                </c:pt>
                <c:pt idx="663">
                  <c:v>507.71599999999961</c:v>
                </c:pt>
                <c:pt idx="664">
                  <c:v>507.47358799999961</c:v>
                </c:pt>
                <c:pt idx="665">
                  <c:v>507.23856699999965</c:v>
                </c:pt>
                <c:pt idx="666">
                  <c:v>507.003784</c:v>
                </c:pt>
                <c:pt idx="667">
                  <c:v>506.76095499999968</c:v>
                </c:pt>
                <c:pt idx="668">
                  <c:v>506.53040400000003</c:v>
                </c:pt>
                <c:pt idx="669">
                  <c:v>506.30998599999998</c:v>
                </c:pt>
                <c:pt idx="670">
                  <c:v>506.15239099999997</c:v>
                </c:pt>
                <c:pt idx="671">
                  <c:v>505.94979500000005</c:v>
                </c:pt>
                <c:pt idx="672">
                  <c:v>505.72723199999973</c:v>
                </c:pt>
                <c:pt idx="673">
                  <c:v>505.51372799999979</c:v>
                </c:pt>
                <c:pt idx="674">
                  <c:v>505.27590499999968</c:v>
                </c:pt>
                <c:pt idx="675">
                  <c:v>505.05554699999999</c:v>
                </c:pt>
                <c:pt idx="676">
                  <c:v>504.83286400000031</c:v>
                </c:pt>
                <c:pt idx="677">
                  <c:v>504.64045999999996</c:v>
                </c:pt>
                <c:pt idx="678">
                  <c:v>504.49556099999967</c:v>
                </c:pt>
                <c:pt idx="679">
                  <c:v>504.30929700000007</c:v>
                </c:pt>
                <c:pt idx="680">
                  <c:v>504.10592600000001</c:v>
                </c:pt>
                <c:pt idx="681">
                  <c:v>503.88026200000002</c:v>
                </c:pt>
                <c:pt idx="682">
                  <c:v>503.65585099999998</c:v>
                </c:pt>
                <c:pt idx="683">
                  <c:v>503.42732699999965</c:v>
                </c:pt>
                <c:pt idx="684">
                  <c:v>503.20452499999999</c:v>
                </c:pt>
                <c:pt idx="685">
                  <c:v>503.01682899999969</c:v>
                </c:pt>
                <c:pt idx="686">
                  <c:v>502.85994999999997</c:v>
                </c:pt>
                <c:pt idx="687">
                  <c:v>502.64245300000027</c:v>
                </c:pt>
                <c:pt idx="688">
                  <c:v>502.43043899999947</c:v>
                </c:pt>
                <c:pt idx="689">
                  <c:v>502.20501399999961</c:v>
                </c:pt>
                <c:pt idx="690">
                  <c:v>501.99115299999931</c:v>
                </c:pt>
                <c:pt idx="691">
                  <c:v>501.78164199999969</c:v>
                </c:pt>
                <c:pt idx="692">
                  <c:v>501.57105899999959</c:v>
                </c:pt>
                <c:pt idx="693">
                  <c:v>501.4241929999996</c:v>
                </c:pt>
                <c:pt idx="694">
                  <c:v>501.25127999999961</c:v>
                </c:pt>
                <c:pt idx="695">
                  <c:v>501.04868400000032</c:v>
                </c:pt>
                <c:pt idx="696">
                  <c:v>500.83154399999961</c:v>
                </c:pt>
                <c:pt idx="697">
                  <c:v>500.62882900000005</c:v>
                </c:pt>
                <c:pt idx="698">
                  <c:v>500.41311999999942</c:v>
                </c:pt>
                <c:pt idx="699">
                  <c:v>500.19913899999966</c:v>
                </c:pt>
                <c:pt idx="700">
                  <c:v>500.00381500000003</c:v>
                </c:pt>
                <c:pt idx="701">
                  <c:v>499.86168700000002</c:v>
                </c:pt>
                <c:pt idx="702">
                  <c:v>499.68493000000001</c:v>
                </c:pt>
                <c:pt idx="703">
                  <c:v>499.46966799999996</c:v>
                </c:pt>
                <c:pt idx="704">
                  <c:v>499.27234599999969</c:v>
                </c:pt>
                <c:pt idx="705">
                  <c:v>499.04906700000032</c:v>
                </c:pt>
                <c:pt idx="706">
                  <c:v>498.83827599999967</c:v>
                </c:pt>
                <c:pt idx="707">
                  <c:v>498.63368300000002</c:v>
                </c:pt>
                <c:pt idx="708">
                  <c:v>498.442948</c:v>
                </c:pt>
                <c:pt idx="709">
                  <c:v>498.30246000000028</c:v>
                </c:pt>
                <c:pt idx="710">
                  <c:v>498.111784</c:v>
                </c:pt>
                <c:pt idx="711">
                  <c:v>497.90319799999946</c:v>
                </c:pt>
                <c:pt idx="712">
                  <c:v>497.69851599999953</c:v>
                </c:pt>
                <c:pt idx="713">
                  <c:v>497.47026</c:v>
                </c:pt>
                <c:pt idx="714">
                  <c:v>497.25422299999997</c:v>
                </c:pt>
                <c:pt idx="715">
                  <c:v>497.06995499999999</c:v>
                </c:pt>
                <c:pt idx="716">
                  <c:v>496.88398799999999</c:v>
                </c:pt>
                <c:pt idx="717">
                  <c:v>496.74812000000003</c:v>
                </c:pt>
                <c:pt idx="718">
                  <c:v>496.53962300000001</c:v>
                </c:pt>
                <c:pt idx="719">
                  <c:v>496.33482099999998</c:v>
                </c:pt>
                <c:pt idx="720">
                  <c:v>496.129572</c:v>
                </c:pt>
                <c:pt idx="721">
                  <c:v>495.90125699999959</c:v>
                </c:pt>
                <c:pt idx="722">
                  <c:v>495.68563699999999</c:v>
                </c:pt>
                <c:pt idx="723">
                  <c:v>495.47687199999973</c:v>
                </c:pt>
                <c:pt idx="724">
                  <c:v>495.33453599999973</c:v>
                </c:pt>
                <c:pt idx="725">
                  <c:v>495.165527</c:v>
                </c:pt>
                <c:pt idx="726">
                  <c:v>494.96072499999968</c:v>
                </c:pt>
                <c:pt idx="727">
                  <c:v>494.74847300000005</c:v>
                </c:pt>
                <c:pt idx="728">
                  <c:v>494.53604199999967</c:v>
                </c:pt>
                <c:pt idx="729">
                  <c:v>494.28081499999968</c:v>
                </c:pt>
                <c:pt idx="730">
                  <c:v>494.21504100000004</c:v>
                </c:pt>
                <c:pt idx="731">
                  <c:v>494.17805699999974</c:v>
                </c:pt>
                <c:pt idx="732">
                  <c:v>494.2013919999996</c:v>
                </c:pt>
                <c:pt idx="733">
                  <c:v>494.17117199999973</c:v>
                </c:pt>
                <c:pt idx="734">
                  <c:v>494.12351799999959</c:v>
                </c:pt>
                <c:pt idx="735">
                  <c:v>494.09389500000003</c:v>
                </c:pt>
                <c:pt idx="736">
                  <c:v>494.03765799999968</c:v>
                </c:pt>
                <c:pt idx="737">
                  <c:v>493.98648699999961</c:v>
                </c:pt>
                <c:pt idx="738">
                  <c:v>493.94097900000003</c:v>
                </c:pt>
                <c:pt idx="739">
                  <c:v>493.92673399999939</c:v>
                </c:pt>
                <c:pt idx="740">
                  <c:v>493.96148299999999</c:v>
                </c:pt>
                <c:pt idx="741">
                  <c:v>493.92834299999953</c:v>
                </c:pt>
                <c:pt idx="742">
                  <c:v>493.88214899999969</c:v>
                </c:pt>
                <c:pt idx="743">
                  <c:v>493.83538999999968</c:v>
                </c:pt>
                <c:pt idx="744">
                  <c:v>493.76225499999993</c:v>
                </c:pt>
                <c:pt idx="745">
                  <c:v>493.68140099999999</c:v>
                </c:pt>
                <c:pt idx="746">
                  <c:v>493.61512099999999</c:v>
                </c:pt>
                <c:pt idx="747">
                  <c:v>493.59515299999947</c:v>
                </c:pt>
                <c:pt idx="748">
                  <c:v>493.59020599999968</c:v>
                </c:pt>
                <c:pt idx="749">
                  <c:v>493.523866</c:v>
                </c:pt>
                <c:pt idx="750">
                  <c:v>493.45484399999998</c:v>
                </c:pt>
                <c:pt idx="751">
                  <c:v>493.37762600000002</c:v>
                </c:pt>
                <c:pt idx="752">
                  <c:v>493.2801719999996</c:v>
                </c:pt>
                <c:pt idx="753">
                  <c:v>493.19520599999993</c:v>
                </c:pt>
                <c:pt idx="754">
                  <c:v>493.09411599999964</c:v>
                </c:pt>
                <c:pt idx="755">
                  <c:v>493.082583</c:v>
                </c:pt>
                <c:pt idx="756">
                  <c:v>493.04205200000001</c:v>
                </c:pt>
                <c:pt idx="757">
                  <c:v>492.9566379999996</c:v>
                </c:pt>
                <c:pt idx="758">
                  <c:v>492.874503</c:v>
                </c:pt>
                <c:pt idx="759">
                  <c:v>492.77558899999974</c:v>
                </c:pt>
                <c:pt idx="760">
                  <c:v>492.66359199999999</c:v>
                </c:pt>
                <c:pt idx="761">
                  <c:v>492.55967099999998</c:v>
                </c:pt>
                <c:pt idx="762">
                  <c:v>492.45253199999974</c:v>
                </c:pt>
                <c:pt idx="763">
                  <c:v>492.42117999999925</c:v>
                </c:pt>
                <c:pt idx="764">
                  <c:v>492.34789600000028</c:v>
                </c:pt>
                <c:pt idx="765">
                  <c:v>492.22388900000004</c:v>
                </c:pt>
                <c:pt idx="766">
                  <c:v>492.11400700000002</c:v>
                </c:pt>
                <c:pt idx="767">
                  <c:v>491.97921199999973</c:v>
                </c:pt>
                <c:pt idx="768">
                  <c:v>491.83615999999944</c:v>
                </c:pt>
                <c:pt idx="769">
                  <c:v>491.71155699999957</c:v>
                </c:pt>
                <c:pt idx="770">
                  <c:v>491.59267499999999</c:v>
                </c:pt>
                <c:pt idx="771">
                  <c:v>491.53053799999958</c:v>
                </c:pt>
                <c:pt idx="772">
                  <c:v>491.40459299999969</c:v>
                </c:pt>
                <c:pt idx="773">
                  <c:v>491.264522</c:v>
                </c:pt>
                <c:pt idx="774">
                  <c:v>491.130471</c:v>
                </c:pt>
                <c:pt idx="775">
                  <c:v>490.97192299999966</c:v>
                </c:pt>
                <c:pt idx="776">
                  <c:v>490.82168899999999</c:v>
                </c:pt>
                <c:pt idx="777">
                  <c:v>490.67714799999999</c:v>
                </c:pt>
                <c:pt idx="778">
                  <c:v>490.58911199999966</c:v>
                </c:pt>
                <c:pt idx="779">
                  <c:v>490.51126799999969</c:v>
                </c:pt>
                <c:pt idx="780">
                  <c:v>490.37447600000002</c:v>
                </c:pt>
                <c:pt idx="781">
                  <c:v>490.20591399999967</c:v>
                </c:pt>
                <c:pt idx="782">
                  <c:v>490.04778300000032</c:v>
                </c:pt>
                <c:pt idx="783">
                  <c:v>489.87248500000032</c:v>
                </c:pt>
                <c:pt idx="784">
                  <c:v>489.71885399999968</c:v>
                </c:pt>
                <c:pt idx="785">
                  <c:v>489.558786</c:v>
                </c:pt>
                <c:pt idx="786">
                  <c:v>489.44818999999967</c:v>
                </c:pt>
                <c:pt idx="787">
                  <c:v>489.32048700000001</c:v>
                </c:pt>
                <c:pt idx="788">
                  <c:v>489.15281900000002</c:v>
                </c:pt>
                <c:pt idx="789">
                  <c:v>488.97993599999967</c:v>
                </c:pt>
                <c:pt idx="790">
                  <c:v>488.78610099999946</c:v>
                </c:pt>
                <c:pt idx="791">
                  <c:v>488.59676699999966</c:v>
                </c:pt>
                <c:pt idx="792">
                  <c:v>488.41527099999968</c:v>
                </c:pt>
                <c:pt idx="793">
                  <c:v>488.23836399999959</c:v>
                </c:pt>
                <c:pt idx="794">
                  <c:v>488.14716900000002</c:v>
                </c:pt>
                <c:pt idx="795">
                  <c:v>487.98495499999973</c:v>
                </c:pt>
                <c:pt idx="796">
                  <c:v>487.79866100000004</c:v>
                </c:pt>
                <c:pt idx="797">
                  <c:v>487.63021799999973</c:v>
                </c:pt>
                <c:pt idx="798">
                  <c:v>487.44636799999967</c:v>
                </c:pt>
                <c:pt idx="799">
                  <c:v>487.26028199999996</c:v>
                </c:pt>
                <c:pt idx="800">
                  <c:v>487.09476000000001</c:v>
                </c:pt>
                <c:pt idx="801">
                  <c:v>486.95445100000001</c:v>
                </c:pt>
                <c:pt idx="802">
                  <c:v>486.86566900000008</c:v>
                </c:pt>
                <c:pt idx="803">
                  <c:v>486.70163799999966</c:v>
                </c:pt>
                <c:pt idx="804">
                  <c:v>486.548722</c:v>
                </c:pt>
                <c:pt idx="805">
                  <c:v>486.388892</c:v>
                </c:pt>
                <c:pt idx="806">
                  <c:v>486.20757499999974</c:v>
                </c:pt>
                <c:pt idx="807">
                  <c:v>486.04711899999967</c:v>
                </c:pt>
                <c:pt idx="808">
                  <c:v>485.87050999999968</c:v>
                </c:pt>
                <c:pt idx="809">
                  <c:v>485.75773799999973</c:v>
                </c:pt>
                <c:pt idx="810">
                  <c:v>485.63864799999999</c:v>
                </c:pt>
                <c:pt idx="811">
                  <c:v>485.48683499999959</c:v>
                </c:pt>
                <c:pt idx="812">
                  <c:v>485.318601</c:v>
                </c:pt>
                <c:pt idx="813">
                  <c:v>485.138893</c:v>
                </c:pt>
                <c:pt idx="814">
                  <c:v>484.96347699999961</c:v>
                </c:pt>
                <c:pt idx="815">
                  <c:v>484.80048799999997</c:v>
                </c:pt>
                <c:pt idx="816">
                  <c:v>484.64608199999998</c:v>
                </c:pt>
                <c:pt idx="817">
                  <c:v>484.57941399999999</c:v>
                </c:pt>
                <c:pt idx="818">
                  <c:v>484.46085999999968</c:v>
                </c:pt>
                <c:pt idx="819">
                  <c:v>484.30022600000001</c:v>
                </c:pt>
                <c:pt idx="820">
                  <c:v>484.15473100000008</c:v>
                </c:pt>
                <c:pt idx="821">
                  <c:v>483.97275799999966</c:v>
                </c:pt>
                <c:pt idx="822">
                  <c:v>483.80631199999959</c:v>
                </c:pt>
                <c:pt idx="823">
                  <c:v>483.65113099999974</c:v>
                </c:pt>
                <c:pt idx="824">
                  <c:v>483.5117759999996</c:v>
                </c:pt>
                <c:pt idx="825">
                  <c:v>483.42460399999999</c:v>
                </c:pt>
                <c:pt idx="826">
                  <c:v>483.27502599999968</c:v>
                </c:pt>
                <c:pt idx="827">
                  <c:v>483.12178300000005</c:v>
                </c:pt>
                <c:pt idx="828">
                  <c:v>482.97429099999999</c:v>
                </c:pt>
                <c:pt idx="829">
                  <c:v>482.81002000000001</c:v>
                </c:pt>
                <c:pt idx="830">
                  <c:v>482.64789600000034</c:v>
                </c:pt>
                <c:pt idx="831">
                  <c:v>482.49816899999939</c:v>
                </c:pt>
                <c:pt idx="832">
                  <c:v>482.37276099999997</c:v>
                </c:pt>
                <c:pt idx="833">
                  <c:v>482.28964200000001</c:v>
                </c:pt>
                <c:pt idx="834">
                  <c:v>482.15225299999997</c:v>
                </c:pt>
                <c:pt idx="835">
                  <c:v>481.98661199999947</c:v>
                </c:pt>
                <c:pt idx="836">
                  <c:v>481.83196799999973</c:v>
                </c:pt>
                <c:pt idx="837">
                  <c:v>481.65807100000001</c:v>
                </c:pt>
                <c:pt idx="838">
                  <c:v>481.4821479999996</c:v>
                </c:pt>
                <c:pt idx="839">
                  <c:v>481.329948</c:v>
                </c:pt>
                <c:pt idx="840">
                  <c:v>481.23133199999938</c:v>
                </c:pt>
                <c:pt idx="841">
                  <c:v>481.14055400000001</c:v>
                </c:pt>
                <c:pt idx="842">
                  <c:v>481.00191399999966</c:v>
                </c:pt>
                <c:pt idx="843">
                  <c:v>480.85430299999996</c:v>
                </c:pt>
                <c:pt idx="844">
                  <c:v>480.69188000000008</c:v>
                </c:pt>
                <c:pt idx="845">
                  <c:v>480.53440499999999</c:v>
                </c:pt>
                <c:pt idx="846">
                  <c:v>480.37433600000003</c:v>
                </c:pt>
                <c:pt idx="847">
                  <c:v>480.2366499999996</c:v>
                </c:pt>
                <c:pt idx="848">
                  <c:v>480.152309</c:v>
                </c:pt>
                <c:pt idx="849">
                  <c:v>480.03038799999968</c:v>
                </c:pt>
                <c:pt idx="850">
                  <c:v>479.8817339999996</c:v>
                </c:pt>
                <c:pt idx="851">
                  <c:v>479.73409299999969</c:v>
                </c:pt>
                <c:pt idx="852">
                  <c:v>479.56746800000002</c:v>
                </c:pt>
                <c:pt idx="853">
                  <c:v>479.39836999999966</c:v>
                </c:pt>
                <c:pt idx="854">
                  <c:v>479.24262299999998</c:v>
                </c:pt>
                <c:pt idx="855">
                  <c:v>479.1031179999996</c:v>
                </c:pt>
                <c:pt idx="856">
                  <c:v>479.02977499999969</c:v>
                </c:pt>
                <c:pt idx="857">
                  <c:v>478.88156799999967</c:v>
                </c:pt>
                <c:pt idx="858">
                  <c:v>478.7362219999996</c:v>
                </c:pt>
                <c:pt idx="859">
                  <c:v>478.59263400000003</c:v>
                </c:pt>
                <c:pt idx="860">
                  <c:v>478.43193999999943</c:v>
                </c:pt>
                <c:pt idx="861">
                  <c:v>478.27777299999974</c:v>
                </c:pt>
                <c:pt idx="862">
                  <c:v>478.14744700000034</c:v>
                </c:pt>
                <c:pt idx="863">
                  <c:v>478.01923800000003</c:v>
                </c:pt>
                <c:pt idx="864">
                  <c:v>477.93817499999938</c:v>
                </c:pt>
                <c:pt idx="865">
                  <c:v>477.79619699999938</c:v>
                </c:pt>
                <c:pt idx="866">
                  <c:v>477.63305899999966</c:v>
                </c:pt>
                <c:pt idx="867">
                  <c:v>477.49459699999966</c:v>
                </c:pt>
                <c:pt idx="868">
                  <c:v>477.33250300000003</c:v>
                </c:pt>
                <c:pt idx="869">
                  <c:v>477.13550899999973</c:v>
                </c:pt>
                <c:pt idx="870">
                  <c:v>477.2906009999997</c:v>
                </c:pt>
                <c:pt idx="871">
                  <c:v>477.4720669999997</c:v>
                </c:pt>
                <c:pt idx="872">
                  <c:v>477.63639699999959</c:v>
                </c:pt>
                <c:pt idx="873">
                  <c:v>477.7183229999996</c:v>
                </c:pt>
                <c:pt idx="874">
                  <c:v>477.79208399999999</c:v>
                </c:pt>
                <c:pt idx="875">
                  <c:v>477.8368179999996</c:v>
                </c:pt>
                <c:pt idx="876">
                  <c:v>477.87377199999969</c:v>
                </c:pt>
                <c:pt idx="877">
                  <c:v>477.91197899999946</c:v>
                </c:pt>
                <c:pt idx="878">
                  <c:v>477.95647399999973</c:v>
                </c:pt>
                <c:pt idx="879">
                  <c:v>478.05288400000035</c:v>
                </c:pt>
                <c:pt idx="880">
                  <c:v>478.12703299999993</c:v>
                </c:pt>
                <c:pt idx="881">
                  <c:v>478.11800199999999</c:v>
                </c:pt>
                <c:pt idx="882">
                  <c:v>478.10781000000031</c:v>
                </c:pt>
                <c:pt idx="883">
                  <c:v>478.05732499999999</c:v>
                </c:pt>
                <c:pt idx="884">
                  <c:v>477.97539799999953</c:v>
                </c:pt>
                <c:pt idx="885">
                  <c:v>477.91132299999947</c:v>
                </c:pt>
                <c:pt idx="886">
                  <c:v>477.84602599999999</c:v>
                </c:pt>
                <c:pt idx="887">
                  <c:v>477.86796099999998</c:v>
                </c:pt>
                <c:pt idx="888">
                  <c:v>477.83935099999974</c:v>
                </c:pt>
                <c:pt idx="889">
                  <c:v>477.76123899999959</c:v>
                </c:pt>
                <c:pt idx="890">
                  <c:v>477.6855709999997</c:v>
                </c:pt>
                <c:pt idx="891">
                  <c:v>477.58600099999967</c:v>
                </c:pt>
                <c:pt idx="892">
                  <c:v>477.45212899999973</c:v>
                </c:pt>
                <c:pt idx="893">
                  <c:v>477.32704899999999</c:v>
                </c:pt>
                <c:pt idx="894">
                  <c:v>477.2358239999997</c:v>
                </c:pt>
                <c:pt idx="895">
                  <c:v>477.19162699999993</c:v>
                </c:pt>
                <c:pt idx="896">
                  <c:v>477.07143399999967</c:v>
                </c:pt>
                <c:pt idx="897">
                  <c:v>476.92555199999947</c:v>
                </c:pt>
                <c:pt idx="898">
                  <c:v>476.79489899999999</c:v>
                </c:pt>
                <c:pt idx="899">
                  <c:v>476.62976400000002</c:v>
                </c:pt>
                <c:pt idx="900">
                  <c:v>476.45968200000027</c:v>
                </c:pt>
                <c:pt idx="901">
                  <c:v>476.32128</c:v>
                </c:pt>
                <c:pt idx="902">
                  <c:v>476.25312199999968</c:v>
                </c:pt>
                <c:pt idx="903">
                  <c:v>476.16070500000001</c:v>
                </c:pt>
                <c:pt idx="904">
                  <c:v>476.03008199999999</c:v>
                </c:pt>
                <c:pt idx="905">
                  <c:v>475.89412299999969</c:v>
                </c:pt>
                <c:pt idx="906">
                  <c:v>475.75271099999969</c:v>
                </c:pt>
                <c:pt idx="907">
                  <c:v>475.60295500000001</c:v>
                </c:pt>
                <c:pt idx="908">
                  <c:v>475.47307599999959</c:v>
                </c:pt>
                <c:pt idx="909">
                  <c:v>475.34680400000002</c:v>
                </c:pt>
                <c:pt idx="910">
                  <c:v>475.30603399999967</c:v>
                </c:pt>
                <c:pt idx="911">
                  <c:v>475.2164779999996</c:v>
                </c:pt>
                <c:pt idx="912">
                  <c:v>475.06627399999974</c:v>
                </c:pt>
                <c:pt idx="913">
                  <c:v>474.94214800000003</c:v>
                </c:pt>
                <c:pt idx="914">
                  <c:v>474.80171899999959</c:v>
                </c:pt>
                <c:pt idx="915">
                  <c:v>474.64713499999999</c:v>
                </c:pt>
                <c:pt idx="916">
                  <c:v>474.52369300000004</c:v>
                </c:pt>
                <c:pt idx="917">
                  <c:v>474.397063</c:v>
                </c:pt>
                <c:pt idx="918">
                  <c:v>474.37402600000001</c:v>
                </c:pt>
                <c:pt idx="919">
                  <c:v>474.28959599999968</c:v>
                </c:pt>
                <c:pt idx="920">
                  <c:v>474.14237300000002</c:v>
                </c:pt>
                <c:pt idx="921">
                  <c:v>474.03302799999966</c:v>
                </c:pt>
                <c:pt idx="922">
                  <c:v>473.88485099999997</c:v>
                </c:pt>
                <c:pt idx="923">
                  <c:v>473.74054799999999</c:v>
                </c:pt>
                <c:pt idx="924">
                  <c:v>473.61135499999966</c:v>
                </c:pt>
                <c:pt idx="925">
                  <c:v>473.53962100000001</c:v>
                </c:pt>
                <c:pt idx="926">
                  <c:v>473.50573499999967</c:v>
                </c:pt>
                <c:pt idx="927">
                  <c:v>473.40473499999973</c:v>
                </c:pt>
                <c:pt idx="928">
                  <c:v>473.28558599999968</c:v>
                </c:pt>
                <c:pt idx="929">
                  <c:v>473.18381099999999</c:v>
                </c:pt>
                <c:pt idx="930">
                  <c:v>473.04037199999999</c:v>
                </c:pt>
                <c:pt idx="931">
                  <c:v>472.91609599999947</c:v>
                </c:pt>
                <c:pt idx="932">
                  <c:v>472.8025789999997</c:v>
                </c:pt>
                <c:pt idx="933">
                  <c:v>472.76145199999974</c:v>
                </c:pt>
                <c:pt idx="934">
                  <c:v>472.711682</c:v>
                </c:pt>
                <c:pt idx="935">
                  <c:v>472.616941</c:v>
                </c:pt>
                <c:pt idx="936">
                  <c:v>472.51525499999974</c:v>
                </c:pt>
                <c:pt idx="937">
                  <c:v>472.39482399999997</c:v>
                </c:pt>
                <c:pt idx="938">
                  <c:v>472.250044</c:v>
                </c:pt>
                <c:pt idx="939">
                  <c:v>472.13941799999969</c:v>
                </c:pt>
                <c:pt idx="940">
                  <c:v>472.04044499999998</c:v>
                </c:pt>
                <c:pt idx="941">
                  <c:v>472.02426200000002</c:v>
                </c:pt>
                <c:pt idx="942">
                  <c:v>471.93759699999947</c:v>
                </c:pt>
                <c:pt idx="943">
                  <c:v>471.82759600000003</c:v>
                </c:pt>
                <c:pt idx="944">
                  <c:v>471.71536099999969</c:v>
                </c:pt>
                <c:pt idx="945">
                  <c:v>471.589744</c:v>
                </c:pt>
                <c:pt idx="946">
                  <c:v>471.46266700000001</c:v>
                </c:pt>
                <c:pt idx="947">
                  <c:v>471.35308399999997</c:v>
                </c:pt>
                <c:pt idx="948">
                  <c:v>471.25542199999995</c:v>
                </c:pt>
                <c:pt idx="949">
                  <c:v>471.23181799999958</c:v>
                </c:pt>
                <c:pt idx="950">
                  <c:v>471.14202400000028</c:v>
                </c:pt>
                <c:pt idx="951">
                  <c:v>471.01911899999959</c:v>
                </c:pt>
                <c:pt idx="952">
                  <c:v>470.90920800000004</c:v>
                </c:pt>
                <c:pt idx="953">
                  <c:v>470.77202800000003</c:v>
                </c:pt>
                <c:pt idx="954">
                  <c:v>470.63580200000001</c:v>
                </c:pt>
                <c:pt idx="955">
                  <c:v>470.50756200000001</c:v>
                </c:pt>
                <c:pt idx="956">
                  <c:v>470.42235699999958</c:v>
                </c:pt>
                <c:pt idx="957">
                  <c:v>470.37079900000003</c:v>
                </c:pt>
                <c:pt idx="958">
                  <c:v>470.24169599999999</c:v>
                </c:pt>
                <c:pt idx="959">
                  <c:v>470.11795599999999</c:v>
                </c:pt>
                <c:pt idx="960">
                  <c:v>470.00732999999974</c:v>
                </c:pt>
                <c:pt idx="961">
                  <c:v>469.87423299999995</c:v>
                </c:pt>
                <c:pt idx="962">
                  <c:v>469.73234399999967</c:v>
                </c:pt>
                <c:pt idx="963">
                  <c:v>469.62314799999973</c:v>
                </c:pt>
                <c:pt idx="964">
                  <c:v>469.5717099999996</c:v>
                </c:pt>
                <c:pt idx="965">
                  <c:v>469.52307199999973</c:v>
                </c:pt>
                <c:pt idx="966">
                  <c:v>469.42684099999968</c:v>
                </c:pt>
                <c:pt idx="967">
                  <c:v>469.31505200000004</c:v>
                </c:pt>
                <c:pt idx="968">
                  <c:v>469.205827</c:v>
                </c:pt>
                <c:pt idx="969">
                  <c:v>469.06435499999969</c:v>
                </c:pt>
                <c:pt idx="970">
                  <c:v>468.95527799999968</c:v>
                </c:pt>
                <c:pt idx="971">
                  <c:v>468.84584400000034</c:v>
                </c:pt>
                <c:pt idx="972">
                  <c:v>468.829632</c:v>
                </c:pt>
                <c:pt idx="973">
                  <c:v>468.76573599999966</c:v>
                </c:pt>
                <c:pt idx="974">
                  <c:v>468.663633</c:v>
                </c:pt>
                <c:pt idx="975">
                  <c:v>468.5571489999997</c:v>
                </c:pt>
                <c:pt idx="976">
                  <c:v>468.457967</c:v>
                </c:pt>
                <c:pt idx="977">
                  <c:v>468.33854899999966</c:v>
                </c:pt>
                <c:pt idx="978">
                  <c:v>468.25057300000003</c:v>
                </c:pt>
                <c:pt idx="979">
                  <c:v>468.14721799999995</c:v>
                </c:pt>
                <c:pt idx="980">
                  <c:v>468.15371500000003</c:v>
                </c:pt>
                <c:pt idx="981">
                  <c:v>468.08221899999967</c:v>
                </c:pt>
                <c:pt idx="982">
                  <c:v>467.97770299999974</c:v>
                </c:pt>
                <c:pt idx="983">
                  <c:v>467.89407700000004</c:v>
                </c:pt>
                <c:pt idx="984">
                  <c:v>467.78431499999959</c:v>
                </c:pt>
                <c:pt idx="985">
                  <c:v>467.67523900000003</c:v>
                </c:pt>
                <c:pt idx="986">
                  <c:v>467.58463999999969</c:v>
                </c:pt>
                <c:pt idx="987">
                  <c:v>467.51347199999969</c:v>
                </c:pt>
                <c:pt idx="988">
                  <c:v>467.51347199999969</c:v>
                </c:pt>
                <c:pt idx="989">
                  <c:v>467.429847</c:v>
                </c:pt>
                <c:pt idx="990">
                  <c:v>467.33039599999967</c:v>
                </c:pt>
                <c:pt idx="991">
                  <c:v>467.23851599999938</c:v>
                </c:pt>
                <c:pt idx="992">
                  <c:v>467.12300199999999</c:v>
                </c:pt>
                <c:pt idx="993">
                  <c:v>466.99938200000003</c:v>
                </c:pt>
                <c:pt idx="994">
                  <c:v>466.90425299999993</c:v>
                </c:pt>
                <c:pt idx="995">
                  <c:v>466.86443700000001</c:v>
                </c:pt>
                <c:pt idx="996">
                  <c:v>466.83600499999966</c:v>
                </c:pt>
                <c:pt idx="997">
                  <c:v>466.75220099999996</c:v>
                </c:pt>
                <c:pt idx="998">
                  <c:v>466.64840000000032</c:v>
                </c:pt>
                <c:pt idx="999">
                  <c:v>466.55193000000003</c:v>
                </c:pt>
                <c:pt idx="1000">
                  <c:v>466.42917399999959</c:v>
                </c:pt>
                <c:pt idx="1001">
                  <c:v>466.34358199999997</c:v>
                </c:pt>
                <c:pt idx="1002">
                  <c:v>466.250092</c:v>
                </c:pt>
                <c:pt idx="1003">
                  <c:v>466.25065799999999</c:v>
                </c:pt>
                <c:pt idx="1004">
                  <c:v>466.21716000000004</c:v>
                </c:pt>
                <c:pt idx="1005">
                  <c:v>466.13252199999999</c:v>
                </c:pt>
                <c:pt idx="1006">
                  <c:v>466.05238300000002</c:v>
                </c:pt>
                <c:pt idx="1007">
                  <c:v>465.93838899999957</c:v>
                </c:pt>
                <c:pt idx="1008">
                  <c:v>465.81622999999973</c:v>
                </c:pt>
                <c:pt idx="1009">
                  <c:v>465.72047499999974</c:v>
                </c:pt>
                <c:pt idx="1010">
                  <c:v>465.62403399999999</c:v>
                </c:pt>
                <c:pt idx="1011">
                  <c:v>465.63735599999967</c:v>
                </c:pt>
                <c:pt idx="1012">
                  <c:v>465.56967500000002</c:v>
                </c:pt>
                <c:pt idx="1013">
                  <c:v>465.46494999999999</c:v>
                </c:pt>
                <c:pt idx="1014">
                  <c:v>465.36087999999995</c:v>
                </c:pt>
                <c:pt idx="1015">
                  <c:v>465.23833299999939</c:v>
                </c:pt>
                <c:pt idx="1016">
                  <c:v>465.12910699999969</c:v>
                </c:pt>
                <c:pt idx="1017">
                  <c:v>465.02372599999967</c:v>
                </c:pt>
                <c:pt idx="1018">
                  <c:v>464.97195999999957</c:v>
                </c:pt>
                <c:pt idx="1019">
                  <c:v>464.95717799999966</c:v>
                </c:pt>
                <c:pt idx="1020">
                  <c:v>464.85579000000001</c:v>
                </c:pt>
                <c:pt idx="1021">
                  <c:v>464.75315099999966</c:v>
                </c:pt>
                <c:pt idx="1022">
                  <c:v>464.63343499999968</c:v>
                </c:pt>
                <c:pt idx="1023">
                  <c:v>464.4950929999996</c:v>
                </c:pt>
                <c:pt idx="1024">
                  <c:v>464.38995</c:v>
                </c:pt>
                <c:pt idx="1025">
                  <c:v>464.27899599999967</c:v>
                </c:pt>
                <c:pt idx="1026">
                  <c:v>464.259207</c:v>
                </c:pt>
                <c:pt idx="1027">
                  <c:v>464.194208</c:v>
                </c:pt>
                <c:pt idx="1028">
                  <c:v>464.07702599999999</c:v>
                </c:pt>
                <c:pt idx="1029">
                  <c:v>463.96526700000004</c:v>
                </c:pt>
                <c:pt idx="1030">
                  <c:v>463.82966599999997</c:v>
                </c:pt>
                <c:pt idx="1031">
                  <c:v>463.69344000000001</c:v>
                </c:pt>
                <c:pt idx="1032">
                  <c:v>463.5823369999996</c:v>
                </c:pt>
                <c:pt idx="1033">
                  <c:v>463.4951059999994</c:v>
                </c:pt>
                <c:pt idx="1034">
                  <c:v>463.47835699999945</c:v>
                </c:pt>
                <c:pt idx="1035">
                  <c:v>463.38596899999999</c:v>
                </c:pt>
                <c:pt idx="1036">
                  <c:v>463.26097799999968</c:v>
                </c:pt>
                <c:pt idx="1037">
                  <c:v>463.15315400000003</c:v>
                </c:pt>
                <c:pt idx="1038">
                  <c:v>463.02074199999993</c:v>
                </c:pt>
                <c:pt idx="1039">
                  <c:v>462.89130999999946</c:v>
                </c:pt>
                <c:pt idx="1040">
                  <c:v>462.76006100000001</c:v>
                </c:pt>
                <c:pt idx="1041">
                  <c:v>462.68969799999996</c:v>
                </c:pt>
                <c:pt idx="1042">
                  <c:v>462.65259399999997</c:v>
                </c:pt>
                <c:pt idx="1043">
                  <c:v>462.52983800000004</c:v>
                </c:pt>
                <c:pt idx="1044">
                  <c:v>462.38926099999998</c:v>
                </c:pt>
                <c:pt idx="1045">
                  <c:v>462.26340500000003</c:v>
                </c:pt>
                <c:pt idx="1046">
                  <c:v>462.12089099999997</c:v>
                </c:pt>
                <c:pt idx="1047">
                  <c:v>461.97268400000002</c:v>
                </c:pt>
                <c:pt idx="1048">
                  <c:v>461.84986800000041</c:v>
                </c:pt>
                <c:pt idx="1049">
                  <c:v>461.81636999999961</c:v>
                </c:pt>
                <c:pt idx="1050">
                  <c:v>461.75387499999999</c:v>
                </c:pt>
                <c:pt idx="1051">
                  <c:v>461.620003</c:v>
                </c:pt>
                <c:pt idx="1052">
                  <c:v>461.49575699999957</c:v>
                </c:pt>
                <c:pt idx="1053">
                  <c:v>461.343706</c:v>
                </c:pt>
                <c:pt idx="1054">
                  <c:v>461.19594600000005</c:v>
                </c:pt>
                <c:pt idx="1055">
                  <c:v>461.06073300000003</c:v>
                </c:pt>
                <c:pt idx="1056">
                  <c:v>460.93139099999945</c:v>
                </c:pt>
                <c:pt idx="1057">
                  <c:v>460.91732399999967</c:v>
                </c:pt>
                <c:pt idx="1058">
                  <c:v>460.82740999999999</c:v>
                </c:pt>
                <c:pt idx="1059">
                  <c:v>460.69365699999969</c:v>
                </c:pt>
                <c:pt idx="1060">
                  <c:v>460.55433199999999</c:v>
                </c:pt>
                <c:pt idx="1061">
                  <c:v>460.39721399999974</c:v>
                </c:pt>
                <c:pt idx="1062">
                  <c:v>460.24334399999969</c:v>
                </c:pt>
                <c:pt idx="1063">
                  <c:v>460.10237899999993</c:v>
                </c:pt>
                <c:pt idx="1064">
                  <c:v>459.9981899999994</c:v>
                </c:pt>
                <c:pt idx="1065">
                  <c:v>459.95932800000003</c:v>
                </c:pt>
                <c:pt idx="1066">
                  <c:v>459.837288</c:v>
                </c:pt>
                <c:pt idx="1067">
                  <c:v>459.6885139999996</c:v>
                </c:pt>
                <c:pt idx="1068">
                  <c:v>459.53622499999966</c:v>
                </c:pt>
                <c:pt idx="1069">
                  <c:v>459.35794699999997</c:v>
                </c:pt>
                <c:pt idx="1070">
                  <c:v>459.19212700000003</c:v>
                </c:pt>
                <c:pt idx="1071">
                  <c:v>459.03506899999974</c:v>
                </c:pt>
                <c:pt idx="1072">
                  <c:v>458.93838999999946</c:v>
                </c:pt>
                <c:pt idx="1073">
                  <c:v>458.8737189999996</c:v>
                </c:pt>
                <c:pt idx="1074">
                  <c:v>458.71469399999995</c:v>
                </c:pt>
                <c:pt idx="1075">
                  <c:v>458.55292700000001</c:v>
                </c:pt>
                <c:pt idx="1076">
                  <c:v>458.38975900000003</c:v>
                </c:pt>
                <c:pt idx="1077">
                  <c:v>458.2078159999997</c:v>
                </c:pt>
                <c:pt idx="1078">
                  <c:v>458.0343369999996</c:v>
                </c:pt>
                <c:pt idx="1079">
                  <c:v>457.86365899999993</c:v>
                </c:pt>
                <c:pt idx="1080">
                  <c:v>457.78146400000003</c:v>
                </c:pt>
                <c:pt idx="1081">
                  <c:v>457.67354999999969</c:v>
                </c:pt>
                <c:pt idx="1082">
                  <c:v>457.50325899999973</c:v>
                </c:pt>
                <c:pt idx="1083">
                  <c:v>457.31231599999967</c:v>
                </c:pt>
                <c:pt idx="1084">
                  <c:v>457.12158099999999</c:v>
                </c:pt>
                <c:pt idx="1085">
                  <c:v>456.89013599999953</c:v>
                </c:pt>
                <c:pt idx="1086">
                  <c:v>456.68846400000001</c:v>
                </c:pt>
                <c:pt idx="1087">
                  <c:v>456.49641799999938</c:v>
                </c:pt>
                <c:pt idx="1088">
                  <c:v>456.38045700000004</c:v>
                </c:pt>
                <c:pt idx="1089">
                  <c:v>456.23272699999967</c:v>
                </c:pt>
                <c:pt idx="1090">
                  <c:v>456.02187499999974</c:v>
                </c:pt>
                <c:pt idx="1091">
                  <c:v>455.8060169999996</c:v>
                </c:pt>
                <c:pt idx="1092">
                  <c:v>455.56354500000003</c:v>
                </c:pt>
                <c:pt idx="1093">
                  <c:v>455.31254999999999</c:v>
                </c:pt>
                <c:pt idx="1094">
                  <c:v>455.09731799999946</c:v>
                </c:pt>
                <c:pt idx="1095">
                  <c:v>454.89180099999999</c:v>
                </c:pt>
                <c:pt idx="1096">
                  <c:v>454.79127799999958</c:v>
                </c:pt>
                <c:pt idx="1097">
                  <c:v>454.60024500000031</c:v>
                </c:pt>
                <c:pt idx="1098">
                  <c:v>454.37207799999999</c:v>
                </c:pt>
                <c:pt idx="1099">
                  <c:v>454.15028900000027</c:v>
                </c:pt>
                <c:pt idx="1100">
                  <c:v>453.90686400000004</c:v>
                </c:pt>
                <c:pt idx="1101">
                  <c:v>453.64996800000034</c:v>
                </c:pt>
                <c:pt idx="1102">
                  <c:v>453.4219209999996</c:v>
                </c:pt>
                <c:pt idx="1103">
                  <c:v>453.21601599999946</c:v>
                </c:pt>
                <c:pt idx="1104">
                  <c:v>453.10983100000033</c:v>
                </c:pt>
                <c:pt idx="1105">
                  <c:v>452.90151199999957</c:v>
                </c:pt>
                <c:pt idx="1106">
                  <c:v>452.66366000000033</c:v>
                </c:pt>
                <c:pt idx="1107">
                  <c:v>452.45549099999999</c:v>
                </c:pt>
                <c:pt idx="1108">
                  <c:v>452.20059200000003</c:v>
                </c:pt>
                <c:pt idx="1109">
                  <c:v>451.97263399999969</c:v>
                </c:pt>
                <c:pt idx="1110">
                  <c:v>451.74631499999947</c:v>
                </c:pt>
                <c:pt idx="1111">
                  <c:v>451.5821339999996</c:v>
                </c:pt>
                <c:pt idx="1112">
                  <c:v>451.44370200000003</c:v>
                </c:pt>
                <c:pt idx="1113">
                  <c:v>451.21666799999969</c:v>
                </c:pt>
                <c:pt idx="1114">
                  <c:v>450.97672899999958</c:v>
                </c:pt>
                <c:pt idx="1115">
                  <c:v>450.72138299999966</c:v>
                </c:pt>
                <c:pt idx="1116">
                  <c:v>450.45766199999997</c:v>
                </c:pt>
                <c:pt idx="1117">
                  <c:v>450.22571099999959</c:v>
                </c:pt>
                <c:pt idx="1118">
                  <c:v>450.00743900000003</c:v>
                </c:pt>
                <c:pt idx="1119">
                  <c:v>449.90930000000003</c:v>
                </c:pt>
                <c:pt idx="1120">
                  <c:v>449.71653799999945</c:v>
                </c:pt>
                <c:pt idx="1121">
                  <c:v>449.48536199999967</c:v>
                </c:pt>
                <c:pt idx="1122">
                  <c:v>449.2587149999996</c:v>
                </c:pt>
                <c:pt idx="1123">
                  <c:v>449.00354700000003</c:v>
                </c:pt>
                <c:pt idx="1124">
                  <c:v>448.74680000000001</c:v>
                </c:pt>
                <c:pt idx="1125">
                  <c:v>448.50602699999968</c:v>
                </c:pt>
                <c:pt idx="1126">
                  <c:v>448.31663399999968</c:v>
                </c:pt>
                <c:pt idx="1127">
                  <c:v>448.19030199999969</c:v>
                </c:pt>
                <c:pt idx="1128">
                  <c:v>447.97614199999958</c:v>
                </c:pt>
                <c:pt idx="1129">
                  <c:v>447.74138899999969</c:v>
                </c:pt>
                <c:pt idx="1130">
                  <c:v>447.51951099999968</c:v>
                </c:pt>
                <c:pt idx="1131">
                  <c:v>447.27054199999969</c:v>
                </c:pt>
                <c:pt idx="1132">
                  <c:v>447.03876999999966</c:v>
                </c:pt>
                <c:pt idx="1133">
                  <c:v>446.82112299999966</c:v>
                </c:pt>
                <c:pt idx="1134">
                  <c:v>446.662575</c:v>
                </c:pt>
                <c:pt idx="1135">
                  <c:v>446.54044500000032</c:v>
                </c:pt>
                <c:pt idx="1136">
                  <c:v>446.32601699999958</c:v>
                </c:pt>
                <c:pt idx="1137">
                  <c:v>446.09871499999946</c:v>
                </c:pt>
                <c:pt idx="1138">
                  <c:v>445.85928300000035</c:v>
                </c:pt>
                <c:pt idx="1139">
                  <c:v>445.62354700000003</c:v>
                </c:pt>
                <c:pt idx="1140">
                  <c:v>445.39883699999973</c:v>
                </c:pt>
                <c:pt idx="1141">
                  <c:v>445.19820799999968</c:v>
                </c:pt>
                <c:pt idx="1142">
                  <c:v>445.04949500000032</c:v>
                </c:pt>
                <c:pt idx="1143">
                  <c:v>444.93925599999966</c:v>
                </c:pt>
                <c:pt idx="1144">
                  <c:v>444.72685499999966</c:v>
                </c:pt>
                <c:pt idx="1145">
                  <c:v>444.52205299999969</c:v>
                </c:pt>
                <c:pt idx="1146">
                  <c:v>444.31221500000004</c:v>
                </c:pt>
                <c:pt idx="1147">
                  <c:v>444.09060500000004</c:v>
                </c:pt>
                <c:pt idx="1148">
                  <c:v>443.87477600000005</c:v>
                </c:pt>
                <c:pt idx="1149">
                  <c:v>443.70466499999998</c:v>
                </c:pt>
                <c:pt idx="1150">
                  <c:v>443.58778000000001</c:v>
                </c:pt>
                <c:pt idx="1151">
                  <c:v>443.48591599999946</c:v>
                </c:pt>
                <c:pt idx="1152">
                  <c:v>443.29503199999959</c:v>
                </c:pt>
                <c:pt idx="1153">
                  <c:v>443.09443199999993</c:v>
                </c:pt>
                <c:pt idx="1154">
                  <c:v>442.89562100000001</c:v>
                </c:pt>
                <c:pt idx="1155">
                  <c:v>442.65660600000001</c:v>
                </c:pt>
                <c:pt idx="1156">
                  <c:v>442.45383100000004</c:v>
                </c:pt>
                <c:pt idx="1157">
                  <c:v>442.27626899999973</c:v>
                </c:pt>
                <c:pt idx="1158">
                  <c:v>442.20155499999959</c:v>
                </c:pt>
                <c:pt idx="1159">
                  <c:v>442.055702</c:v>
                </c:pt>
                <c:pt idx="1160">
                  <c:v>441.85155599999968</c:v>
                </c:pt>
                <c:pt idx="1161">
                  <c:v>441.64267200000035</c:v>
                </c:pt>
                <c:pt idx="1162">
                  <c:v>441.41116699999947</c:v>
                </c:pt>
                <c:pt idx="1163">
                  <c:v>441.17873899999967</c:v>
                </c:pt>
                <c:pt idx="1164">
                  <c:v>440.99011999999925</c:v>
                </c:pt>
                <c:pt idx="1165">
                  <c:v>440.81005499999969</c:v>
                </c:pt>
                <c:pt idx="1166">
                  <c:v>440.75402600000001</c:v>
                </c:pt>
                <c:pt idx="1167">
                  <c:v>440.58892100000003</c:v>
                </c:pt>
                <c:pt idx="1168">
                  <c:v>440.38116899999966</c:v>
                </c:pt>
                <c:pt idx="1169">
                  <c:v>440.179348</c:v>
                </c:pt>
                <c:pt idx="1170">
                  <c:v>439.94852899999961</c:v>
                </c:pt>
                <c:pt idx="1171">
                  <c:v>439.72927299999969</c:v>
                </c:pt>
                <c:pt idx="1172">
                  <c:v>439.51416</c:v>
                </c:pt>
                <c:pt idx="1173">
                  <c:v>439.36774099999997</c:v>
                </c:pt>
                <c:pt idx="1174">
                  <c:v>439.27860299999969</c:v>
                </c:pt>
                <c:pt idx="1175">
                  <c:v>439.06909200000001</c:v>
                </c:pt>
                <c:pt idx="1176">
                  <c:v>438.83734899999968</c:v>
                </c:pt>
                <c:pt idx="1177">
                  <c:v>438.62006100000002</c:v>
                </c:pt>
                <c:pt idx="1178">
                  <c:v>438.3517499999997</c:v>
                </c:pt>
                <c:pt idx="1179">
                  <c:v>438.11637199999967</c:v>
                </c:pt>
                <c:pt idx="1180">
                  <c:v>437.90227199999993</c:v>
                </c:pt>
                <c:pt idx="1181">
                  <c:v>437.77579100000003</c:v>
                </c:pt>
                <c:pt idx="1182">
                  <c:v>437.64707400000032</c:v>
                </c:pt>
                <c:pt idx="1183">
                  <c:v>437.42072599999966</c:v>
                </c:pt>
                <c:pt idx="1184">
                  <c:v>437.18561500000004</c:v>
                </c:pt>
                <c:pt idx="1185">
                  <c:v>436.942995</c:v>
                </c:pt>
                <c:pt idx="1186">
                  <c:v>436.68660499999999</c:v>
                </c:pt>
                <c:pt idx="1187">
                  <c:v>436.46863099999973</c:v>
                </c:pt>
                <c:pt idx="1188">
                  <c:v>436.262429</c:v>
                </c:pt>
                <c:pt idx="1189">
                  <c:v>436.19030699999973</c:v>
                </c:pt>
                <c:pt idx="1190">
                  <c:v>436.01694699999973</c:v>
                </c:pt>
                <c:pt idx="1191">
                  <c:v>435.79876399999966</c:v>
                </c:pt>
                <c:pt idx="1192">
                  <c:v>435.58555799999959</c:v>
                </c:pt>
                <c:pt idx="1193">
                  <c:v>435.34371300000004</c:v>
                </c:pt>
                <c:pt idx="1194">
                  <c:v>435.09846899999968</c:v>
                </c:pt>
                <c:pt idx="1195">
                  <c:v>434.90645299999966</c:v>
                </c:pt>
                <c:pt idx="1196">
                  <c:v>434.73985799999969</c:v>
                </c:pt>
                <c:pt idx="1197">
                  <c:v>434.68022299999996</c:v>
                </c:pt>
                <c:pt idx="1198">
                  <c:v>434.50489599999997</c:v>
                </c:pt>
                <c:pt idx="1199">
                  <c:v>434.29577399999965</c:v>
                </c:pt>
                <c:pt idx="1200">
                  <c:v>434.09722999999974</c:v>
                </c:pt>
                <c:pt idx="1201">
                  <c:v>433.86721599999993</c:v>
                </c:pt>
                <c:pt idx="1202">
                  <c:v>433.63988400000028</c:v>
                </c:pt>
                <c:pt idx="1203">
                  <c:v>433.46616599999959</c:v>
                </c:pt>
                <c:pt idx="1204">
                  <c:v>433.35840100000001</c:v>
                </c:pt>
                <c:pt idx="1205">
                  <c:v>433.29548800000003</c:v>
                </c:pt>
                <c:pt idx="1206">
                  <c:v>433.13652299999967</c:v>
                </c:pt>
                <c:pt idx="1207">
                  <c:v>432.94119799999964</c:v>
                </c:pt>
                <c:pt idx="1208">
                  <c:v>432.75064200000008</c:v>
                </c:pt>
                <c:pt idx="1209">
                  <c:v>432.59125899999947</c:v>
                </c:pt>
                <c:pt idx="1210">
                  <c:v>432.84451999999999</c:v>
                </c:pt>
                <c:pt idx="1211">
                  <c:v>432.99770399999966</c:v>
                </c:pt>
                <c:pt idx="1212">
                  <c:v>433.2202369999996</c:v>
                </c:pt>
                <c:pt idx="1213">
                  <c:v>433.35524199999998</c:v>
                </c:pt>
                <c:pt idx="1214">
                  <c:v>433.34862600000002</c:v>
                </c:pt>
                <c:pt idx="1215">
                  <c:v>433.33452900000003</c:v>
                </c:pt>
                <c:pt idx="1216">
                  <c:v>433.26452399999999</c:v>
                </c:pt>
                <c:pt idx="1217">
                  <c:v>433.17839499999968</c:v>
                </c:pt>
                <c:pt idx="1218">
                  <c:v>433.14078500000028</c:v>
                </c:pt>
                <c:pt idx="1219">
                  <c:v>433.12475099999995</c:v>
                </c:pt>
                <c:pt idx="1220">
                  <c:v>433.23522799999967</c:v>
                </c:pt>
                <c:pt idx="1221">
                  <c:v>433.25495699999999</c:v>
                </c:pt>
                <c:pt idx="1222">
                  <c:v>433.17559399999999</c:v>
                </c:pt>
                <c:pt idx="1223">
                  <c:v>433.08919699999967</c:v>
                </c:pt>
                <c:pt idx="1224">
                  <c:v>432.98900099999969</c:v>
                </c:pt>
                <c:pt idx="1225">
                  <c:v>432.86541099999999</c:v>
                </c:pt>
                <c:pt idx="1226">
                  <c:v>432.78759699999966</c:v>
                </c:pt>
                <c:pt idx="1227">
                  <c:v>432.75985099999997</c:v>
                </c:pt>
                <c:pt idx="1228">
                  <c:v>432.84568200000035</c:v>
                </c:pt>
                <c:pt idx="1229">
                  <c:v>432.79326000000003</c:v>
                </c:pt>
                <c:pt idx="1230">
                  <c:v>432.71022999999968</c:v>
                </c:pt>
                <c:pt idx="1231">
                  <c:v>432.60711399999974</c:v>
                </c:pt>
                <c:pt idx="1232">
                  <c:v>432.47240799999969</c:v>
                </c:pt>
                <c:pt idx="1233">
                  <c:v>432.351857</c:v>
                </c:pt>
                <c:pt idx="1234">
                  <c:v>432.26167599999968</c:v>
                </c:pt>
                <c:pt idx="1235">
                  <c:v>432.278842</c:v>
                </c:pt>
                <c:pt idx="1236">
                  <c:v>432.334542</c:v>
                </c:pt>
                <c:pt idx="1237">
                  <c:v>432.24647599999969</c:v>
                </c:pt>
                <c:pt idx="1238">
                  <c:v>432.118088</c:v>
                </c:pt>
                <c:pt idx="1239">
                  <c:v>431.99336499999959</c:v>
                </c:pt>
                <c:pt idx="1240">
                  <c:v>431.83582999999999</c:v>
                </c:pt>
                <c:pt idx="1241">
                  <c:v>431.72457799999967</c:v>
                </c:pt>
                <c:pt idx="1242">
                  <c:v>431.61746899999997</c:v>
                </c:pt>
                <c:pt idx="1243">
                  <c:v>431.68193099999974</c:v>
                </c:pt>
                <c:pt idx="1244">
                  <c:v>431.65034099999997</c:v>
                </c:pt>
                <c:pt idx="1245">
                  <c:v>431.54281400000002</c:v>
                </c:pt>
                <c:pt idx="1246">
                  <c:v>431.42062399999969</c:v>
                </c:pt>
                <c:pt idx="1247">
                  <c:v>431.269586</c:v>
                </c:pt>
                <c:pt idx="1248">
                  <c:v>431.13160099999999</c:v>
                </c:pt>
                <c:pt idx="1249">
                  <c:v>431.03140599999966</c:v>
                </c:pt>
                <c:pt idx="1250">
                  <c:v>430.95847999999961</c:v>
                </c:pt>
                <c:pt idx="1251">
                  <c:v>431.02800799999966</c:v>
                </c:pt>
                <c:pt idx="1252">
                  <c:v>430.98443699999973</c:v>
                </c:pt>
                <c:pt idx="1253">
                  <c:v>430.85369499999996</c:v>
                </c:pt>
                <c:pt idx="1254">
                  <c:v>430.72459099999969</c:v>
                </c:pt>
                <c:pt idx="1255">
                  <c:v>430.57057299999974</c:v>
                </c:pt>
                <c:pt idx="1256">
                  <c:v>430.41667299999966</c:v>
                </c:pt>
                <c:pt idx="1257">
                  <c:v>430.30294800000001</c:v>
                </c:pt>
                <c:pt idx="1258">
                  <c:v>430.24599599999999</c:v>
                </c:pt>
                <c:pt idx="1259">
                  <c:v>430.328846</c:v>
                </c:pt>
                <c:pt idx="1260">
                  <c:v>430.24706800000001</c:v>
                </c:pt>
                <c:pt idx="1261">
                  <c:v>430.11912699999999</c:v>
                </c:pt>
                <c:pt idx="1262">
                  <c:v>430.00614599999966</c:v>
                </c:pt>
                <c:pt idx="1263">
                  <c:v>429.86223100000001</c:v>
                </c:pt>
                <c:pt idx="1264">
                  <c:v>429.72707699999967</c:v>
                </c:pt>
                <c:pt idx="1265">
                  <c:v>429.61895500000003</c:v>
                </c:pt>
                <c:pt idx="1266">
                  <c:v>429.57136000000003</c:v>
                </c:pt>
                <c:pt idx="1267">
                  <c:v>429.648191</c:v>
                </c:pt>
                <c:pt idx="1268">
                  <c:v>429.55714499999999</c:v>
                </c:pt>
                <c:pt idx="1269">
                  <c:v>429.42535899999945</c:v>
                </c:pt>
                <c:pt idx="1270">
                  <c:v>429.31431499999974</c:v>
                </c:pt>
                <c:pt idx="1271">
                  <c:v>429.14086600000041</c:v>
                </c:pt>
                <c:pt idx="1272">
                  <c:v>429.002613</c:v>
                </c:pt>
                <c:pt idx="1273">
                  <c:v>428.91374199999973</c:v>
                </c:pt>
                <c:pt idx="1274">
                  <c:v>428.8983939999996</c:v>
                </c:pt>
                <c:pt idx="1275">
                  <c:v>428.95618099999973</c:v>
                </c:pt>
                <c:pt idx="1276">
                  <c:v>428.85994900000031</c:v>
                </c:pt>
                <c:pt idx="1277">
                  <c:v>428.74041199999999</c:v>
                </c:pt>
                <c:pt idx="1278">
                  <c:v>428.61038400000001</c:v>
                </c:pt>
                <c:pt idx="1279">
                  <c:v>428.42587799999961</c:v>
                </c:pt>
                <c:pt idx="1280">
                  <c:v>428.30988800000034</c:v>
                </c:pt>
                <c:pt idx="1281">
                  <c:v>428.20894699999974</c:v>
                </c:pt>
                <c:pt idx="1282">
                  <c:v>428.27451199999973</c:v>
                </c:pt>
                <c:pt idx="1283">
                  <c:v>428.28184400000004</c:v>
                </c:pt>
                <c:pt idx="1284">
                  <c:v>428.15911799999969</c:v>
                </c:pt>
                <c:pt idx="1285">
                  <c:v>428.04324600000001</c:v>
                </c:pt>
                <c:pt idx="1286">
                  <c:v>427.87948300000028</c:v>
                </c:pt>
                <c:pt idx="1287">
                  <c:v>427.74543199999999</c:v>
                </c:pt>
                <c:pt idx="1288">
                  <c:v>427.64172000000002</c:v>
                </c:pt>
                <c:pt idx="1289">
                  <c:v>427.55395200000004</c:v>
                </c:pt>
                <c:pt idx="1290">
                  <c:v>427.65811099999974</c:v>
                </c:pt>
                <c:pt idx="1291">
                  <c:v>427.65176300000002</c:v>
                </c:pt>
                <c:pt idx="1292">
                  <c:v>427.545458</c:v>
                </c:pt>
                <c:pt idx="1293">
                  <c:v>427.41936400000003</c:v>
                </c:pt>
                <c:pt idx="1294">
                  <c:v>427.28588000000002</c:v>
                </c:pt>
                <c:pt idx="1295">
                  <c:v>427.12578200000002</c:v>
                </c:pt>
                <c:pt idx="1296">
                  <c:v>427.00025400000004</c:v>
                </c:pt>
                <c:pt idx="1297">
                  <c:v>426.92005599999959</c:v>
                </c:pt>
                <c:pt idx="1298">
                  <c:v>427.012384</c:v>
                </c:pt>
                <c:pt idx="1299">
                  <c:v>426.92682099999973</c:v>
                </c:pt>
                <c:pt idx="1300">
                  <c:v>426.78913499999959</c:v>
                </c:pt>
                <c:pt idx="1301">
                  <c:v>426.66652799999969</c:v>
                </c:pt>
                <c:pt idx="1302">
                  <c:v>426.50279399999999</c:v>
                </c:pt>
                <c:pt idx="1303">
                  <c:v>426.34069899999997</c:v>
                </c:pt>
                <c:pt idx="1304">
                  <c:v>426.23180199999973</c:v>
                </c:pt>
                <c:pt idx="1305">
                  <c:v>426.24953399999993</c:v>
                </c:pt>
                <c:pt idx="1306">
                  <c:v>426.29051199999958</c:v>
                </c:pt>
                <c:pt idx="1307">
                  <c:v>426.17735299999993</c:v>
                </c:pt>
                <c:pt idx="1308">
                  <c:v>426.0665769999996</c:v>
                </c:pt>
                <c:pt idx="1309">
                  <c:v>425.94435799999974</c:v>
                </c:pt>
                <c:pt idx="1310">
                  <c:v>425.76932899999969</c:v>
                </c:pt>
                <c:pt idx="1311">
                  <c:v>425.628781</c:v>
                </c:pt>
                <c:pt idx="1312">
                  <c:v>425.5295689999997</c:v>
                </c:pt>
                <c:pt idx="1313">
                  <c:v>425.63116599999967</c:v>
                </c:pt>
                <c:pt idx="1314">
                  <c:v>425.62586100000027</c:v>
                </c:pt>
                <c:pt idx="1315">
                  <c:v>425.5027769999997</c:v>
                </c:pt>
                <c:pt idx="1316">
                  <c:v>425.38580300000001</c:v>
                </c:pt>
                <c:pt idx="1317">
                  <c:v>425.24740100000002</c:v>
                </c:pt>
                <c:pt idx="1318">
                  <c:v>425.11382700000001</c:v>
                </c:pt>
                <c:pt idx="1319">
                  <c:v>425.01273799999973</c:v>
                </c:pt>
                <c:pt idx="1320">
                  <c:v>424.92756199999968</c:v>
                </c:pt>
                <c:pt idx="1321">
                  <c:v>425.03988700000002</c:v>
                </c:pt>
                <c:pt idx="1322">
                  <c:v>424.98934299999974</c:v>
                </c:pt>
                <c:pt idx="1323">
                  <c:v>424.87233899999967</c:v>
                </c:pt>
                <c:pt idx="1324">
                  <c:v>424.76773299999968</c:v>
                </c:pt>
                <c:pt idx="1325">
                  <c:v>424.619913</c:v>
                </c:pt>
                <c:pt idx="1326">
                  <c:v>424.47403099999968</c:v>
                </c:pt>
                <c:pt idx="1327">
                  <c:v>424.39314699999966</c:v>
                </c:pt>
                <c:pt idx="1328">
                  <c:v>424.36030499999993</c:v>
                </c:pt>
                <c:pt idx="1329">
                  <c:v>424.46291399999967</c:v>
                </c:pt>
                <c:pt idx="1330">
                  <c:v>424.36370299999999</c:v>
                </c:pt>
                <c:pt idx="1331">
                  <c:v>424.23531399999939</c:v>
                </c:pt>
                <c:pt idx="1332">
                  <c:v>424.11008500000008</c:v>
                </c:pt>
                <c:pt idx="1333">
                  <c:v>423.94849699999969</c:v>
                </c:pt>
                <c:pt idx="1334">
                  <c:v>423.81757499999969</c:v>
                </c:pt>
                <c:pt idx="1335">
                  <c:v>423.70524999999969</c:v>
                </c:pt>
                <c:pt idx="1336">
                  <c:v>423.75007299999999</c:v>
                </c:pt>
                <c:pt idx="1337">
                  <c:v>423.80967700000002</c:v>
                </c:pt>
                <c:pt idx="1338">
                  <c:v>423.71943600000003</c:v>
                </c:pt>
                <c:pt idx="1339">
                  <c:v>423.64323100000001</c:v>
                </c:pt>
                <c:pt idx="1340">
                  <c:v>423.53936999999974</c:v>
                </c:pt>
                <c:pt idx="1341">
                  <c:v>423.40064000000001</c:v>
                </c:pt>
                <c:pt idx="1342">
                  <c:v>423.317701</c:v>
                </c:pt>
                <c:pt idx="1343">
                  <c:v>423.26694699999973</c:v>
                </c:pt>
                <c:pt idx="1344">
                  <c:v>423.36574200000001</c:v>
                </c:pt>
                <c:pt idx="1345">
                  <c:v>423.40540899999974</c:v>
                </c:pt>
                <c:pt idx="1346">
                  <c:v>423.28721299999967</c:v>
                </c:pt>
                <c:pt idx="1347">
                  <c:v>423.18171299999966</c:v>
                </c:pt>
                <c:pt idx="1348">
                  <c:v>423.03761799999967</c:v>
                </c:pt>
                <c:pt idx="1349">
                  <c:v>422.88377899999966</c:v>
                </c:pt>
                <c:pt idx="1350">
                  <c:v>422.764093</c:v>
                </c:pt>
                <c:pt idx="1351">
                  <c:v>422.66345000000001</c:v>
                </c:pt>
                <c:pt idx="1352">
                  <c:v>422.77195999999947</c:v>
                </c:pt>
                <c:pt idx="1353">
                  <c:v>422.68514600000003</c:v>
                </c:pt>
                <c:pt idx="1354">
                  <c:v>422.54134999999968</c:v>
                </c:pt>
                <c:pt idx="1355">
                  <c:v>422.40160699999973</c:v>
                </c:pt>
                <c:pt idx="1356">
                  <c:v>422.18479500000001</c:v>
                </c:pt>
                <c:pt idx="1357">
                  <c:v>422.31276600000001</c:v>
                </c:pt>
                <c:pt idx="1358">
                  <c:v>422.33100499999966</c:v>
                </c:pt>
                <c:pt idx="1359">
                  <c:v>422.38870299999968</c:v>
                </c:pt>
                <c:pt idx="1360">
                  <c:v>422.48913599999946</c:v>
                </c:pt>
                <c:pt idx="1361">
                  <c:v>422.39990799999993</c:v>
                </c:pt>
                <c:pt idx="1362">
                  <c:v>422.29765699999973</c:v>
                </c:pt>
                <c:pt idx="1363">
                  <c:v>422.199994</c:v>
                </c:pt>
                <c:pt idx="1364">
                  <c:v>422.061443</c:v>
                </c:pt>
                <c:pt idx="1365">
                  <c:v>421.96047299999969</c:v>
                </c:pt>
                <c:pt idx="1366">
                  <c:v>421.86647700000003</c:v>
                </c:pt>
                <c:pt idx="1367">
                  <c:v>421.92497799999967</c:v>
                </c:pt>
                <c:pt idx="1368">
                  <c:v>421.98303299999958</c:v>
                </c:pt>
                <c:pt idx="1369">
                  <c:v>421.85774399999997</c:v>
                </c:pt>
                <c:pt idx="1370">
                  <c:v>421.74875699999961</c:v>
                </c:pt>
                <c:pt idx="1371">
                  <c:v>421.63649199999969</c:v>
                </c:pt>
                <c:pt idx="1372">
                  <c:v>421.48181799999958</c:v>
                </c:pt>
                <c:pt idx="1373">
                  <c:v>421.38633099999953</c:v>
                </c:pt>
                <c:pt idx="1374">
                  <c:v>421.27022099999999</c:v>
                </c:pt>
                <c:pt idx="1375">
                  <c:v>421.38484100000028</c:v>
                </c:pt>
                <c:pt idx="1376">
                  <c:v>421.34785699999998</c:v>
                </c:pt>
                <c:pt idx="1377">
                  <c:v>421.18668599999995</c:v>
                </c:pt>
                <c:pt idx="1378">
                  <c:v>421.06163499999968</c:v>
                </c:pt>
                <c:pt idx="1379">
                  <c:v>420.88714199999993</c:v>
                </c:pt>
                <c:pt idx="1380">
                  <c:v>420.700222</c:v>
                </c:pt>
                <c:pt idx="1381">
                  <c:v>420.58733099999966</c:v>
                </c:pt>
                <c:pt idx="1382">
                  <c:v>420.53785900000003</c:v>
                </c:pt>
                <c:pt idx="1383">
                  <c:v>420.62947200000002</c:v>
                </c:pt>
                <c:pt idx="1384">
                  <c:v>420.52665399999967</c:v>
                </c:pt>
                <c:pt idx="1385">
                  <c:v>420.41081199999974</c:v>
                </c:pt>
                <c:pt idx="1386">
                  <c:v>420.28912899999966</c:v>
                </c:pt>
                <c:pt idx="1387">
                  <c:v>420.12354699999969</c:v>
                </c:pt>
                <c:pt idx="1388">
                  <c:v>420.00001699999973</c:v>
                </c:pt>
                <c:pt idx="1389">
                  <c:v>419.91609299999959</c:v>
                </c:pt>
                <c:pt idx="1390">
                  <c:v>419.93018999999947</c:v>
                </c:pt>
                <c:pt idx="1391">
                  <c:v>420.01923899999969</c:v>
                </c:pt>
                <c:pt idx="1392">
                  <c:v>419.88125399999967</c:v>
                </c:pt>
                <c:pt idx="1393">
                  <c:v>419.75173399999966</c:v>
                </c:pt>
                <c:pt idx="1394">
                  <c:v>419.61756300000002</c:v>
                </c:pt>
                <c:pt idx="1395">
                  <c:v>419.41928899999999</c:v>
                </c:pt>
                <c:pt idx="1396">
                  <c:v>419.2783239999996</c:v>
                </c:pt>
                <c:pt idx="1397">
                  <c:v>419.17747300000002</c:v>
                </c:pt>
                <c:pt idx="1398">
                  <c:v>419.26455499999969</c:v>
                </c:pt>
                <c:pt idx="1399">
                  <c:v>419.289649</c:v>
                </c:pt>
                <c:pt idx="1400">
                  <c:v>419.151723</c:v>
                </c:pt>
                <c:pt idx="1401">
                  <c:v>419.02834199999967</c:v>
                </c:pt>
                <c:pt idx="1402">
                  <c:v>418.87977699999999</c:v>
                </c:pt>
                <c:pt idx="1403">
                  <c:v>418.69646299999999</c:v>
                </c:pt>
                <c:pt idx="1404">
                  <c:v>418.58670099999966</c:v>
                </c:pt>
                <c:pt idx="1405">
                  <c:v>418.50268800000032</c:v>
                </c:pt>
                <c:pt idx="1406">
                  <c:v>418.6563189999996</c:v>
                </c:pt>
                <c:pt idx="1407">
                  <c:v>418.62037799999973</c:v>
                </c:pt>
                <c:pt idx="1408">
                  <c:v>418.47240899999969</c:v>
                </c:pt>
                <c:pt idx="1409">
                  <c:v>418.33627199999967</c:v>
                </c:pt>
                <c:pt idx="1410">
                  <c:v>418.17179300000004</c:v>
                </c:pt>
                <c:pt idx="1411">
                  <c:v>418.00603299999966</c:v>
                </c:pt>
                <c:pt idx="1412">
                  <c:v>417.90869799999973</c:v>
                </c:pt>
                <c:pt idx="1413">
                  <c:v>417.89570499999974</c:v>
                </c:pt>
                <c:pt idx="1414">
                  <c:v>418.05031899999966</c:v>
                </c:pt>
                <c:pt idx="1415">
                  <c:v>417.94955700000003</c:v>
                </c:pt>
                <c:pt idx="1416">
                  <c:v>417.80659599999967</c:v>
                </c:pt>
                <c:pt idx="1417">
                  <c:v>417.69152899999966</c:v>
                </c:pt>
                <c:pt idx="1418">
                  <c:v>417.50422100000031</c:v>
                </c:pt>
                <c:pt idx="1419">
                  <c:v>417.37711399999966</c:v>
                </c:pt>
                <c:pt idx="1420">
                  <c:v>417.28517399999953</c:v>
                </c:pt>
                <c:pt idx="1421">
                  <c:v>417.43132499999945</c:v>
                </c:pt>
                <c:pt idx="1422">
                  <c:v>417.48124399999961</c:v>
                </c:pt>
                <c:pt idx="1423">
                  <c:v>417.36578900000001</c:v>
                </c:pt>
                <c:pt idx="1424">
                  <c:v>417.25185499999969</c:v>
                </c:pt>
                <c:pt idx="1425">
                  <c:v>417.095482</c:v>
                </c:pt>
                <c:pt idx="1426">
                  <c:v>416.92584799999969</c:v>
                </c:pt>
                <c:pt idx="1427">
                  <c:v>416.82311899999945</c:v>
                </c:pt>
                <c:pt idx="1428">
                  <c:v>416.75814999999966</c:v>
                </c:pt>
                <c:pt idx="1429">
                  <c:v>416.92754599999967</c:v>
                </c:pt>
                <c:pt idx="1430">
                  <c:v>416.88475000000005</c:v>
                </c:pt>
                <c:pt idx="1431">
                  <c:v>416.75260700000001</c:v>
                </c:pt>
                <c:pt idx="1432">
                  <c:v>416.62749600000001</c:v>
                </c:pt>
                <c:pt idx="1433">
                  <c:v>416.45488100000034</c:v>
                </c:pt>
                <c:pt idx="1434">
                  <c:v>416.32309599999974</c:v>
                </c:pt>
                <c:pt idx="1435">
                  <c:v>416.34809999999999</c:v>
                </c:pt>
                <c:pt idx="1436">
                  <c:v>416.63315899999947</c:v>
                </c:pt>
                <c:pt idx="1437">
                  <c:v>416.86707699999999</c:v>
                </c:pt>
                <c:pt idx="1438">
                  <c:v>416.86591499999969</c:v>
                </c:pt>
                <c:pt idx="1439">
                  <c:v>416.86299400000001</c:v>
                </c:pt>
                <c:pt idx="1440">
                  <c:v>416.78845899999959</c:v>
                </c:pt>
                <c:pt idx="1441">
                  <c:v>416.68298799999997</c:v>
                </c:pt>
                <c:pt idx="1442">
                  <c:v>416.62818200000004</c:v>
                </c:pt>
                <c:pt idx="1443">
                  <c:v>416.60690299999999</c:v>
                </c:pt>
                <c:pt idx="1444">
                  <c:v>416.81718799999999</c:v>
                </c:pt>
                <c:pt idx="1445">
                  <c:v>416.90710199999961</c:v>
                </c:pt>
                <c:pt idx="1446">
                  <c:v>416.82374500000003</c:v>
                </c:pt>
                <c:pt idx="1447">
                  <c:v>416.75928199999998</c:v>
                </c:pt>
                <c:pt idx="1448">
                  <c:v>416.64710600000001</c:v>
                </c:pt>
                <c:pt idx="1449">
                  <c:v>416.51585699999993</c:v>
                </c:pt>
                <c:pt idx="1450">
                  <c:v>416.41873099999947</c:v>
                </c:pt>
                <c:pt idx="1451">
                  <c:v>416.31466200000034</c:v>
                </c:pt>
                <c:pt idx="1452">
                  <c:v>416.45273599999973</c:v>
                </c:pt>
                <c:pt idx="1453">
                  <c:v>416.35760700000031</c:v>
                </c:pt>
                <c:pt idx="1454">
                  <c:v>416.16720000000032</c:v>
                </c:pt>
                <c:pt idx="1455">
                  <c:v>415.98740200000003</c:v>
                </c:pt>
                <c:pt idx="1456">
                  <c:v>415.78036499999968</c:v>
                </c:pt>
                <c:pt idx="1457">
                  <c:v>415.56984200000028</c:v>
                </c:pt>
                <c:pt idx="1458">
                  <c:v>415.4307249999996</c:v>
                </c:pt>
                <c:pt idx="1459">
                  <c:v>415.35150999999968</c:v>
                </c:pt>
                <c:pt idx="1460">
                  <c:v>415.48708099999999</c:v>
                </c:pt>
                <c:pt idx="1461">
                  <c:v>415.38506699999999</c:v>
                </c:pt>
                <c:pt idx="1462">
                  <c:v>415.18989200000027</c:v>
                </c:pt>
                <c:pt idx="1463">
                  <c:v>415.05077499999999</c:v>
                </c:pt>
                <c:pt idx="1464">
                  <c:v>414.86474899999996</c:v>
                </c:pt>
                <c:pt idx="1465">
                  <c:v>414.69228299999997</c:v>
                </c:pt>
                <c:pt idx="1466">
                  <c:v>414.58642499999968</c:v>
                </c:pt>
                <c:pt idx="1467">
                  <c:v>414.60573699999969</c:v>
                </c:pt>
                <c:pt idx="1468">
                  <c:v>414.71520099999969</c:v>
                </c:pt>
                <c:pt idx="1469">
                  <c:v>414.61798500000032</c:v>
                </c:pt>
                <c:pt idx="1470">
                  <c:v>414.46524899999969</c:v>
                </c:pt>
                <c:pt idx="1471">
                  <c:v>414.30512099999999</c:v>
                </c:pt>
                <c:pt idx="1472">
                  <c:v>414.110094</c:v>
                </c:pt>
                <c:pt idx="1473">
                  <c:v>413.98000699999966</c:v>
                </c:pt>
                <c:pt idx="1474">
                  <c:v>413.90305799999959</c:v>
                </c:pt>
                <c:pt idx="1475">
                  <c:v>413.98888799999969</c:v>
                </c:pt>
                <c:pt idx="1476">
                  <c:v>414.10076600000002</c:v>
                </c:pt>
                <c:pt idx="1477">
                  <c:v>414.00060100000002</c:v>
                </c:pt>
                <c:pt idx="1478">
                  <c:v>413.88166000000001</c:v>
                </c:pt>
                <c:pt idx="1479">
                  <c:v>413.73830999999944</c:v>
                </c:pt>
                <c:pt idx="1480">
                  <c:v>413.56652999999966</c:v>
                </c:pt>
                <c:pt idx="1481">
                  <c:v>413.43998900000003</c:v>
                </c:pt>
                <c:pt idx="1482">
                  <c:v>413.32498200000032</c:v>
                </c:pt>
                <c:pt idx="1483">
                  <c:v>413.49354399999959</c:v>
                </c:pt>
                <c:pt idx="1484">
                  <c:v>413.52370399999967</c:v>
                </c:pt>
                <c:pt idx="1485">
                  <c:v>413.38193399999966</c:v>
                </c:pt>
                <c:pt idx="1486">
                  <c:v>413.2837059999996</c:v>
                </c:pt>
                <c:pt idx="1487">
                  <c:v>413.09908000000001</c:v>
                </c:pt>
                <c:pt idx="1488">
                  <c:v>412.92065399999973</c:v>
                </c:pt>
                <c:pt idx="1489">
                  <c:v>412.82427300000001</c:v>
                </c:pt>
                <c:pt idx="1490">
                  <c:v>412.82117399999953</c:v>
                </c:pt>
                <c:pt idx="1491">
                  <c:v>413.01888199999996</c:v>
                </c:pt>
                <c:pt idx="1492">
                  <c:v>412.98085499999968</c:v>
                </c:pt>
                <c:pt idx="1493">
                  <c:v>412.87514600000003</c:v>
                </c:pt>
                <c:pt idx="1494">
                  <c:v>412.79777899999959</c:v>
                </c:pt>
                <c:pt idx="1495">
                  <c:v>412.63726400000002</c:v>
                </c:pt>
                <c:pt idx="1496">
                  <c:v>412.50210999999967</c:v>
                </c:pt>
                <c:pt idx="1497">
                  <c:v>412.40569900000003</c:v>
                </c:pt>
                <c:pt idx="1498">
                  <c:v>412.51930599999969</c:v>
                </c:pt>
                <c:pt idx="1499">
                  <c:v>412.69856700000003</c:v>
                </c:pt>
                <c:pt idx="1500">
                  <c:v>412.61753400000003</c:v>
                </c:pt>
                <c:pt idx="1501">
                  <c:v>412.50365999999968</c:v>
                </c:pt>
                <c:pt idx="1502">
                  <c:v>412.38361599999973</c:v>
                </c:pt>
                <c:pt idx="1503">
                  <c:v>412.19839499999966</c:v>
                </c:pt>
                <c:pt idx="1504">
                  <c:v>412.09608299999974</c:v>
                </c:pt>
                <c:pt idx="1505">
                  <c:v>412.05254200000002</c:v>
                </c:pt>
                <c:pt idx="1506">
                  <c:v>412.26154599999961</c:v>
                </c:pt>
                <c:pt idx="1507">
                  <c:v>412.36737399999993</c:v>
                </c:pt>
                <c:pt idx="1508">
                  <c:v>412.26211199999966</c:v>
                </c:pt>
                <c:pt idx="1509">
                  <c:v>412.167102</c:v>
                </c:pt>
                <c:pt idx="1510">
                  <c:v>412.02211399999959</c:v>
                </c:pt>
                <c:pt idx="1511">
                  <c:v>411.822677</c:v>
                </c:pt>
                <c:pt idx="1512">
                  <c:v>411.7316309999996</c:v>
                </c:pt>
                <c:pt idx="1513">
                  <c:v>411.72671299999945</c:v>
                </c:pt>
                <c:pt idx="1514">
                  <c:v>411.98745399999967</c:v>
                </c:pt>
                <c:pt idx="1515">
                  <c:v>411.98658899999958</c:v>
                </c:pt>
                <c:pt idx="1516">
                  <c:v>411.88934399999999</c:v>
                </c:pt>
                <c:pt idx="1517">
                  <c:v>411.80422900000002</c:v>
                </c:pt>
                <c:pt idx="1518">
                  <c:v>411.64594900000031</c:v>
                </c:pt>
                <c:pt idx="1519">
                  <c:v>411.50149699999969</c:v>
                </c:pt>
                <c:pt idx="1520">
                  <c:v>411.44666100000001</c:v>
                </c:pt>
                <c:pt idx="1521">
                  <c:v>411.46400599999993</c:v>
                </c:pt>
                <c:pt idx="1522">
                  <c:v>411.74191199999973</c:v>
                </c:pt>
                <c:pt idx="1523">
                  <c:v>411.70063600000003</c:v>
                </c:pt>
                <c:pt idx="1524">
                  <c:v>411.55237</c:v>
                </c:pt>
                <c:pt idx="1525">
                  <c:v>411.44892599999969</c:v>
                </c:pt>
                <c:pt idx="1526">
                  <c:v>411.26543300000003</c:v>
                </c:pt>
                <c:pt idx="1527">
                  <c:v>411.13901099999993</c:v>
                </c:pt>
                <c:pt idx="1528">
                  <c:v>411.05559499999993</c:v>
                </c:pt>
                <c:pt idx="1529">
                  <c:v>411.20552999999967</c:v>
                </c:pt>
                <c:pt idx="1530">
                  <c:v>411.40750099999974</c:v>
                </c:pt>
                <c:pt idx="1531">
                  <c:v>411.315203</c:v>
                </c:pt>
                <c:pt idx="1532">
                  <c:v>411.18735099999969</c:v>
                </c:pt>
                <c:pt idx="1533">
                  <c:v>411.04543200000001</c:v>
                </c:pt>
                <c:pt idx="1534">
                  <c:v>410.89394699999968</c:v>
                </c:pt>
                <c:pt idx="1535">
                  <c:v>410.83166</c:v>
                </c:pt>
                <c:pt idx="1536">
                  <c:v>410.77458900000005</c:v>
                </c:pt>
                <c:pt idx="1537">
                  <c:v>410.99202599999967</c:v>
                </c:pt>
                <c:pt idx="1538">
                  <c:v>411.0913869999996</c:v>
                </c:pt>
                <c:pt idx="1539">
                  <c:v>410.95173399999959</c:v>
                </c:pt>
                <c:pt idx="1540">
                  <c:v>410.85392199999995</c:v>
                </c:pt>
                <c:pt idx="1541">
                  <c:v>410.712987</c:v>
                </c:pt>
                <c:pt idx="1542">
                  <c:v>410.55893899999967</c:v>
                </c:pt>
                <c:pt idx="1543">
                  <c:v>410.46789299999995</c:v>
                </c:pt>
                <c:pt idx="1544">
                  <c:v>410.46142599999973</c:v>
                </c:pt>
                <c:pt idx="1545">
                  <c:v>410.757363</c:v>
                </c:pt>
                <c:pt idx="1546">
                  <c:v>410.74678299999999</c:v>
                </c:pt>
                <c:pt idx="1547">
                  <c:v>410.58993300000003</c:v>
                </c:pt>
                <c:pt idx="1548">
                  <c:v>410.48312199999947</c:v>
                </c:pt>
                <c:pt idx="1549">
                  <c:v>410.36838299999999</c:v>
                </c:pt>
                <c:pt idx="1550">
                  <c:v>410.53217599999965</c:v>
                </c:pt>
                <c:pt idx="1551">
                  <c:v>410.59348</c:v>
                </c:pt>
                <c:pt idx="1552">
                  <c:v>410.76484299999998</c:v>
                </c:pt>
                <c:pt idx="1553">
                  <c:v>411.08685699999967</c:v>
                </c:pt>
                <c:pt idx="1554">
                  <c:v>411.07404199999996</c:v>
                </c:pt>
                <c:pt idx="1555">
                  <c:v>410.96454900000003</c:v>
                </c:pt>
                <c:pt idx="1556">
                  <c:v>410.8845</c:v>
                </c:pt>
                <c:pt idx="1557">
                  <c:v>410.75426299999998</c:v>
                </c:pt>
                <c:pt idx="1558">
                  <c:v>410.69915899999967</c:v>
                </c:pt>
                <c:pt idx="1559">
                  <c:v>410.70747399999999</c:v>
                </c:pt>
                <c:pt idx="1560">
                  <c:v>410.97551599999946</c:v>
                </c:pt>
                <c:pt idx="1561">
                  <c:v>411.18848300000002</c:v>
                </c:pt>
                <c:pt idx="1562">
                  <c:v>411.12253100000004</c:v>
                </c:pt>
                <c:pt idx="1563">
                  <c:v>411.01583800000003</c:v>
                </c:pt>
                <c:pt idx="1564">
                  <c:v>410.91349699999967</c:v>
                </c:pt>
                <c:pt idx="1565">
                  <c:v>410.81103699999966</c:v>
                </c:pt>
                <c:pt idx="1566">
                  <c:v>410.7613269999996</c:v>
                </c:pt>
                <c:pt idx="1567">
                  <c:v>410.75059799999974</c:v>
                </c:pt>
                <c:pt idx="1568">
                  <c:v>410.9984929999996</c:v>
                </c:pt>
                <c:pt idx="1569">
                  <c:v>411.13126300000005</c:v>
                </c:pt>
                <c:pt idx="1570">
                  <c:v>410.98016499999966</c:v>
                </c:pt>
                <c:pt idx="1571">
                  <c:v>410.847127</c:v>
                </c:pt>
                <c:pt idx="1572">
                  <c:v>410.689414</c:v>
                </c:pt>
                <c:pt idx="1573">
                  <c:v>410.57836999999967</c:v>
                </c:pt>
                <c:pt idx="1574">
                  <c:v>410.56513799999959</c:v>
                </c:pt>
                <c:pt idx="1575">
                  <c:v>410.60879799999969</c:v>
                </c:pt>
                <c:pt idx="1576">
                  <c:v>410.94663699999967</c:v>
                </c:pt>
                <c:pt idx="1577">
                  <c:v>410.98341299999959</c:v>
                </c:pt>
                <c:pt idx="1578">
                  <c:v>410.81303399999973</c:v>
                </c:pt>
                <c:pt idx="1579">
                  <c:v>410.69817499999959</c:v>
                </c:pt>
                <c:pt idx="1580">
                  <c:v>410.51128499999999</c:v>
                </c:pt>
                <c:pt idx="1581">
                  <c:v>410.41940500000004</c:v>
                </c:pt>
                <c:pt idx="1582">
                  <c:v>410.3983939999996</c:v>
                </c:pt>
                <c:pt idx="1583">
                  <c:v>410.51185099999969</c:v>
                </c:pt>
                <c:pt idx="1584">
                  <c:v>410.86980699999998</c:v>
                </c:pt>
                <c:pt idx="1585">
                  <c:v>410.86897300000004</c:v>
                </c:pt>
                <c:pt idx="1586">
                  <c:v>410.73310399999957</c:v>
                </c:pt>
                <c:pt idx="1587">
                  <c:v>410.63925599999999</c:v>
                </c:pt>
                <c:pt idx="1588">
                  <c:v>410.48845599999959</c:v>
                </c:pt>
                <c:pt idx="1589">
                  <c:v>410.38176399999969</c:v>
                </c:pt>
                <c:pt idx="1590">
                  <c:v>410.36951500000004</c:v>
                </c:pt>
                <c:pt idx="1591">
                  <c:v>410.539061</c:v>
                </c:pt>
                <c:pt idx="1592">
                  <c:v>410.802573</c:v>
                </c:pt>
                <c:pt idx="1593">
                  <c:v>410.74368399999997</c:v>
                </c:pt>
                <c:pt idx="1594">
                  <c:v>410.620362</c:v>
                </c:pt>
                <c:pt idx="1595">
                  <c:v>410.5067549999996</c:v>
                </c:pt>
                <c:pt idx="1596">
                  <c:v>410.36203499999999</c:v>
                </c:pt>
                <c:pt idx="1597">
                  <c:v>410.29763199999974</c:v>
                </c:pt>
                <c:pt idx="1598">
                  <c:v>410.32341099999974</c:v>
                </c:pt>
                <c:pt idx="1599">
                  <c:v>410.54719699999993</c:v>
                </c:pt>
                <c:pt idx="1600">
                  <c:v>410.77297899999968</c:v>
                </c:pt>
                <c:pt idx="1601">
                  <c:v>410.65600499999999</c:v>
                </c:pt>
                <c:pt idx="1602">
                  <c:v>410.53199799999959</c:v>
                </c:pt>
                <c:pt idx="1603">
                  <c:v>410.41091099999966</c:v>
                </c:pt>
                <c:pt idx="1604">
                  <c:v>410.27507199999974</c:v>
                </c:pt>
                <c:pt idx="1605">
                  <c:v>410.26687599999974</c:v>
                </c:pt>
                <c:pt idx="1606">
                  <c:v>410.28070399999973</c:v>
                </c:pt>
                <c:pt idx="1607">
                  <c:v>410.61174900000003</c:v>
                </c:pt>
                <c:pt idx="1608">
                  <c:v>410.74648500000001</c:v>
                </c:pt>
                <c:pt idx="1609">
                  <c:v>410.648257</c:v>
                </c:pt>
                <c:pt idx="1610">
                  <c:v>410.56624099999999</c:v>
                </c:pt>
                <c:pt idx="1611">
                  <c:v>410.40220900000003</c:v>
                </c:pt>
                <c:pt idx="1612">
                  <c:v>410.23716299999967</c:v>
                </c:pt>
                <c:pt idx="1613">
                  <c:v>410.16769400000032</c:v>
                </c:pt>
                <c:pt idx="1614">
                  <c:v>410.15768100000042</c:v>
                </c:pt>
                <c:pt idx="1615">
                  <c:v>410.52395099999967</c:v>
                </c:pt>
                <c:pt idx="1616">
                  <c:v>410.54961099999997</c:v>
                </c:pt>
                <c:pt idx="1617">
                  <c:v>410.39711199999959</c:v>
                </c:pt>
                <c:pt idx="1618">
                  <c:v>410.279721</c:v>
                </c:pt>
                <c:pt idx="1619">
                  <c:v>410.10242699999998</c:v>
                </c:pt>
                <c:pt idx="1620">
                  <c:v>409.98771799999946</c:v>
                </c:pt>
                <c:pt idx="1621">
                  <c:v>409.96757099999968</c:v>
                </c:pt>
                <c:pt idx="1622">
                  <c:v>410.15231600000004</c:v>
                </c:pt>
                <c:pt idx="1623">
                  <c:v>410.38501299999973</c:v>
                </c:pt>
                <c:pt idx="1624">
                  <c:v>410.28961499999969</c:v>
                </c:pt>
                <c:pt idx="1625">
                  <c:v>410.20038699999969</c:v>
                </c:pt>
                <c:pt idx="1626">
                  <c:v>410.09187699999967</c:v>
                </c:pt>
                <c:pt idx="1627">
                  <c:v>409.91315199999957</c:v>
                </c:pt>
                <c:pt idx="1628">
                  <c:v>409.84708100000034</c:v>
                </c:pt>
                <c:pt idx="1629">
                  <c:v>409.79337699999945</c:v>
                </c:pt>
                <c:pt idx="1630">
                  <c:v>410.1383979999996</c:v>
                </c:pt>
                <c:pt idx="1631">
                  <c:v>410.27441599999969</c:v>
                </c:pt>
                <c:pt idx="1632">
                  <c:v>410.18897300000003</c:v>
                </c:pt>
                <c:pt idx="1633">
                  <c:v>410.09905899999967</c:v>
                </c:pt>
                <c:pt idx="1634">
                  <c:v>409.96363799999966</c:v>
                </c:pt>
                <c:pt idx="1635">
                  <c:v>409.76294899999999</c:v>
                </c:pt>
                <c:pt idx="1636">
                  <c:v>409.69038</c:v>
                </c:pt>
                <c:pt idx="1637">
                  <c:v>409.75350100000003</c:v>
                </c:pt>
                <c:pt idx="1638">
                  <c:v>410.09965499999993</c:v>
                </c:pt>
                <c:pt idx="1639">
                  <c:v>410.09020799999973</c:v>
                </c:pt>
                <c:pt idx="1640">
                  <c:v>409.98873099999946</c:v>
                </c:pt>
                <c:pt idx="1641">
                  <c:v>409.89953299999968</c:v>
                </c:pt>
                <c:pt idx="1642">
                  <c:v>409.75353099999967</c:v>
                </c:pt>
                <c:pt idx="1643">
                  <c:v>409.61652999999961</c:v>
                </c:pt>
                <c:pt idx="1644">
                  <c:v>409.55427300000002</c:v>
                </c:pt>
                <c:pt idx="1645">
                  <c:v>409.66629999999969</c:v>
                </c:pt>
                <c:pt idx="1646">
                  <c:v>409.97466399999996</c:v>
                </c:pt>
                <c:pt idx="1647">
                  <c:v>409.89729800000003</c:v>
                </c:pt>
                <c:pt idx="1648">
                  <c:v>409.74423300000001</c:v>
                </c:pt>
                <c:pt idx="1649">
                  <c:v>409.603745</c:v>
                </c:pt>
                <c:pt idx="1650">
                  <c:v>409.44012999999967</c:v>
                </c:pt>
                <c:pt idx="1651">
                  <c:v>409.33343799999966</c:v>
                </c:pt>
                <c:pt idx="1652">
                  <c:v>409.303427</c:v>
                </c:pt>
                <c:pt idx="1653">
                  <c:v>409.55865400000005</c:v>
                </c:pt>
                <c:pt idx="1654">
                  <c:v>409.79611899999924</c:v>
                </c:pt>
                <c:pt idx="1655">
                  <c:v>409.675926</c:v>
                </c:pt>
                <c:pt idx="1656">
                  <c:v>409.47595199999961</c:v>
                </c:pt>
                <c:pt idx="1657">
                  <c:v>409.29299599999973</c:v>
                </c:pt>
                <c:pt idx="1658">
                  <c:v>409.05457699999999</c:v>
                </c:pt>
                <c:pt idx="1659">
                  <c:v>408.94323599999973</c:v>
                </c:pt>
                <c:pt idx="1660">
                  <c:v>408.88193199999967</c:v>
                </c:pt>
                <c:pt idx="1661">
                  <c:v>409.21074200000004</c:v>
                </c:pt>
                <c:pt idx="1662">
                  <c:v>409.28739299999967</c:v>
                </c:pt>
                <c:pt idx="1663">
                  <c:v>409.08712099999974</c:v>
                </c:pt>
                <c:pt idx="1664">
                  <c:v>408.93393799999939</c:v>
                </c:pt>
                <c:pt idx="1665">
                  <c:v>408.72409899999974</c:v>
                </c:pt>
                <c:pt idx="1666">
                  <c:v>408.54778899999997</c:v>
                </c:pt>
                <c:pt idx="1667">
                  <c:v>408.49325099999959</c:v>
                </c:pt>
                <c:pt idx="1668">
                  <c:v>408.43817599999932</c:v>
                </c:pt>
                <c:pt idx="1669">
                  <c:v>408.759773</c:v>
                </c:pt>
                <c:pt idx="1670">
                  <c:v>408.75935600000003</c:v>
                </c:pt>
                <c:pt idx="1671">
                  <c:v>408.54400400000031</c:v>
                </c:pt>
                <c:pt idx="1672">
                  <c:v>408.34373199999999</c:v>
                </c:pt>
                <c:pt idx="1673">
                  <c:v>408.07753799999966</c:v>
                </c:pt>
                <c:pt idx="1674">
                  <c:v>407.84457299999997</c:v>
                </c:pt>
                <c:pt idx="1675">
                  <c:v>407.73463199999969</c:v>
                </c:pt>
                <c:pt idx="1676">
                  <c:v>408.25682899999993</c:v>
                </c:pt>
                <c:pt idx="1677">
                  <c:v>408.81207600000005</c:v>
                </c:pt>
                <c:pt idx="1678">
                  <c:v>408.86560100000008</c:v>
                </c:pt>
                <c:pt idx="1679">
                  <c:v>408.79049899999961</c:v>
                </c:pt>
                <c:pt idx="1680">
                  <c:v>408.72356299999973</c:v>
                </c:pt>
                <c:pt idx="1681">
                  <c:v>408.59589</c:v>
                </c:pt>
                <c:pt idx="1682">
                  <c:v>408.56868000000031</c:v>
                </c:pt>
                <c:pt idx="1683">
                  <c:v>408.57601199999959</c:v>
                </c:pt>
                <c:pt idx="1684">
                  <c:v>408.85391799999968</c:v>
                </c:pt>
                <c:pt idx="1685">
                  <c:v>409.01288400000033</c:v>
                </c:pt>
                <c:pt idx="1686">
                  <c:v>408.86956499999997</c:v>
                </c:pt>
                <c:pt idx="1687">
                  <c:v>408.75217299999969</c:v>
                </c:pt>
                <c:pt idx="1688">
                  <c:v>408.55991800000004</c:v>
                </c:pt>
                <c:pt idx="1689">
                  <c:v>408.35997499999996</c:v>
                </c:pt>
                <c:pt idx="1690">
                  <c:v>408.33783099999999</c:v>
                </c:pt>
                <c:pt idx="1691">
                  <c:v>408.36980899999998</c:v>
                </c:pt>
                <c:pt idx="1692">
                  <c:v>408.81121199999961</c:v>
                </c:pt>
                <c:pt idx="1693">
                  <c:v>408.85546799999997</c:v>
                </c:pt>
                <c:pt idx="1694">
                  <c:v>408.70273099999969</c:v>
                </c:pt>
                <c:pt idx="1695">
                  <c:v>408.60986700000035</c:v>
                </c:pt>
                <c:pt idx="1696">
                  <c:v>408.43862299999967</c:v>
                </c:pt>
                <c:pt idx="1697">
                  <c:v>408.36420699999996</c:v>
                </c:pt>
                <c:pt idx="1698">
                  <c:v>408.39746600000001</c:v>
                </c:pt>
                <c:pt idx="1699">
                  <c:v>408.52797000000004</c:v>
                </c:pt>
                <c:pt idx="1700">
                  <c:v>408.91298699999999</c:v>
                </c:pt>
                <c:pt idx="1701">
                  <c:v>408.87001200000003</c:v>
                </c:pt>
                <c:pt idx="1702">
                  <c:v>408.68833699999959</c:v>
                </c:pt>
                <c:pt idx="1703">
                  <c:v>408.51640699999973</c:v>
                </c:pt>
                <c:pt idx="1704">
                  <c:v>408.31208200000032</c:v>
                </c:pt>
                <c:pt idx="1705">
                  <c:v>408.18422999999996</c:v>
                </c:pt>
                <c:pt idx="1706">
                  <c:v>408.17096800000002</c:v>
                </c:pt>
                <c:pt idx="1707">
                  <c:v>408.3288309999997</c:v>
                </c:pt>
                <c:pt idx="1708">
                  <c:v>408.64506400000027</c:v>
                </c:pt>
                <c:pt idx="1709">
                  <c:v>408.53980200000001</c:v>
                </c:pt>
                <c:pt idx="1710">
                  <c:v>408.38182</c:v>
                </c:pt>
                <c:pt idx="1711">
                  <c:v>408.23540099999974</c:v>
                </c:pt>
                <c:pt idx="1712">
                  <c:v>408.05217599999969</c:v>
                </c:pt>
                <c:pt idx="1713">
                  <c:v>407.94917899999973</c:v>
                </c:pt>
                <c:pt idx="1714">
                  <c:v>407.90742600000004</c:v>
                </c:pt>
                <c:pt idx="1715">
                  <c:v>408.150733</c:v>
                </c:pt>
                <c:pt idx="1716">
                  <c:v>408.337444</c:v>
                </c:pt>
                <c:pt idx="1717">
                  <c:v>408.183694</c:v>
                </c:pt>
                <c:pt idx="1718">
                  <c:v>408.043295</c:v>
                </c:pt>
                <c:pt idx="1719">
                  <c:v>407.87771299999969</c:v>
                </c:pt>
                <c:pt idx="1720">
                  <c:v>407.70030000000003</c:v>
                </c:pt>
                <c:pt idx="1721">
                  <c:v>407.65476200000035</c:v>
                </c:pt>
                <c:pt idx="1722">
                  <c:v>407.67505799999969</c:v>
                </c:pt>
                <c:pt idx="1723">
                  <c:v>407.85646399999996</c:v>
                </c:pt>
                <c:pt idx="1724">
                  <c:v>408.11011199999973</c:v>
                </c:pt>
                <c:pt idx="1725">
                  <c:v>407.92128399999973</c:v>
                </c:pt>
                <c:pt idx="1726">
                  <c:v>407.747209</c:v>
                </c:pt>
                <c:pt idx="1727">
                  <c:v>407.59926999999999</c:v>
                </c:pt>
                <c:pt idx="1728">
                  <c:v>407.3933959999996</c:v>
                </c:pt>
                <c:pt idx="1729">
                  <c:v>407.31123099999974</c:v>
                </c:pt>
                <c:pt idx="1730">
                  <c:v>407.31784700000031</c:v>
                </c:pt>
                <c:pt idx="1731">
                  <c:v>407.60520099999997</c:v>
                </c:pt>
                <c:pt idx="1732">
                  <c:v>407.81459199999995</c:v>
                </c:pt>
                <c:pt idx="1733">
                  <c:v>407.61405200000002</c:v>
                </c:pt>
                <c:pt idx="1734">
                  <c:v>407.44790400000005</c:v>
                </c:pt>
                <c:pt idx="1735">
                  <c:v>407.26214599999969</c:v>
                </c:pt>
                <c:pt idx="1736">
                  <c:v>407.09659499999947</c:v>
                </c:pt>
                <c:pt idx="1737">
                  <c:v>407.06610699999959</c:v>
                </c:pt>
                <c:pt idx="1738">
                  <c:v>407.05823899999973</c:v>
                </c:pt>
                <c:pt idx="1739">
                  <c:v>407.40817799999945</c:v>
                </c:pt>
                <c:pt idx="1740">
                  <c:v>407.517403</c:v>
                </c:pt>
                <c:pt idx="1741">
                  <c:v>407.28896899999967</c:v>
                </c:pt>
                <c:pt idx="1742">
                  <c:v>407.0975779999996</c:v>
                </c:pt>
                <c:pt idx="1743">
                  <c:v>406.90678399999973</c:v>
                </c:pt>
                <c:pt idx="1744">
                  <c:v>406.69620000000003</c:v>
                </c:pt>
                <c:pt idx="1745">
                  <c:v>406.71032699999967</c:v>
                </c:pt>
                <c:pt idx="1746">
                  <c:v>406.72284399999995</c:v>
                </c:pt>
                <c:pt idx="1747">
                  <c:v>407.00301499999966</c:v>
                </c:pt>
                <c:pt idx="1748">
                  <c:v>407.15575200000001</c:v>
                </c:pt>
                <c:pt idx="1749">
                  <c:v>406.95282800000001</c:v>
                </c:pt>
                <c:pt idx="1750">
                  <c:v>406.747073</c:v>
                </c:pt>
                <c:pt idx="1751">
                  <c:v>406.50284299999998</c:v>
                </c:pt>
                <c:pt idx="1752">
                  <c:v>406.28749099999999</c:v>
                </c:pt>
                <c:pt idx="1753">
                  <c:v>406.23772099999974</c:v>
                </c:pt>
                <c:pt idx="1754">
                  <c:v>406.314999</c:v>
                </c:pt>
                <c:pt idx="1755">
                  <c:v>406.73550999999958</c:v>
                </c:pt>
                <c:pt idx="1756">
                  <c:v>406.66007999999999</c:v>
                </c:pt>
                <c:pt idx="1757">
                  <c:v>406.469584</c:v>
                </c:pt>
                <c:pt idx="1758">
                  <c:v>406.36390399999999</c:v>
                </c:pt>
                <c:pt idx="1759">
                  <c:v>406.189144</c:v>
                </c:pt>
                <c:pt idx="1760">
                  <c:v>406.11472700000002</c:v>
                </c:pt>
                <c:pt idx="1761">
                  <c:v>406.09344799999974</c:v>
                </c:pt>
                <c:pt idx="1762">
                  <c:v>406.35880800000001</c:v>
                </c:pt>
                <c:pt idx="1763">
                  <c:v>406.69536599999969</c:v>
                </c:pt>
                <c:pt idx="1764">
                  <c:v>406.58891199999965</c:v>
                </c:pt>
                <c:pt idx="1765">
                  <c:v>406.46338499999973</c:v>
                </c:pt>
                <c:pt idx="1766">
                  <c:v>406.33854299999973</c:v>
                </c:pt>
                <c:pt idx="1767">
                  <c:v>406.18717699999974</c:v>
                </c:pt>
                <c:pt idx="1768">
                  <c:v>406.13430700000004</c:v>
                </c:pt>
                <c:pt idx="1769">
                  <c:v>406.15829799999995</c:v>
                </c:pt>
                <c:pt idx="1770">
                  <c:v>406.48743499999966</c:v>
                </c:pt>
                <c:pt idx="1771">
                  <c:v>406.74889100000001</c:v>
                </c:pt>
                <c:pt idx="1772">
                  <c:v>406.59496200000001</c:v>
                </c:pt>
                <c:pt idx="1773">
                  <c:v>406.44758899999999</c:v>
                </c:pt>
                <c:pt idx="1774">
                  <c:v>406.29398799999973</c:v>
                </c:pt>
                <c:pt idx="1775">
                  <c:v>406.09949799999993</c:v>
                </c:pt>
                <c:pt idx="1776">
                  <c:v>406.11833299999967</c:v>
                </c:pt>
                <c:pt idx="1777">
                  <c:v>406.18345099999999</c:v>
                </c:pt>
                <c:pt idx="1778">
                  <c:v>406.65796400000028</c:v>
                </c:pt>
                <c:pt idx="1779">
                  <c:v>406.66049700000002</c:v>
                </c:pt>
                <c:pt idx="1780">
                  <c:v>406.49571999999944</c:v>
                </c:pt>
                <c:pt idx="1781">
                  <c:v>406.38342500000005</c:v>
                </c:pt>
                <c:pt idx="1782">
                  <c:v>406.23825799999958</c:v>
                </c:pt>
                <c:pt idx="1783">
                  <c:v>406.14354600000001</c:v>
                </c:pt>
                <c:pt idx="1784">
                  <c:v>406.15352999999999</c:v>
                </c:pt>
                <c:pt idx="1785">
                  <c:v>406.27768600000002</c:v>
                </c:pt>
                <c:pt idx="1786">
                  <c:v>406.67849799999999</c:v>
                </c:pt>
                <c:pt idx="1787">
                  <c:v>406.57180499999993</c:v>
                </c:pt>
                <c:pt idx="1788">
                  <c:v>406.45566600000001</c:v>
                </c:pt>
                <c:pt idx="1789">
                  <c:v>406.35767600000008</c:v>
                </c:pt>
                <c:pt idx="1790">
                  <c:v>406.18282599999998</c:v>
                </c:pt>
                <c:pt idx="1791">
                  <c:v>406.12447299999997</c:v>
                </c:pt>
                <c:pt idx="1792">
                  <c:v>406.15501999999969</c:v>
                </c:pt>
                <c:pt idx="1793">
                  <c:v>406.41859199999965</c:v>
                </c:pt>
                <c:pt idx="1794">
                  <c:v>406.71992299999999</c:v>
                </c:pt>
                <c:pt idx="1795">
                  <c:v>406.63874100000004</c:v>
                </c:pt>
                <c:pt idx="1796">
                  <c:v>406.54131799999959</c:v>
                </c:pt>
                <c:pt idx="1797">
                  <c:v>406.43155599999938</c:v>
                </c:pt>
                <c:pt idx="1798">
                  <c:v>406.28197799999947</c:v>
                </c:pt>
                <c:pt idx="1799">
                  <c:v>406.20210799999967</c:v>
                </c:pt>
                <c:pt idx="1800">
                  <c:v>406.22165799999959</c:v>
                </c:pt>
                <c:pt idx="1801">
                  <c:v>406.53494000000001</c:v>
                </c:pt>
                <c:pt idx="1802">
                  <c:v>406.78453399999961</c:v>
                </c:pt>
                <c:pt idx="1803">
                  <c:v>406.60429000000028</c:v>
                </c:pt>
                <c:pt idx="1804">
                  <c:v>406.49041499999953</c:v>
                </c:pt>
                <c:pt idx="1805">
                  <c:v>406.30593899999974</c:v>
                </c:pt>
                <c:pt idx="1806">
                  <c:v>406.15105599999993</c:v>
                </c:pt>
                <c:pt idx="1807">
                  <c:v>406.13216199999999</c:v>
                </c:pt>
                <c:pt idx="1808">
                  <c:v>406.16878899999995</c:v>
                </c:pt>
                <c:pt idx="1809">
                  <c:v>406.603724</c:v>
                </c:pt>
                <c:pt idx="1810">
                  <c:v>406.67265700000002</c:v>
                </c:pt>
                <c:pt idx="1811">
                  <c:v>406.534493</c:v>
                </c:pt>
                <c:pt idx="1812">
                  <c:v>406.42443299999968</c:v>
                </c:pt>
                <c:pt idx="1813">
                  <c:v>406.32900599999999</c:v>
                </c:pt>
                <c:pt idx="1814">
                  <c:v>406.157374</c:v>
                </c:pt>
                <c:pt idx="1815">
                  <c:v>406.160504</c:v>
                </c:pt>
                <c:pt idx="1816">
                  <c:v>406.30224300000032</c:v>
                </c:pt>
                <c:pt idx="1817">
                  <c:v>406.7614379999996</c:v>
                </c:pt>
                <c:pt idx="1818">
                  <c:v>406.72290300000003</c:v>
                </c:pt>
                <c:pt idx="1819">
                  <c:v>406.60187599999995</c:v>
                </c:pt>
                <c:pt idx="1820">
                  <c:v>406.51613499999945</c:v>
                </c:pt>
                <c:pt idx="1821">
                  <c:v>406.35138799999999</c:v>
                </c:pt>
                <c:pt idx="1822">
                  <c:v>406.259209</c:v>
                </c:pt>
                <c:pt idx="1823">
                  <c:v>406.22401199999973</c:v>
                </c:pt>
                <c:pt idx="1824">
                  <c:v>406.47640799999959</c:v>
                </c:pt>
                <c:pt idx="1825">
                  <c:v>406.81651199999965</c:v>
                </c:pt>
                <c:pt idx="1826">
                  <c:v>406.70782300000002</c:v>
                </c:pt>
                <c:pt idx="1827">
                  <c:v>406.57743800000003</c:v>
                </c:pt>
                <c:pt idx="1828">
                  <c:v>406.42282399999999</c:v>
                </c:pt>
                <c:pt idx="1829">
                  <c:v>406.26120599999967</c:v>
                </c:pt>
                <c:pt idx="1830">
                  <c:v>406.22484700000001</c:v>
                </c:pt>
                <c:pt idx="1831">
                  <c:v>406.25980499999997</c:v>
                </c:pt>
                <c:pt idx="1832">
                  <c:v>406.68171599999965</c:v>
                </c:pt>
                <c:pt idx="1833">
                  <c:v>406.78012399999966</c:v>
                </c:pt>
                <c:pt idx="1834">
                  <c:v>406.60184599999997</c:v>
                </c:pt>
                <c:pt idx="1835">
                  <c:v>406.48949099999999</c:v>
                </c:pt>
                <c:pt idx="1836">
                  <c:v>406.33898999999974</c:v>
                </c:pt>
                <c:pt idx="1837">
                  <c:v>406.277806</c:v>
                </c:pt>
                <c:pt idx="1838">
                  <c:v>406.32390999999967</c:v>
                </c:pt>
                <c:pt idx="1839">
                  <c:v>406.49881999999945</c:v>
                </c:pt>
                <c:pt idx="1840">
                  <c:v>406.9613219999996</c:v>
                </c:pt>
                <c:pt idx="1841">
                  <c:v>406.941622</c:v>
                </c:pt>
                <c:pt idx="1842">
                  <c:v>406.82813499999946</c:v>
                </c:pt>
                <c:pt idx="1843">
                  <c:v>406.76259999999968</c:v>
                </c:pt>
                <c:pt idx="1844">
                  <c:v>406.61814799999974</c:v>
                </c:pt>
                <c:pt idx="1845">
                  <c:v>406.50695599999966</c:v>
                </c:pt>
                <c:pt idx="1846">
                  <c:v>406.51202199999994</c:v>
                </c:pt>
                <c:pt idx="1847">
                  <c:v>406.75091699999973</c:v>
                </c:pt>
                <c:pt idx="1848">
                  <c:v>407.10422400000027</c:v>
                </c:pt>
                <c:pt idx="1849">
                  <c:v>406.964809</c:v>
                </c:pt>
                <c:pt idx="1850">
                  <c:v>406.84431799999999</c:v>
                </c:pt>
                <c:pt idx="1851">
                  <c:v>406.73834099999959</c:v>
                </c:pt>
                <c:pt idx="1852">
                  <c:v>406.584024</c:v>
                </c:pt>
                <c:pt idx="1853">
                  <c:v>406.612188</c:v>
                </c:pt>
                <c:pt idx="1854">
                  <c:v>406.65113899999966</c:v>
                </c:pt>
                <c:pt idx="1855">
                  <c:v>407.08234899999974</c:v>
                </c:pt>
                <c:pt idx="1856">
                  <c:v>407.17127899999969</c:v>
                </c:pt>
                <c:pt idx="1857">
                  <c:v>407.02119499999947</c:v>
                </c:pt>
                <c:pt idx="1858">
                  <c:v>406.91152199999965</c:v>
                </c:pt>
                <c:pt idx="1859">
                  <c:v>406.80557499999969</c:v>
                </c:pt>
                <c:pt idx="1860">
                  <c:v>406.7</c:v>
                </c:pt>
                <c:pt idx="1861">
                  <c:v>406.74</c:v>
                </c:pt>
                <c:pt idx="1862">
                  <c:v>406.78</c:v>
                </c:pt>
                <c:pt idx="1863">
                  <c:v>406.82</c:v>
                </c:pt>
                <c:pt idx="1864">
                  <c:v>406.86</c:v>
                </c:pt>
                <c:pt idx="1865">
                  <c:v>406.9</c:v>
                </c:pt>
                <c:pt idx="1866">
                  <c:v>406.94</c:v>
                </c:pt>
                <c:pt idx="1867">
                  <c:v>406.97999999999973</c:v>
                </c:pt>
                <c:pt idx="1868">
                  <c:v>407.02</c:v>
                </c:pt>
                <c:pt idx="1869">
                  <c:v>407.06</c:v>
                </c:pt>
                <c:pt idx="1870">
                  <c:v>407.1</c:v>
                </c:pt>
                <c:pt idx="1871">
                  <c:v>407.14000000000027</c:v>
                </c:pt>
                <c:pt idx="1872">
                  <c:v>407.18</c:v>
                </c:pt>
                <c:pt idx="1873">
                  <c:v>407.21999999999974</c:v>
                </c:pt>
                <c:pt idx="1874">
                  <c:v>407.26</c:v>
                </c:pt>
                <c:pt idx="1875">
                  <c:v>407.3</c:v>
                </c:pt>
                <c:pt idx="1876">
                  <c:v>407.34000000000026</c:v>
                </c:pt>
                <c:pt idx="1877">
                  <c:v>407.38</c:v>
                </c:pt>
                <c:pt idx="1878">
                  <c:v>407.41999999999973</c:v>
                </c:pt>
                <c:pt idx="1879">
                  <c:v>407.46</c:v>
                </c:pt>
                <c:pt idx="1880">
                  <c:v>407.5</c:v>
                </c:pt>
                <c:pt idx="1881">
                  <c:v>407.54</c:v>
                </c:pt>
                <c:pt idx="1882">
                  <c:v>407.58</c:v>
                </c:pt>
                <c:pt idx="1883">
                  <c:v>407.62</c:v>
                </c:pt>
                <c:pt idx="1884">
                  <c:v>407.66</c:v>
                </c:pt>
                <c:pt idx="1885">
                  <c:v>407.70000000000101</c:v>
                </c:pt>
                <c:pt idx="1886">
                  <c:v>407.74000000000098</c:v>
                </c:pt>
                <c:pt idx="1887">
                  <c:v>407.780000000001</c:v>
                </c:pt>
                <c:pt idx="1888">
                  <c:v>407.82000000000102</c:v>
                </c:pt>
                <c:pt idx="1889">
                  <c:v>407.86000000000098</c:v>
                </c:pt>
                <c:pt idx="1890">
                  <c:v>407.900000000001</c:v>
                </c:pt>
                <c:pt idx="1891">
                  <c:v>407.94000000000102</c:v>
                </c:pt>
                <c:pt idx="1892">
                  <c:v>407.98000000000093</c:v>
                </c:pt>
                <c:pt idx="1893">
                  <c:v>408.020000000001</c:v>
                </c:pt>
                <c:pt idx="1894">
                  <c:v>408.06000000000108</c:v>
                </c:pt>
                <c:pt idx="1895">
                  <c:v>408.10000000000127</c:v>
                </c:pt>
                <c:pt idx="1896">
                  <c:v>408.14000000000135</c:v>
                </c:pt>
                <c:pt idx="1897">
                  <c:v>408.18000000000097</c:v>
                </c:pt>
                <c:pt idx="1898">
                  <c:v>408.22000000000099</c:v>
                </c:pt>
                <c:pt idx="1899">
                  <c:v>408.26000000000101</c:v>
                </c:pt>
                <c:pt idx="1900">
                  <c:v>408.30000000000098</c:v>
                </c:pt>
                <c:pt idx="1901">
                  <c:v>408.34000000000134</c:v>
                </c:pt>
                <c:pt idx="1902">
                  <c:v>408.38000000000102</c:v>
                </c:pt>
                <c:pt idx="1903">
                  <c:v>408.42000000000093</c:v>
                </c:pt>
                <c:pt idx="1904">
                  <c:v>408.460000000001</c:v>
                </c:pt>
                <c:pt idx="1905">
                  <c:v>408.50000000000102</c:v>
                </c:pt>
                <c:pt idx="1906">
                  <c:v>408.54000000000127</c:v>
                </c:pt>
                <c:pt idx="1907">
                  <c:v>408.58000000000101</c:v>
                </c:pt>
                <c:pt idx="1908">
                  <c:v>408.62000000000108</c:v>
                </c:pt>
                <c:pt idx="1909">
                  <c:v>408.66000000000128</c:v>
                </c:pt>
                <c:pt idx="1910">
                  <c:v>408.70000000000101</c:v>
                </c:pt>
                <c:pt idx="1911">
                  <c:v>408.74000000000098</c:v>
                </c:pt>
                <c:pt idx="1912">
                  <c:v>408.780000000001</c:v>
                </c:pt>
                <c:pt idx="1913">
                  <c:v>408.82000000000102</c:v>
                </c:pt>
                <c:pt idx="1914">
                  <c:v>408.86000000000098</c:v>
                </c:pt>
                <c:pt idx="1915">
                  <c:v>408.900000000001</c:v>
                </c:pt>
                <c:pt idx="1916">
                  <c:v>408.94000000000102</c:v>
                </c:pt>
                <c:pt idx="1917">
                  <c:v>408.98000000000093</c:v>
                </c:pt>
                <c:pt idx="1918">
                  <c:v>409.020000000001</c:v>
                </c:pt>
                <c:pt idx="1919">
                  <c:v>409.06000000000108</c:v>
                </c:pt>
                <c:pt idx="1920">
                  <c:v>409.10000000000127</c:v>
                </c:pt>
                <c:pt idx="1921">
                  <c:v>409.14000000000135</c:v>
                </c:pt>
                <c:pt idx="1922">
                  <c:v>409.18000000000097</c:v>
                </c:pt>
                <c:pt idx="1923">
                  <c:v>409.22000000000099</c:v>
                </c:pt>
                <c:pt idx="1924">
                  <c:v>409.26000000000101</c:v>
                </c:pt>
                <c:pt idx="1925">
                  <c:v>409.30000000000098</c:v>
                </c:pt>
                <c:pt idx="1926">
                  <c:v>409.34000000000134</c:v>
                </c:pt>
                <c:pt idx="1927">
                  <c:v>409.38000000000102</c:v>
                </c:pt>
                <c:pt idx="1928">
                  <c:v>409.42000000000093</c:v>
                </c:pt>
                <c:pt idx="1929">
                  <c:v>409.460000000001</c:v>
                </c:pt>
                <c:pt idx="1930">
                  <c:v>409.50000000000102</c:v>
                </c:pt>
                <c:pt idx="1931">
                  <c:v>409.54000000000127</c:v>
                </c:pt>
                <c:pt idx="1932">
                  <c:v>409.58000000000101</c:v>
                </c:pt>
                <c:pt idx="1933">
                  <c:v>409.62000000000108</c:v>
                </c:pt>
                <c:pt idx="1934">
                  <c:v>409.66000000000201</c:v>
                </c:pt>
                <c:pt idx="1935">
                  <c:v>409.70000000000198</c:v>
                </c:pt>
                <c:pt idx="1936">
                  <c:v>409.740000000002</c:v>
                </c:pt>
                <c:pt idx="1937">
                  <c:v>409.78000000000196</c:v>
                </c:pt>
                <c:pt idx="1938">
                  <c:v>409.82000000000198</c:v>
                </c:pt>
                <c:pt idx="1939">
                  <c:v>409.860000000002</c:v>
                </c:pt>
                <c:pt idx="1940">
                  <c:v>409.90000000000197</c:v>
                </c:pt>
                <c:pt idx="1941">
                  <c:v>409.94000000000204</c:v>
                </c:pt>
                <c:pt idx="1942">
                  <c:v>409.98000000000195</c:v>
                </c:pt>
                <c:pt idx="1943">
                  <c:v>410.02000000000203</c:v>
                </c:pt>
                <c:pt idx="1944">
                  <c:v>410.06000000000205</c:v>
                </c:pt>
                <c:pt idx="1945">
                  <c:v>410.10000000000201</c:v>
                </c:pt>
                <c:pt idx="1946">
                  <c:v>410.14000000000226</c:v>
                </c:pt>
                <c:pt idx="1947">
                  <c:v>410.180000000002</c:v>
                </c:pt>
                <c:pt idx="1948">
                  <c:v>410.22000000000196</c:v>
                </c:pt>
                <c:pt idx="1949">
                  <c:v>410.26000000000198</c:v>
                </c:pt>
                <c:pt idx="1950">
                  <c:v>410.300000000002</c:v>
                </c:pt>
                <c:pt idx="1951">
                  <c:v>410.34000000000202</c:v>
                </c:pt>
                <c:pt idx="1952">
                  <c:v>410.38000000000198</c:v>
                </c:pt>
                <c:pt idx="1953">
                  <c:v>410.42000000000195</c:v>
                </c:pt>
                <c:pt idx="1954">
                  <c:v>410.46000000000203</c:v>
                </c:pt>
                <c:pt idx="1955">
                  <c:v>410.50000000000205</c:v>
                </c:pt>
                <c:pt idx="1956">
                  <c:v>410.54000000000201</c:v>
                </c:pt>
                <c:pt idx="1957">
                  <c:v>410.58000000000197</c:v>
                </c:pt>
                <c:pt idx="1958">
                  <c:v>410.62000000000205</c:v>
                </c:pt>
                <c:pt idx="1959">
                  <c:v>410.66000000000201</c:v>
                </c:pt>
                <c:pt idx="1960">
                  <c:v>410.70000000000198</c:v>
                </c:pt>
                <c:pt idx="1961">
                  <c:v>410.740000000002</c:v>
                </c:pt>
                <c:pt idx="1962">
                  <c:v>410.78000000000196</c:v>
                </c:pt>
                <c:pt idx="1963">
                  <c:v>410.82000000000198</c:v>
                </c:pt>
                <c:pt idx="1964">
                  <c:v>410.860000000002</c:v>
                </c:pt>
                <c:pt idx="1965">
                  <c:v>410.90000000000197</c:v>
                </c:pt>
                <c:pt idx="1966">
                  <c:v>410.94000000000204</c:v>
                </c:pt>
                <c:pt idx="1967">
                  <c:v>410.98000000000195</c:v>
                </c:pt>
                <c:pt idx="1968">
                  <c:v>411.02000000000203</c:v>
                </c:pt>
                <c:pt idx="1969">
                  <c:v>411.06000000000205</c:v>
                </c:pt>
                <c:pt idx="1970">
                  <c:v>411.10000000000201</c:v>
                </c:pt>
                <c:pt idx="1971">
                  <c:v>411.14000000000226</c:v>
                </c:pt>
                <c:pt idx="1972">
                  <c:v>411.180000000002</c:v>
                </c:pt>
                <c:pt idx="1973">
                  <c:v>411.22000000000196</c:v>
                </c:pt>
                <c:pt idx="1974">
                  <c:v>411.26000000000198</c:v>
                </c:pt>
                <c:pt idx="1975">
                  <c:v>411.300000000002</c:v>
                </c:pt>
                <c:pt idx="1976">
                  <c:v>411.34000000000202</c:v>
                </c:pt>
                <c:pt idx="1977">
                  <c:v>411.38000000000198</c:v>
                </c:pt>
                <c:pt idx="1978">
                  <c:v>411.42000000000195</c:v>
                </c:pt>
                <c:pt idx="1979">
                  <c:v>411.46000000000203</c:v>
                </c:pt>
                <c:pt idx="1980">
                  <c:v>411.50000000000205</c:v>
                </c:pt>
                <c:pt idx="1981">
                  <c:v>411.54000000000201</c:v>
                </c:pt>
                <c:pt idx="1982">
                  <c:v>411.58000000000197</c:v>
                </c:pt>
                <c:pt idx="1983">
                  <c:v>411.62000000000302</c:v>
                </c:pt>
                <c:pt idx="1984">
                  <c:v>411.66000000000298</c:v>
                </c:pt>
                <c:pt idx="1985">
                  <c:v>411.700000000003</c:v>
                </c:pt>
                <c:pt idx="1986">
                  <c:v>411.74000000000302</c:v>
                </c:pt>
                <c:pt idx="1987">
                  <c:v>411.78000000000299</c:v>
                </c:pt>
                <c:pt idx="1988">
                  <c:v>411.82000000000301</c:v>
                </c:pt>
                <c:pt idx="1989">
                  <c:v>411.86000000000308</c:v>
                </c:pt>
                <c:pt idx="1990">
                  <c:v>411.90000000000299</c:v>
                </c:pt>
                <c:pt idx="1991">
                  <c:v>411.94000000000301</c:v>
                </c:pt>
                <c:pt idx="1992">
                  <c:v>411.98000000000269</c:v>
                </c:pt>
                <c:pt idx="1993">
                  <c:v>412.02000000000299</c:v>
                </c:pt>
                <c:pt idx="1994">
                  <c:v>412.06000000000301</c:v>
                </c:pt>
                <c:pt idx="1995">
                  <c:v>412.10000000000298</c:v>
                </c:pt>
                <c:pt idx="1996">
                  <c:v>412.14000000000334</c:v>
                </c:pt>
                <c:pt idx="1997">
                  <c:v>412.18000000000302</c:v>
                </c:pt>
                <c:pt idx="1998">
                  <c:v>412.22000000000293</c:v>
                </c:pt>
                <c:pt idx="1999">
                  <c:v>412.260000000003</c:v>
                </c:pt>
                <c:pt idx="2000">
                  <c:v>412.30000000000302</c:v>
                </c:pt>
                <c:pt idx="2001">
                  <c:v>412.34000000000327</c:v>
                </c:pt>
                <c:pt idx="2002">
                  <c:v>412.38000000000301</c:v>
                </c:pt>
                <c:pt idx="2003">
                  <c:v>412.42000000000269</c:v>
                </c:pt>
                <c:pt idx="2004">
                  <c:v>412.46000000000299</c:v>
                </c:pt>
                <c:pt idx="2005">
                  <c:v>412.50000000000301</c:v>
                </c:pt>
                <c:pt idx="2006">
                  <c:v>412.54000000000298</c:v>
                </c:pt>
                <c:pt idx="2007">
                  <c:v>412.580000000003</c:v>
                </c:pt>
                <c:pt idx="2008">
                  <c:v>412.62000000000302</c:v>
                </c:pt>
                <c:pt idx="2009">
                  <c:v>412.66000000000298</c:v>
                </c:pt>
                <c:pt idx="2010">
                  <c:v>412.700000000003</c:v>
                </c:pt>
                <c:pt idx="2011">
                  <c:v>412.74000000000302</c:v>
                </c:pt>
                <c:pt idx="2012">
                  <c:v>412.78000000000299</c:v>
                </c:pt>
                <c:pt idx="2013">
                  <c:v>412.82000000000301</c:v>
                </c:pt>
                <c:pt idx="2014">
                  <c:v>412.86000000000308</c:v>
                </c:pt>
                <c:pt idx="2015">
                  <c:v>412.90000000000299</c:v>
                </c:pt>
                <c:pt idx="2016">
                  <c:v>412.94000000000301</c:v>
                </c:pt>
                <c:pt idx="2017">
                  <c:v>412.94000000000301</c:v>
                </c:pt>
                <c:pt idx="2018">
                  <c:v>412.94000000000301</c:v>
                </c:pt>
                <c:pt idx="2019">
                  <c:v>412.94000000000301</c:v>
                </c:pt>
                <c:pt idx="2020">
                  <c:v>412.94000000000301</c:v>
                </c:pt>
                <c:pt idx="2021">
                  <c:v>412.94000000000301</c:v>
                </c:pt>
                <c:pt idx="2022">
                  <c:v>412.94000000000301</c:v>
                </c:pt>
                <c:pt idx="2023">
                  <c:v>412.94000000000301</c:v>
                </c:pt>
                <c:pt idx="2024">
                  <c:v>412.94000000000301</c:v>
                </c:pt>
                <c:pt idx="2025">
                  <c:v>412.94000000000301</c:v>
                </c:pt>
                <c:pt idx="2026">
                  <c:v>412.94000000000301</c:v>
                </c:pt>
                <c:pt idx="2027">
                  <c:v>412.94000000000301</c:v>
                </c:pt>
                <c:pt idx="2028">
                  <c:v>412.94000000000301</c:v>
                </c:pt>
                <c:pt idx="2029">
                  <c:v>412.94000000000301</c:v>
                </c:pt>
                <c:pt idx="2030">
                  <c:v>412.94000000000301</c:v>
                </c:pt>
                <c:pt idx="2031">
                  <c:v>412.94000000000301</c:v>
                </c:pt>
                <c:pt idx="2032">
                  <c:v>412.94000000000301</c:v>
                </c:pt>
                <c:pt idx="2033">
                  <c:v>412.94000000000301</c:v>
                </c:pt>
                <c:pt idx="2034">
                  <c:v>412.94000000000301</c:v>
                </c:pt>
                <c:pt idx="2035">
                  <c:v>412.94000000000301</c:v>
                </c:pt>
                <c:pt idx="2036">
                  <c:v>412.94000000000301</c:v>
                </c:pt>
                <c:pt idx="2037">
                  <c:v>412.94000000000301</c:v>
                </c:pt>
                <c:pt idx="2038">
                  <c:v>412.94000000000301</c:v>
                </c:pt>
                <c:pt idx="2039">
                  <c:v>412.94000000000301</c:v>
                </c:pt>
                <c:pt idx="2040">
                  <c:v>412.94000000000301</c:v>
                </c:pt>
                <c:pt idx="2041">
                  <c:v>412.94000000000301</c:v>
                </c:pt>
                <c:pt idx="2042">
                  <c:v>412.94000000000301</c:v>
                </c:pt>
                <c:pt idx="2043">
                  <c:v>412.94000000000301</c:v>
                </c:pt>
                <c:pt idx="2044">
                  <c:v>412.94000000000301</c:v>
                </c:pt>
                <c:pt idx="2045">
                  <c:v>412.94000000000301</c:v>
                </c:pt>
                <c:pt idx="2046">
                  <c:v>412.94000000000301</c:v>
                </c:pt>
                <c:pt idx="2047">
                  <c:v>412.94000000000301</c:v>
                </c:pt>
                <c:pt idx="2048">
                  <c:v>412.94000000000301</c:v>
                </c:pt>
                <c:pt idx="2049">
                  <c:v>412.94000000000301</c:v>
                </c:pt>
                <c:pt idx="2050">
                  <c:v>412.94000000000301</c:v>
                </c:pt>
                <c:pt idx="2051">
                  <c:v>412.94000000000301</c:v>
                </c:pt>
                <c:pt idx="2052">
                  <c:v>412.94000000000301</c:v>
                </c:pt>
                <c:pt idx="2053">
                  <c:v>412.94000000000301</c:v>
                </c:pt>
                <c:pt idx="2054">
                  <c:v>412.94000000000301</c:v>
                </c:pt>
                <c:pt idx="2055">
                  <c:v>412.94000000000301</c:v>
                </c:pt>
                <c:pt idx="2056">
                  <c:v>412.94000000000301</c:v>
                </c:pt>
                <c:pt idx="2057">
                  <c:v>412.94000000000301</c:v>
                </c:pt>
                <c:pt idx="2058">
                  <c:v>412.94000000000301</c:v>
                </c:pt>
                <c:pt idx="2059">
                  <c:v>412.94000000000301</c:v>
                </c:pt>
                <c:pt idx="2060">
                  <c:v>412.94000000000301</c:v>
                </c:pt>
                <c:pt idx="2061">
                  <c:v>412.94000000000301</c:v>
                </c:pt>
                <c:pt idx="2062">
                  <c:v>412.94000000000301</c:v>
                </c:pt>
                <c:pt idx="2063">
                  <c:v>412.94000000000301</c:v>
                </c:pt>
                <c:pt idx="2064">
                  <c:v>412.94000000000301</c:v>
                </c:pt>
                <c:pt idx="2065">
                  <c:v>412.94000000000301</c:v>
                </c:pt>
                <c:pt idx="2066">
                  <c:v>412.94000000000301</c:v>
                </c:pt>
                <c:pt idx="2067">
                  <c:v>412.94000000000301</c:v>
                </c:pt>
                <c:pt idx="2068">
                  <c:v>412.94000000000301</c:v>
                </c:pt>
                <c:pt idx="2069">
                  <c:v>412.94000000000301</c:v>
                </c:pt>
                <c:pt idx="2070">
                  <c:v>412.94000000000301</c:v>
                </c:pt>
                <c:pt idx="2071">
                  <c:v>412.94000000000301</c:v>
                </c:pt>
                <c:pt idx="2072">
                  <c:v>412.94000000000301</c:v>
                </c:pt>
                <c:pt idx="2073">
                  <c:v>412.94000000000301</c:v>
                </c:pt>
                <c:pt idx="2074">
                  <c:v>412.94000000000301</c:v>
                </c:pt>
                <c:pt idx="2075">
                  <c:v>412.94000000000301</c:v>
                </c:pt>
                <c:pt idx="2076">
                  <c:v>412.94000000000301</c:v>
                </c:pt>
                <c:pt idx="2077">
                  <c:v>412.94000000000301</c:v>
                </c:pt>
                <c:pt idx="2078">
                  <c:v>412.94000000000301</c:v>
                </c:pt>
                <c:pt idx="2079">
                  <c:v>412.94000000000301</c:v>
                </c:pt>
                <c:pt idx="2080">
                  <c:v>412.94000000000301</c:v>
                </c:pt>
                <c:pt idx="2081">
                  <c:v>412.94000000000301</c:v>
                </c:pt>
                <c:pt idx="2082">
                  <c:v>412.94000000000301</c:v>
                </c:pt>
                <c:pt idx="2083">
                  <c:v>412.94000000000301</c:v>
                </c:pt>
                <c:pt idx="2084">
                  <c:v>412.94000000000301</c:v>
                </c:pt>
                <c:pt idx="2085">
                  <c:v>412.94000000000301</c:v>
                </c:pt>
                <c:pt idx="2086">
                  <c:v>412.94000000000301</c:v>
                </c:pt>
                <c:pt idx="2087">
                  <c:v>412.94000000000301</c:v>
                </c:pt>
                <c:pt idx="2088">
                  <c:v>412.94000000000301</c:v>
                </c:pt>
                <c:pt idx="2089">
                  <c:v>412.94000000000301</c:v>
                </c:pt>
                <c:pt idx="2090">
                  <c:v>412.94000000000301</c:v>
                </c:pt>
                <c:pt idx="2091">
                  <c:v>412.94000000000301</c:v>
                </c:pt>
                <c:pt idx="2092">
                  <c:v>412.94000000000301</c:v>
                </c:pt>
                <c:pt idx="2093">
                  <c:v>412.94000000000301</c:v>
                </c:pt>
                <c:pt idx="2094">
                  <c:v>412.94000000000301</c:v>
                </c:pt>
                <c:pt idx="2095">
                  <c:v>412.94000000000301</c:v>
                </c:pt>
                <c:pt idx="2096">
                  <c:v>412.94000000000301</c:v>
                </c:pt>
                <c:pt idx="2097">
                  <c:v>412.94000000000301</c:v>
                </c:pt>
                <c:pt idx="2098">
                  <c:v>412.94000000000301</c:v>
                </c:pt>
                <c:pt idx="2099">
                  <c:v>412.94000000000301</c:v>
                </c:pt>
                <c:pt idx="2100">
                  <c:v>412.94000000000301</c:v>
                </c:pt>
                <c:pt idx="2101">
                  <c:v>412.94000000000301</c:v>
                </c:pt>
                <c:pt idx="2102">
                  <c:v>412.94000000000301</c:v>
                </c:pt>
                <c:pt idx="2103">
                  <c:v>412.94000000000301</c:v>
                </c:pt>
                <c:pt idx="2104">
                  <c:v>412.94000000000301</c:v>
                </c:pt>
                <c:pt idx="2105">
                  <c:v>412.94000000000301</c:v>
                </c:pt>
                <c:pt idx="2106">
                  <c:v>412.94000000000301</c:v>
                </c:pt>
                <c:pt idx="2107">
                  <c:v>412.94000000000301</c:v>
                </c:pt>
                <c:pt idx="2108">
                  <c:v>412.94000000000301</c:v>
                </c:pt>
                <c:pt idx="2109">
                  <c:v>412.94000000000301</c:v>
                </c:pt>
                <c:pt idx="2110">
                  <c:v>412.94000000000301</c:v>
                </c:pt>
                <c:pt idx="2111">
                  <c:v>412.94000000000301</c:v>
                </c:pt>
                <c:pt idx="2112">
                  <c:v>412.94000000000301</c:v>
                </c:pt>
                <c:pt idx="2113">
                  <c:v>412.94000000000301</c:v>
                </c:pt>
                <c:pt idx="2114">
                  <c:v>412.94000000000301</c:v>
                </c:pt>
                <c:pt idx="2115">
                  <c:v>412.94000000000301</c:v>
                </c:pt>
                <c:pt idx="2116">
                  <c:v>412.94000000000301</c:v>
                </c:pt>
                <c:pt idx="2117">
                  <c:v>412.94000000000301</c:v>
                </c:pt>
                <c:pt idx="2118">
                  <c:v>412.94000000000301</c:v>
                </c:pt>
                <c:pt idx="2119">
                  <c:v>412.94000000000301</c:v>
                </c:pt>
                <c:pt idx="2120">
                  <c:v>412.94000000000301</c:v>
                </c:pt>
                <c:pt idx="2121">
                  <c:v>412.94000000000301</c:v>
                </c:pt>
                <c:pt idx="2122">
                  <c:v>412.94000000000301</c:v>
                </c:pt>
                <c:pt idx="2123">
                  <c:v>412.94000000000301</c:v>
                </c:pt>
                <c:pt idx="2124">
                  <c:v>412.94000000000301</c:v>
                </c:pt>
                <c:pt idx="2125">
                  <c:v>412.94000000000301</c:v>
                </c:pt>
                <c:pt idx="2126">
                  <c:v>412.94000000000301</c:v>
                </c:pt>
                <c:pt idx="2127">
                  <c:v>412.94000000000301</c:v>
                </c:pt>
                <c:pt idx="2128">
                  <c:v>412.94000000000301</c:v>
                </c:pt>
                <c:pt idx="2129">
                  <c:v>412.94000000000301</c:v>
                </c:pt>
                <c:pt idx="2130">
                  <c:v>412.94000000000301</c:v>
                </c:pt>
                <c:pt idx="2131">
                  <c:v>412.94000000000301</c:v>
                </c:pt>
                <c:pt idx="2132">
                  <c:v>412.94000000000301</c:v>
                </c:pt>
                <c:pt idx="2133">
                  <c:v>412.94000000000301</c:v>
                </c:pt>
                <c:pt idx="2134">
                  <c:v>412.94000000000301</c:v>
                </c:pt>
                <c:pt idx="2135">
                  <c:v>412.94000000000301</c:v>
                </c:pt>
                <c:pt idx="2136">
                  <c:v>412.94000000000301</c:v>
                </c:pt>
                <c:pt idx="2137">
                  <c:v>412.94000000000301</c:v>
                </c:pt>
                <c:pt idx="2138">
                  <c:v>412.94000000000301</c:v>
                </c:pt>
                <c:pt idx="2139">
                  <c:v>412.94000000000301</c:v>
                </c:pt>
                <c:pt idx="2140">
                  <c:v>412.94000000000301</c:v>
                </c:pt>
                <c:pt idx="2141">
                  <c:v>412.94000000000301</c:v>
                </c:pt>
                <c:pt idx="2142">
                  <c:v>412.94000000000301</c:v>
                </c:pt>
                <c:pt idx="2143">
                  <c:v>412.94000000000301</c:v>
                </c:pt>
                <c:pt idx="2144">
                  <c:v>412.94000000000301</c:v>
                </c:pt>
                <c:pt idx="2145">
                  <c:v>412.94000000000301</c:v>
                </c:pt>
                <c:pt idx="2146">
                  <c:v>412.94000000000301</c:v>
                </c:pt>
                <c:pt idx="2147">
                  <c:v>412.94000000000301</c:v>
                </c:pt>
                <c:pt idx="2148">
                  <c:v>412.94000000000301</c:v>
                </c:pt>
                <c:pt idx="2149">
                  <c:v>412.94000000000301</c:v>
                </c:pt>
                <c:pt idx="2150">
                  <c:v>412.94000000000301</c:v>
                </c:pt>
                <c:pt idx="2151">
                  <c:v>412.94000000000301</c:v>
                </c:pt>
                <c:pt idx="2152">
                  <c:v>412.94000000000301</c:v>
                </c:pt>
                <c:pt idx="2153">
                  <c:v>412.94000000000301</c:v>
                </c:pt>
                <c:pt idx="2154">
                  <c:v>412.94000000000301</c:v>
                </c:pt>
                <c:pt idx="2155">
                  <c:v>412.94000000000301</c:v>
                </c:pt>
                <c:pt idx="2156">
                  <c:v>412.94000000000301</c:v>
                </c:pt>
                <c:pt idx="2157">
                  <c:v>412.94000000000301</c:v>
                </c:pt>
                <c:pt idx="2158">
                  <c:v>412.94000000000301</c:v>
                </c:pt>
                <c:pt idx="2159">
                  <c:v>412.94000000000301</c:v>
                </c:pt>
                <c:pt idx="2160">
                  <c:v>412.94000000000301</c:v>
                </c:pt>
                <c:pt idx="2161">
                  <c:v>412.94000000000301</c:v>
                </c:pt>
                <c:pt idx="2162">
                  <c:v>412.94000000000301</c:v>
                </c:pt>
                <c:pt idx="2163">
                  <c:v>412.94000000000301</c:v>
                </c:pt>
                <c:pt idx="2164">
                  <c:v>412.94000000000301</c:v>
                </c:pt>
                <c:pt idx="2165">
                  <c:v>412.94000000000301</c:v>
                </c:pt>
                <c:pt idx="2166">
                  <c:v>412.94000000000301</c:v>
                </c:pt>
                <c:pt idx="2167">
                  <c:v>412.94000000000301</c:v>
                </c:pt>
                <c:pt idx="2168">
                  <c:v>412.94000000000301</c:v>
                </c:pt>
                <c:pt idx="2169">
                  <c:v>412.94000000000301</c:v>
                </c:pt>
                <c:pt idx="2170">
                  <c:v>412.94000000000301</c:v>
                </c:pt>
                <c:pt idx="2171">
                  <c:v>412.94000000000301</c:v>
                </c:pt>
                <c:pt idx="2172">
                  <c:v>412.94000000000301</c:v>
                </c:pt>
                <c:pt idx="2173">
                  <c:v>412.94000000000301</c:v>
                </c:pt>
                <c:pt idx="2174">
                  <c:v>412.94000000000301</c:v>
                </c:pt>
                <c:pt idx="2175">
                  <c:v>412.94000000000301</c:v>
                </c:pt>
                <c:pt idx="2176">
                  <c:v>412.94000000000301</c:v>
                </c:pt>
                <c:pt idx="2177">
                  <c:v>412.94000000000301</c:v>
                </c:pt>
                <c:pt idx="2178">
                  <c:v>412.94000000000301</c:v>
                </c:pt>
                <c:pt idx="2179">
                  <c:v>412.94000000000301</c:v>
                </c:pt>
                <c:pt idx="2180">
                  <c:v>412.94000000000301</c:v>
                </c:pt>
                <c:pt idx="2181">
                  <c:v>412.94000000000301</c:v>
                </c:pt>
                <c:pt idx="2182">
                  <c:v>412.94000000000301</c:v>
                </c:pt>
                <c:pt idx="2183">
                  <c:v>412.94000000000301</c:v>
                </c:pt>
                <c:pt idx="2184">
                  <c:v>412.94000000000301</c:v>
                </c:pt>
                <c:pt idx="2185">
                  <c:v>412.94000000000301</c:v>
                </c:pt>
                <c:pt idx="2186">
                  <c:v>412.94000000000301</c:v>
                </c:pt>
                <c:pt idx="2187">
                  <c:v>412.94000000000301</c:v>
                </c:pt>
                <c:pt idx="2188">
                  <c:v>412.94000000000301</c:v>
                </c:pt>
                <c:pt idx="2189">
                  <c:v>412.94000000000301</c:v>
                </c:pt>
                <c:pt idx="2190">
                  <c:v>412.94000000000301</c:v>
                </c:pt>
                <c:pt idx="2191">
                  <c:v>412.94000000000301</c:v>
                </c:pt>
                <c:pt idx="2192">
                  <c:v>412.94000000000301</c:v>
                </c:pt>
                <c:pt idx="2193">
                  <c:v>412.94000000000301</c:v>
                </c:pt>
                <c:pt idx="2194">
                  <c:v>412.94000000000301</c:v>
                </c:pt>
                <c:pt idx="2195">
                  <c:v>412.94000000000301</c:v>
                </c:pt>
                <c:pt idx="2196">
                  <c:v>412.94000000000301</c:v>
                </c:pt>
                <c:pt idx="2197">
                  <c:v>412.94000000000301</c:v>
                </c:pt>
                <c:pt idx="2198">
                  <c:v>412.94000000000301</c:v>
                </c:pt>
                <c:pt idx="2199">
                  <c:v>412.94000000000301</c:v>
                </c:pt>
                <c:pt idx="2200">
                  <c:v>412.94000000000301</c:v>
                </c:pt>
                <c:pt idx="2201">
                  <c:v>412.94000000000301</c:v>
                </c:pt>
                <c:pt idx="2202">
                  <c:v>412.94000000000301</c:v>
                </c:pt>
                <c:pt idx="2203">
                  <c:v>412.94000000000301</c:v>
                </c:pt>
                <c:pt idx="2204">
                  <c:v>412.94000000000301</c:v>
                </c:pt>
                <c:pt idx="2205">
                  <c:v>412.94000000000301</c:v>
                </c:pt>
                <c:pt idx="2206">
                  <c:v>412.94000000000301</c:v>
                </c:pt>
                <c:pt idx="2207">
                  <c:v>412.94000000000301</c:v>
                </c:pt>
                <c:pt idx="2208">
                  <c:v>412.94000000000301</c:v>
                </c:pt>
                <c:pt idx="2209">
                  <c:v>412.94000000000301</c:v>
                </c:pt>
                <c:pt idx="2210">
                  <c:v>412.94000000000301</c:v>
                </c:pt>
                <c:pt idx="2211">
                  <c:v>412.94000000000301</c:v>
                </c:pt>
                <c:pt idx="2212">
                  <c:v>412.94000000000301</c:v>
                </c:pt>
                <c:pt idx="2213">
                  <c:v>412.94000000000301</c:v>
                </c:pt>
                <c:pt idx="2214">
                  <c:v>412.94000000000301</c:v>
                </c:pt>
                <c:pt idx="2215">
                  <c:v>412.94000000000301</c:v>
                </c:pt>
                <c:pt idx="2216">
                  <c:v>412.94000000000301</c:v>
                </c:pt>
                <c:pt idx="2217">
                  <c:v>412.94000000000301</c:v>
                </c:pt>
                <c:pt idx="2218">
                  <c:v>412.94000000000301</c:v>
                </c:pt>
                <c:pt idx="2219">
                  <c:v>412.94000000000301</c:v>
                </c:pt>
                <c:pt idx="2220">
                  <c:v>412.94000000000301</c:v>
                </c:pt>
                <c:pt idx="2221">
                  <c:v>412.94000000000301</c:v>
                </c:pt>
                <c:pt idx="2222">
                  <c:v>412.94000000000301</c:v>
                </c:pt>
                <c:pt idx="2223">
                  <c:v>412.94000000000301</c:v>
                </c:pt>
                <c:pt idx="2224">
                  <c:v>412.94000000000301</c:v>
                </c:pt>
                <c:pt idx="2225">
                  <c:v>412.94000000000301</c:v>
                </c:pt>
                <c:pt idx="2226">
                  <c:v>412.94000000000301</c:v>
                </c:pt>
                <c:pt idx="2227">
                  <c:v>412.94000000000301</c:v>
                </c:pt>
                <c:pt idx="2228">
                  <c:v>412.94000000000301</c:v>
                </c:pt>
                <c:pt idx="2229">
                  <c:v>412.94000000000301</c:v>
                </c:pt>
                <c:pt idx="2230">
                  <c:v>412.94000000000301</c:v>
                </c:pt>
                <c:pt idx="2231">
                  <c:v>412.94000000000301</c:v>
                </c:pt>
                <c:pt idx="2232">
                  <c:v>412.94000000000301</c:v>
                </c:pt>
                <c:pt idx="2233">
                  <c:v>412.94000000000301</c:v>
                </c:pt>
                <c:pt idx="2234">
                  <c:v>412.94000000000301</c:v>
                </c:pt>
                <c:pt idx="2235">
                  <c:v>412.94000000000301</c:v>
                </c:pt>
                <c:pt idx="2236">
                  <c:v>412.94000000000301</c:v>
                </c:pt>
                <c:pt idx="2237">
                  <c:v>412.94000000000301</c:v>
                </c:pt>
                <c:pt idx="2238">
                  <c:v>412.94000000000301</c:v>
                </c:pt>
                <c:pt idx="2239">
                  <c:v>412.94000000000301</c:v>
                </c:pt>
                <c:pt idx="2240">
                  <c:v>412.94000000000301</c:v>
                </c:pt>
                <c:pt idx="2241">
                  <c:v>412.94000000000301</c:v>
                </c:pt>
                <c:pt idx="2242">
                  <c:v>412.94000000000301</c:v>
                </c:pt>
                <c:pt idx="2243">
                  <c:v>412.94000000000301</c:v>
                </c:pt>
                <c:pt idx="2244">
                  <c:v>412.94000000000301</c:v>
                </c:pt>
                <c:pt idx="2245">
                  <c:v>412.94000000000301</c:v>
                </c:pt>
                <c:pt idx="2246">
                  <c:v>412.94000000000301</c:v>
                </c:pt>
                <c:pt idx="2247">
                  <c:v>412.94000000000301</c:v>
                </c:pt>
                <c:pt idx="2248">
                  <c:v>412.94000000000301</c:v>
                </c:pt>
                <c:pt idx="2249">
                  <c:v>412.94000000000301</c:v>
                </c:pt>
                <c:pt idx="2250">
                  <c:v>412.94000000000301</c:v>
                </c:pt>
                <c:pt idx="2251">
                  <c:v>412.94000000000301</c:v>
                </c:pt>
                <c:pt idx="2252">
                  <c:v>412.94000000000301</c:v>
                </c:pt>
                <c:pt idx="2253">
                  <c:v>412.94000000000301</c:v>
                </c:pt>
                <c:pt idx="2254">
                  <c:v>412.94000000000301</c:v>
                </c:pt>
                <c:pt idx="2255">
                  <c:v>412.94000000000301</c:v>
                </c:pt>
                <c:pt idx="2256">
                  <c:v>412.94000000000301</c:v>
                </c:pt>
                <c:pt idx="2257">
                  <c:v>412.94000000000301</c:v>
                </c:pt>
                <c:pt idx="2258">
                  <c:v>412.94000000000301</c:v>
                </c:pt>
                <c:pt idx="2259">
                  <c:v>412.94000000000301</c:v>
                </c:pt>
                <c:pt idx="2260">
                  <c:v>412.94000000000301</c:v>
                </c:pt>
                <c:pt idx="2261">
                  <c:v>412.94000000000301</c:v>
                </c:pt>
                <c:pt idx="2262">
                  <c:v>412.94000000000301</c:v>
                </c:pt>
                <c:pt idx="2263">
                  <c:v>412.94000000000301</c:v>
                </c:pt>
                <c:pt idx="2264">
                  <c:v>412.94000000000301</c:v>
                </c:pt>
                <c:pt idx="2265">
                  <c:v>412.94000000000301</c:v>
                </c:pt>
                <c:pt idx="2266">
                  <c:v>412.94000000000301</c:v>
                </c:pt>
                <c:pt idx="2267">
                  <c:v>412.94000000000301</c:v>
                </c:pt>
                <c:pt idx="2268">
                  <c:v>412.94000000000301</c:v>
                </c:pt>
                <c:pt idx="2269">
                  <c:v>412.94000000000301</c:v>
                </c:pt>
                <c:pt idx="2270">
                  <c:v>412.94000000000301</c:v>
                </c:pt>
                <c:pt idx="2271">
                  <c:v>412.94000000000301</c:v>
                </c:pt>
                <c:pt idx="2272">
                  <c:v>412.94000000000301</c:v>
                </c:pt>
                <c:pt idx="2273">
                  <c:v>412.94000000000301</c:v>
                </c:pt>
                <c:pt idx="2274">
                  <c:v>412.94000000000301</c:v>
                </c:pt>
                <c:pt idx="2275">
                  <c:v>412.94000000000301</c:v>
                </c:pt>
                <c:pt idx="2276">
                  <c:v>412.94000000000301</c:v>
                </c:pt>
                <c:pt idx="2277">
                  <c:v>412.94000000000301</c:v>
                </c:pt>
                <c:pt idx="2278">
                  <c:v>412.94000000000301</c:v>
                </c:pt>
                <c:pt idx="2279">
                  <c:v>412.94000000000301</c:v>
                </c:pt>
                <c:pt idx="2280">
                  <c:v>412.94000000000301</c:v>
                </c:pt>
                <c:pt idx="2281">
                  <c:v>412.94000000000301</c:v>
                </c:pt>
                <c:pt idx="2282">
                  <c:v>412.94000000000301</c:v>
                </c:pt>
                <c:pt idx="2283">
                  <c:v>412.94000000000301</c:v>
                </c:pt>
                <c:pt idx="2284">
                  <c:v>412.94000000000301</c:v>
                </c:pt>
                <c:pt idx="2285">
                  <c:v>412.94000000000301</c:v>
                </c:pt>
                <c:pt idx="2286">
                  <c:v>412.94000000000301</c:v>
                </c:pt>
                <c:pt idx="2287">
                  <c:v>412.94000000000301</c:v>
                </c:pt>
                <c:pt idx="2288">
                  <c:v>412.94000000000301</c:v>
                </c:pt>
                <c:pt idx="2289">
                  <c:v>412.94000000000301</c:v>
                </c:pt>
                <c:pt idx="2290">
                  <c:v>412.94000000000301</c:v>
                </c:pt>
                <c:pt idx="2291">
                  <c:v>412.94000000000301</c:v>
                </c:pt>
                <c:pt idx="2292">
                  <c:v>412.94000000000301</c:v>
                </c:pt>
                <c:pt idx="2293">
                  <c:v>412.94000000000301</c:v>
                </c:pt>
                <c:pt idx="2294">
                  <c:v>412.94000000000301</c:v>
                </c:pt>
                <c:pt idx="2295">
                  <c:v>412.94000000000301</c:v>
                </c:pt>
                <c:pt idx="2296">
                  <c:v>412.94000000000301</c:v>
                </c:pt>
                <c:pt idx="2297">
                  <c:v>412.94000000000301</c:v>
                </c:pt>
                <c:pt idx="2298">
                  <c:v>412.94000000000301</c:v>
                </c:pt>
                <c:pt idx="2299">
                  <c:v>412.94000000000301</c:v>
                </c:pt>
                <c:pt idx="2300">
                  <c:v>412.94000000000301</c:v>
                </c:pt>
                <c:pt idx="2301">
                  <c:v>412.94000000000301</c:v>
                </c:pt>
                <c:pt idx="2302">
                  <c:v>412.94000000000301</c:v>
                </c:pt>
                <c:pt idx="2303">
                  <c:v>412.94000000000301</c:v>
                </c:pt>
                <c:pt idx="2304">
                  <c:v>412.94000000000301</c:v>
                </c:pt>
                <c:pt idx="2305">
                  <c:v>412.94000000000301</c:v>
                </c:pt>
                <c:pt idx="2306">
                  <c:v>412.94000000000301</c:v>
                </c:pt>
                <c:pt idx="2307">
                  <c:v>412.94000000000301</c:v>
                </c:pt>
                <c:pt idx="2308">
                  <c:v>412.94000000000301</c:v>
                </c:pt>
                <c:pt idx="2309">
                  <c:v>412.94000000000301</c:v>
                </c:pt>
                <c:pt idx="2310">
                  <c:v>412.94000000000301</c:v>
                </c:pt>
                <c:pt idx="2311">
                  <c:v>412.94000000000301</c:v>
                </c:pt>
                <c:pt idx="2312">
                  <c:v>412.94000000000301</c:v>
                </c:pt>
                <c:pt idx="2313">
                  <c:v>412.94000000000301</c:v>
                </c:pt>
                <c:pt idx="2314">
                  <c:v>412.94000000000301</c:v>
                </c:pt>
                <c:pt idx="2315">
                  <c:v>412.94000000000301</c:v>
                </c:pt>
                <c:pt idx="2316">
                  <c:v>412.94000000000301</c:v>
                </c:pt>
                <c:pt idx="2317">
                  <c:v>412.94000000000301</c:v>
                </c:pt>
                <c:pt idx="2318">
                  <c:v>412.94000000000301</c:v>
                </c:pt>
                <c:pt idx="2319">
                  <c:v>412.94000000000301</c:v>
                </c:pt>
                <c:pt idx="2320">
                  <c:v>412.94000000000301</c:v>
                </c:pt>
                <c:pt idx="2321">
                  <c:v>412.94000000000301</c:v>
                </c:pt>
                <c:pt idx="2322">
                  <c:v>412.94000000000301</c:v>
                </c:pt>
                <c:pt idx="2323">
                  <c:v>412.94000000000301</c:v>
                </c:pt>
                <c:pt idx="2324">
                  <c:v>412.94000000000301</c:v>
                </c:pt>
                <c:pt idx="2325">
                  <c:v>412.94000000000301</c:v>
                </c:pt>
                <c:pt idx="2326">
                  <c:v>412.94000000000301</c:v>
                </c:pt>
                <c:pt idx="2327">
                  <c:v>412.94000000000301</c:v>
                </c:pt>
                <c:pt idx="2328">
                  <c:v>412.94000000000301</c:v>
                </c:pt>
                <c:pt idx="2329">
                  <c:v>412.94000000000301</c:v>
                </c:pt>
                <c:pt idx="2330">
                  <c:v>412.94000000000301</c:v>
                </c:pt>
                <c:pt idx="2331">
                  <c:v>412.94000000000301</c:v>
                </c:pt>
                <c:pt idx="2332">
                  <c:v>412.94000000000301</c:v>
                </c:pt>
                <c:pt idx="2333">
                  <c:v>412.94000000000301</c:v>
                </c:pt>
                <c:pt idx="2334">
                  <c:v>412.94000000000301</c:v>
                </c:pt>
                <c:pt idx="2335">
                  <c:v>412.94000000000301</c:v>
                </c:pt>
                <c:pt idx="2336">
                  <c:v>412.94000000000301</c:v>
                </c:pt>
                <c:pt idx="2337">
                  <c:v>412.94000000000301</c:v>
                </c:pt>
                <c:pt idx="2338">
                  <c:v>412.94000000000301</c:v>
                </c:pt>
                <c:pt idx="2339">
                  <c:v>412.94000000000301</c:v>
                </c:pt>
                <c:pt idx="2340">
                  <c:v>412.94000000000301</c:v>
                </c:pt>
                <c:pt idx="2341">
                  <c:v>412.94000000000301</c:v>
                </c:pt>
                <c:pt idx="2342">
                  <c:v>412.94000000000301</c:v>
                </c:pt>
                <c:pt idx="2343">
                  <c:v>412.94000000000301</c:v>
                </c:pt>
                <c:pt idx="2344">
                  <c:v>412.94000000000301</c:v>
                </c:pt>
                <c:pt idx="2345">
                  <c:v>412.94000000000301</c:v>
                </c:pt>
                <c:pt idx="2346">
                  <c:v>412.94000000000301</c:v>
                </c:pt>
                <c:pt idx="2347">
                  <c:v>412.94000000000301</c:v>
                </c:pt>
                <c:pt idx="2348">
                  <c:v>412.94000000000301</c:v>
                </c:pt>
                <c:pt idx="2349">
                  <c:v>412.94000000000301</c:v>
                </c:pt>
                <c:pt idx="2350">
                  <c:v>412.94000000000301</c:v>
                </c:pt>
                <c:pt idx="2351">
                  <c:v>412.94000000000301</c:v>
                </c:pt>
                <c:pt idx="2352">
                  <c:v>412.94000000000301</c:v>
                </c:pt>
                <c:pt idx="2353">
                  <c:v>412.94000000000301</c:v>
                </c:pt>
                <c:pt idx="2354">
                  <c:v>412.94000000000301</c:v>
                </c:pt>
                <c:pt idx="2355">
                  <c:v>412.94000000000301</c:v>
                </c:pt>
                <c:pt idx="2356">
                  <c:v>412.94000000000301</c:v>
                </c:pt>
                <c:pt idx="2357">
                  <c:v>412.94000000000301</c:v>
                </c:pt>
                <c:pt idx="2358">
                  <c:v>412.94000000000301</c:v>
                </c:pt>
                <c:pt idx="2359">
                  <c:v>412.94000000000301</c:v>
                </c:pt>
                <c:pt idx="2360">
                  <c:v>412.94000000000301</c:v>
                </c:pt>
                <c:pt idx="2361">
                  <c:v>412.94000000000301</c:v>
                </c:pt>
                <c:pt idx="2362">
                  <c:v>412.94000000000301</c:v>
                </c:pt>
                <c:pt idx="2363">
                  <c:v>412.94000000000301</c:v>
                </c:pt>
                <c:pt idx="2364">
                  <c:v>412.94000000000301</c:v>
                </c:pt>
                <c:pt idx="2365">
                  <c:v>412.94000000000301</c:v>
                </c:pt>
                <c:pt idx="2366">
                  <c:v>412.94000000000301</c:v>
                </c:pt>
                <c:pt idx="2367">
                  <c:v>412.94000000000301</c:v>
                </c:pt>
                <c:pt idx="2368">
                  <c:v>412.94000000000301</c:v>
                </c:pt>
                <c:pt idx="2369">
                  <c:v>412.94000000000301</c:v>
                </c:pt>
                <c:pt idx="2370">
                  <c:v>412.94000000000301</c:v>
                </c:pt>
                <c:pt idx="2371">
                  <c:v>412.94000000000301</c:v>
                </c:pt>
                <c:pt idx="2372">
                  <c:v>412.94000000000301</c:v>
                </c:pt>
                <c:pt idx="2373">
                  <c:v>412.94000000000301</c:v>
                </c:pt>
                <c:pt idx="2374">
                  <c:v>412.94000000000301</c:v>
                </c:pt>
                <c:pt idx="2375">
                  <c:v>412.94000000000301</c:v>
                </c:pt>
                <c:pt idx="2376">
                  <c:v>412.94000000000301</c:v>
                </c:pt>
                <c:pt idx="2377">
                  <c:v>412.94000000000301</c:v>
                </c:pt>
                <c:pt idx="2378">
                  <c:v>412.94000000000301</c:v>
                </c:pt>
                <c:pt idx="2379">
                  <c:v>412.94000000000301</c:v>
                </c:pt>
                <c:pt idx="2380">
                  <c:v>412.94000000000301</c:v>
                </c:pt>
                <c:pt idx="2381">
                  <c:v>412.94000000000301</c:v>
                </c:pt>
                <c:pt idx="2382">
                  <c:v>412.94000000000301</c:v>
                </c:pt>
                <c:pt idx="2383">
                  <c:v>412.94000000000301</c:v>
                </c:pt>
                <c:pt idx="2384">
                  <c:v>412.94000000000301</c:v>
                </c:pt>
                <c:pt idx="2385">
                  <c:v>412.94000000000301</c:v>
                </c:pt>
                <c:pt idx="2386">
                  <c:v>412.94000000000301</c:v>
                </c:pt>
                <c:pt idx="2387">
                  <c:v>412.94000000000301</c:v>
                </c:pt>
                <c:pt idx="2388">
                  <c:v>412.94000000000301</c:v>
                </c:pt>
                <c:pt idx="2389">
                  <c:v>412.94000000000301</c:v>
                </c:pt>
                <c:pt idx="2390">
                  <c:v>412.94000000000301</c:v>
                </c:pt>
                <c:pt idx="2391">
                  <c:v>412.94000000000301</c:v>
                </c:pt>
                <c:pt idx="2392">
                  <c:v>412.94000000000301</c:v>
                </c:pt>
                <c:pt idx="2393">
                  <c:v>412.94000000000301</c:v>
                </c:pt>
                <c:pt idx="2394">
                  <c:v>412.94000000000301</c:v>
                </c:pt>
                <c:pt idx="2395">
                  <c:v>412.94000000000301</c:v>
                </c:pt>
                <c:pt idx="2396">
                  <c:v>412.94000000000301</c:v>
                </c:pt>
                <c:pt idx="2397">
                  <c:v>412.94000000000301</c:v>
                </c:pt>
                <c:pt idx="2398">
                  <c:v>412.94000000000301</c:v>
                </c:pt>
                <c:pt idx="2399">
                  <c:v>412.94000000000301</c:v>
                </c:pt>
                <c:pt idx="2400">
                  <c:v>412.94000000000301</c:v>
                </c:pt>
                <c:pt idx="2401">
                  <c:v>412.94000000000301</c:v>
                </c:pt>
                <c:pt idx="2402">
                  <c:v>412.94000000000301</c:v>
                </c:pt>
                <c:pt idx="2403">
                  <c:v>412.94000000000301</c:v>
                </c:pt>
                <c:pt idx="2404">
                  <c:v>412.94000000000301</c:v>
                </c:pt>
                <c:pt idx="2405">
                  <c:v>412.94000000000301</c:v>
                </c:pt>
                <c:pt idx="2406">
                  <c:v>412.94000000000301</c:v>
                </c:pt>
                <c:pt idx="2407">
                  <c:v>412.94000000000301</c:v>
                </c:pt>
                <c:pt idx="2408">
                  <c:v>412.94000000000301</c:v>
                </c:pt>
                <c:pt idx="2409">
                  <c:v>412.94000000000301</c:v>
                </c:pt>
                <c:pt idx="2410">
                  <c:v>412.94000000000301</c:v>
                </c:pt>
                <c:pt idx="2411">
                  <c:v>412.94000000000301</c:v>
                </c:pt>
                <c:pt idx="2412">
                  <c:v>412.94000000000301</c:v>
                </c:pt>
                <c:pt idx="2413">
                  <c:v>412.94000000000301</c:v>
                </c:pt>
                <c:pt idx="2414">
                  <c:v>412.94000000000301</c:v>
                </c:pt>
                <c:pt idx="2415">
                  <c:v>412.94000000000301</c:v>
                </c:pt>
                <c:pt idx="2416">
                  <c:v>412.94000000000301</c:v>
                </c:pt>
                <c:pt idx="2417">
                  <c:v>412.94000000000301</c:v>
                </c:pt>
                <c:pt idx="2418">
                  <c:v>412.94000000000301</c:v>
                </c:pt>
                <c:pt idx="2419">
                  <c:v>412.94000000000301</c:v>
                </c:pt>
                <c:pt idx="2420">
                  <c:v>412.94000000000301</c:v>
                </c:pt>
                <c:pt idx="2421">
                  <c:v>412.94000000000301</c:v>
                </c:pt>
                <c:pt idx="2422">
                  <c:v>412.94000000000301</c:v>
                </c:pt>
                <c:pt idx="2423">
                  <c:v>412.94000000000301</c:v>
                </c:pt>
                <c:pt idx="2424">
                  <c:v>412.94000000000301</c:v>
                </c:pt>
                <c:pt idx="2425">
                  <c:v>412.94000000000301</c:v>
                </c:pt>
                <c:pt idx="2426">
                  <c:v>412.94000000000301</c:v>
                </c:pt>
                <c:pt idx="2427">
                  <c:v>412.94000000000301</c:v>
                </c:pt>
                <c:pt idx="2428">
                  <c:v>412.94000000000301</c:v>
                </c:pt>
                <c:pt idx="2429">
                  <c:v>412.94000000000301</c:v>
                </c:pt>
                <c:pt idx="2430">
                  <c:v>412.94000000000301</c:v>
                </c:pt>
                <c:pt idx="2431">
                  <c:v>412.94000000000301</c:v>
                </c:pt>
                <c:pt idx="2432">
                  <c:v>412.94000000000301</c:v>
                </c:pt>
                <c:pt idx="2433">
                  <c:v>412.94000000000301</c:v>
                </c:pt>
                <c:pt idx="2434">
                  <c:v>412.94000000000301</c:v>
                </c:pt>
                <c:pt idx="2435">
                  <c:v>412.94000000000301</c:v>
                </c:pt>
                <c:pt idx="2436">
                  <c:v>412.94000000000301</c:v>
                </c:pt>
                <c:pt idx="2437">
                  <c:v>412.94000000000301</c:v>
                </c:pt>
                <c:pt idx="2438">
                  <c:v>412.94000000000301</c:v>
                </c:pt>
                <c:pt idx="2439">
                  <c:v>412.94000000000301</c:v>
                </c:pt>
                <c:pt idx="2440">
                  <c:v>412.94000000000301</c:v>
                </c:pt>
                <c:pt idx="2441">
                  <c:v>412.94000000000301</c:v>
                </c:pt>
                <c:pt idx="2442">
                  <c:v>412.94000000000301</c:v>
                </c:pt>
                <c:pt idx="2443">
                  <c:v>412.94000000000301</c:v>
                </c:pt>
                <c:pt idx="2444">
                  <c:v>412.94000000000301</c:v>
                </c:pt>
                <c:pt idx="2445">
                  <c:v>412.94000000000301</c:v>
                </c:pt>
                <c:pt idx="2446">
                  <c:v>412.94000000000301</c:v>
                </c:pt>
                <c:pt idx="2447">
                  <c:v>412.94000000000301</c:v>
                </c:pt>
                <c:pt idx="2448">
                  <c:v>412.94000000000301</c:v>
                </c:pt>
                <c:pt idx="2449">
                  <c:v>412.94000000000301</c:v>
                </c:pt>
                <c:pt idx="2450">
                  <c:v>412.94000000000301</c:v>
                </c:pt>
                <c:pt idx="2451">
                  <c:v>412.94000000000301</c:v>
                </c:pt>
                <c:pt idx="2452">
                  <c:v>412.94000000000301</c:v>
                </c:pt>
                <c:pt idx="2453">
                  <c:v>412.94000000000301</c:v>
                </c:pt>
                <c:pt idx="2454">
                  <c:v>412.94000000000301</c:v>
                </c:pt>
                <c:pt idx="2455">
                  <c:v>412.94000000000301</c:v>
                </c:pt>
                <c:pt idx="2456">
                  <c:v>412.94000000000301</c:v>
                </c:pt>
                <c:pt idx="2457">
                  <c:v>412.94000000000301</c:v>
                </c:pt>
                <c:pt idx="2458">
                  <c:v>412.94000000000301</c:v>
                </c:pt>
                <c:pt idx="2459">
                  <c:v>412.94000000000301</c:v>
                </c:pt>
                <c:pt idx="2460">
                  <c:v>412.94000000000301</c:v>
                </c:pt>
                <c:pt idx="2461">
                  <c:v>412.94000000000301</c:v>
                </c:pt>
                <c:pt idx="2462">
                  <c:v>412.94000000000301</c:v>
                </c:pt>
                <c:pt idx="2463">
                  <c:v>412.94000000000301</c:v>
                </c:pt>
                <c:pt idx="2464">
                  <c:v>412.94000000000301</c:v>
                </c:pt>
                <c:pt idx="2465">
                  <c:v>412.94000000000301</c:v>
                </c:pt>
                <c:pt idx="2466">
                  <c:v>412.94000000000301</c:v>
                </c:pt>
                <c:pt idx="2467">
                  <c:v>412.94000000000301</c:v>
                </c:pt>
                <c:pt idx="2468">
                  <c:v>412.94000000000301</c:v>
                </c:pt>
                <c:pt idx="2469">
                  <c:v>412.94000000000301</c:v>
                </c:pt>
                <c:pt idx="2470">
                  <c:v>412.94000000000301</c:v>
                </c:pt>
                <c:pt idx="2471">
                  <c:v>412.94000000000301</c:v>
                </c:pt>
                <c:pt idx="2472">
                  <c:v>412.94000000000301</c:v>
                </c:pt>
                <c:pt idx="2473">
                  <c:v>412.94000000000301</c:v>
                </c:pt>
                <c:pt idx="2474">
                  <c:v>412.94000000000301</c:v>
                </c:pt>
                <c:pt idx="2475">
                  <c:v>412.94000000000301</c:v>
                </c:pt>
                <c:pt idx="2476">
                  <c:v>412.94000000000301</c:v>
                </c:pt>
                <c:pt idx="2477">
                  <c:v>412.94000000000301</c:v>
                </c:pt>
                <c:pt idx="2478">
                  <c:v>412.94000000000301</c:v>
                </c:pt>
                <c:pt idx="2479">
                  <c:v>412.94000000000301</c:v>
                </c:pt>
                <c:pt idx="2480">
                  <c:v>412.94000000000301</c:v>
                </c:pt>
                <c:pt idx="2481">
                  <c:v>412.94000000000301</c:v>
                </c:pt>
                <c:pt idx="2482">
                  <c:v>412.94000000000301</c:v>
                </c:pt>
                <c:pt idx="2483">
                  <c:v>412.94000000000301</c:v>
                </c:pt>
                <c:pt idx="2484">
                  <c:v>412.94000000000301</c:v>
                </c:pt>
                <c:pt idx="2485">
                  <c:v>412.94000000000301</c:v>
                </c:pt>
                <c:pt idx="2486">
                  <c:v>412.94000000000301</c:v>
                </c:pt>
                <c:pt idx="2487">
                  <c:v>412.94000000000301</c:v>
                </c:pt>
                <c:pt idx="2488">
                  <c:v>412.94000000000301</c:v>
                </c:pt>
                <c:pt idx="2489">
                  <c:v>412.94000000000301</c:v>
                </c:pt>
                <c:pt idx="2490">
                  <c:v>412.94000000000301</c:v>
                </c:pt>
                <c:pt idx="2491">
                  <c:v>412.94000000000301</c:v>
                </c:pt>
                <c:pt idx="2492">
                  <c:v>412.94000000000301</c:v>
                </c:pt>
                <c:pt idx="2493">
                  <c:v>412.94000000000301</c:v>
                </c:pt>
                <c:pt idx="2494">
                  <c:v>412.94000000000301</c:v>
                </c:pt>
                <c:pt idx="2495">
                  <c:v>412.94000000000301</c:v>
                </c:pt>
                <c:pt idx="2496">
                  <c:v>412.94000000000301</c:v>
                </c:pt>
                <c:pt idx="2497">
                  <c:v>412.94000000000301</c:v>
                </c:pt>
                <c:pt idx="2498">
                  <c:v>412.94000000000301</c:v>
                </c:pt>
                <c:pt idx="2499">
                  <c:v>412.94000000000301</c:v>
                </c:pt>
                <c:pt idx="2500">
                  <c:v>412.94000000000301</c:v>
                </c:pt>
                <c:pt idx="2501">
                  <c:v>412.94000000000301</c:v>
                </c:pt>
                <c:pt idx="2502">
                  <c:v>412.94000000000301</c:v>
                </c:pt>
                <c:pt idx="2503">
                  <c:v>412.94000000000301</c:v>
                </c:pt>
                <c:pt idx="2504">
                  <c:v>412.94000000000301</c:v>
                </c:pt>
                <c:pt idx="2505">
                  <c:v>412.94000000000301</c:v>
                </c:pt>
                <c:pt idx="2506">
                  <c:v>412.94000000000301</c:v>
                </c:pt>
                <c:pt idx="2507">
                  <c:v>412.94000000000301</c:v>
                </c:pt>
                <c:pt idx="2508">
                  <c:v>412.94000000000301</c:v>
                </c:pt>
                <c:pt idx="2509">
                  <c:v>412.94000000000301</c:v>
                </c:pt>
                <c:pt idx="2510">
                  <c:v>412.94000000000301</c:v>
                </c:pt>
                <c:pt idx="2511">
                  <c:v>412.94000000000301</c:v>
                </c:pt>
                <c:pt idx="2512">
                  <c:v>412.94000000000301</c:v>
                </c:pt>
                <c:pt idx="2513">
                  <c:v>412.94000000000301</c:v>
                </c:pt>
                <c:pt idx="2514">
                  <c:v>412.94000000000301</c:v>
                </c:pt>
                <c:pt idx="2515">
                  <c:v>412.94000000000301</c:v>
                </c:pt>
                <c:pt idx="2516">
                  <c:v>412.94000000000301</c:v>
                </c:pt>
                <c:pt idx="2517">
                  <c:v>412.94000000000301</c:v>
                </c:pt>
                <c:pt idx="2518">
                  <c:v>412.94000000000301</c:v>
                </c:pt>
                <c:pt idx="2519">
                  <c:v>412.94000000000301</c:v>
                </c:pt>
                <c:pt idx="2520">
                  <c:v>412.94000000000301</c:v>
                </c:pt>
                <c:pt idx="2521">
                  <c:v>412.94000000000301</c:v>
                </c:pt>
                <c:pt idx="2522">
                  <c:v>412.94000000000301</c:v>
                </c:pt>
                <c:pt idx="2523">
                  <c:v>412.94000000000301</c:v>
                </c:pt>
                <c:pt idx="2524">
                  <c:v>412.94000000000301</c:v>
                </c:pt>
                <c:pt idx="2525">
                  <c:v>412.94000000000301</c:v>
                </c:pt>
                <c:pt idx="2526">
                  <c:v>412.94000000000301</c:v>
                </c:pt>
                <c:pt idx="2527">
                  <c:v>412.94000000000301</c:v>
                </c:pt>
                <c:pt idx="2528">
                  <c:v>412.94000000000301</c:v>
                </c:pt>
                <c:pt idx="2529">
                  <c:v>412.94000000000301</c:v>
                </c:pt>
                <c:pt idx="2530">
                  <c:v>412.94000000000301</c:v>
                </c:pt>
                <c:pt idx="2531">
                  <c:v>412.94000000000301</c:v>
                </c:pt>
                <c:pt idx="2532">
                  <c:v>412.94000000000301</c:v>
                </c:pt>
                <c:pt idx="2533">
                  <c:v>412.94000000000301</c:v>
                </c:pt>
                <c:pt idx="2534">
                  <c:v>412.94000000000301</c:v>
                </c:pt>
                <c:pt idx="2535">
                  <c:v>412.94000000000301</c:v>
                </c:pt>
                <c:pt idx="2536">
                  <c:v>412.94000000000301</c:v>
                </c:pt>
                <c:pt idx="2537">
                  <c:v>412.94000000000301</c:v>
                </c:pt>
                <c:pt idx="2538">
                  <c:v>412.94000000000301</c:v>
                </c:pt>
                <c:pt idx="2539">
                  <c:v>412.94000000000301</c:v>
                </c:pt>
                <c:pt idx="2540">
                  <c:v>412.94000000000301</c:v>
                </c:pt>
                <c:pt idx="2541">
                  <c:v>412.94000000000301</c:v>
                </c:pt>
                <c:pt idx="2542">
                  <c:v>412.94000000000301</c:v>
                </c:pt>
                <c:pt idx="2543">
                  <c:v>412.94000000000301</c:v>
                </c:pt>
                <c:pt idx="2544">
                  <c:v>412.94000000000301</c:v>
                </c:pt>
                <c:pt idx="2545">
                  <c:v>412.94000000000301</c:v>
                </c:pt>
                <c:pt idx="2546">
                  <c:v>412.94000000000301</c:v>
                </c:pt>
                <c:pt idx="2547">
                  <c:v>412.94000000000301</c:v>
                </c:pt>
                <c:pt idx="2548">
                  <c:v>412.94000000000301</c:v>
                </c:pt>
                <c:pt idx="2549">
                  <c:v>412.94000000000301</c:v>
                </c:pt>
                <c:pt idx="2550">
                  <c:v>412.94000000000301</c:v>
                </c:pt>
                <c:pt idx="2551">
                  <c:v>412.94000000000301</c:v>
                </c:pt>
                <c:pt idx="2552">
                  <c:v>412.94000000000301</c:v>
                </c:pt>
                <c:pt idx="2553">
                  <c:v>412.94000000000301</c:v>
                </c:pt>
                <c:pt idx="2554">
                  <c:v>412.94000000000301</c:v>
                </c:pt>
                <c:pt idx="2555">
                  <c:v>412.94000000000301</c:v>
                </c:pt>
                <c:pt idx="2556">
                  <c:v>412.94000000000301</c:v>
                </c:pt>
                <c:pt idx="2557">
                  <c:v>412.94000000000301</c:v>
                </c:pt>
                <c:pt idx="2558">
                  <c:v>412.94000000000301</c:v>
                </c:pt>
                <c:pt idx="2559">
                  <c:v>412.94000000000301</c:v>
                </c:pt>
                <c:pt idx="2560">
                  <c:v>412.94000000000301</c:v>
                </c:pt>
                <c:pt idx="2561">
                  <c:v>412.94000000000301</c:v>
                </c:pt>
                <c:pt idx="2562">
                  <c:v>412.94000000000301</c:v>
                </c:pt>
                <c:pt idx="2563">
                  <c:v>412.94000000000301</c:v>
                </c:pt>
                <c:pt idx="2564">
                  <c:v>412.94000000000301</c:v>
                </c:pt>
                <c:pt idx="2565">
                  <c:v>412.94000000000301</c:v>
                </c:pt>
                <c:pt idx="2566">
                  <c:v>412.94000000000301</c:v>
                </c:pt>
                <c:pt idx="2567">
                  <c:v>412.94000000000301</c:v>
                </c:pt>
                <c:pt idx="2568">
                  <c:v>412.94000000000301</c:v>
                </c:pt>
                <c:pt idx="2569">
                  <c:v>412.94000000000301</c:v>
                </c:pt>
                <c:pt idx="2570">
                  <c:v>412.94000000000301</c:v>
                </c:pt>
                <c:pt idx="2571">
                  <c:v>412.94000000000301</c:v>
                </c:pt>
                <c:pt idx="2572">
                  <c:v>412.94000000000301</c:v>
                </c:pt>
                <c:pt idx="2573">
                  <c:v>412.94000000000301</c:v>
                </c:pt>
                <c:pt idx="2574">
                  <c:v>412.94000000000301</c:v>
                </c:pt>
                <c:pt idx="2575">
                  <c:v>412.94000000000301</c:v>
                </c:pt>
                <c:pt idx="2576">
                  <c:v>412.94000000000301</c:v>
                </c:pt>
                <c:pt idx="2577">
                  <c:v>412.94000000000301</c:v>
                </c:pt>
                <c:pt idx="2578">
                  <c:v>412.94000000000301</c:v>
                </c:pt>
                <c:pt idx="2579">
                  <c:v>412.94000000000301</c:v>
                </c:pt>
                <c:pt idx="2580">
                  <c:v>412.94000000000301</c:v>
                </c:pt>
                <c:pt idx="2581">
                  <c:v>412.94000000000301</c:v>
                </c:pt>
                <c:pt idx="2582">
                  <c:v>412.94000000000301</c:v>
                </c:pt>
                <c:pt idx="2583">
                  <c:v>412.94000000000301</c:v>
                </c:pt>
                <c:pt idx="2584">
                  <c:v>412.94000000000301</c:v>
                </c:pt>
                <c:pt idx="2585">
                  <c:v>412.94000000000301</c:v>
                </c:pt>
                <c:pt idx="2586">
                  <c:v>412.94000000000301</c:v>
                </c:pt>
                <c:pt idx="2587">
                  <c:v>412.94000000000301</c:v>
                </c:pt>
                <c:pt idx="2588">
                  <c:v>412.94000000000301</c:v>
                </c:pt>
                <c:pt idx="2589">
                  <c:v>412.94000000000301</c:v>
                </c:pt>
                <c:pt idx="2590">
                  <c:v>412.94000000000301</c:v>
                </c:pt>
                <c:pt idx="2591">
                  <c:v>412.94000000000301</c:v>
                </c:pt>
                <c:pt idx="2592">
                  <c:v>412.94000000000301</c:v>
                </c:pt>
                <c:pt idx="2593">
                  <c:v>412.94000000000301</c:v>
                </c:pt>
                <c:pt idx="2594">
                  <c:v>412.94000000000301</c:v>
                </c:pt>
                <c:pt idx="2595">
                  <c:v>412.94000000000301</c:v>
                </c:pt>
                <c:pt idx="2596">
                  <c:v>412.94000000000301</c:v>
                </c:pt>
                <c:pt idx="2597">
                  <c:v>412.94000000000301</c:v>
                </c:pt>
                <c:pt idx="2598">
                  <c:v>412.94000000000301</c:v>
                </c:pt>
                <c:pt idx="2599">
                  <c:v>412.94000000000301</c:v>
                </c:pt>
                <c:pt idx="2600">
                  <c:v>412.94000000000301</c:v>
                </c:pt>
                <c:pt idx="2601">
                  <c:v>412.94000000000301</c:v>
                </c:pt>
                <c:pt idx="2602">
                  <c:v>412.94000000000301</c:v>
                </c:pt>
                <c:pt idx="2603">
                  <c:v>412.94000000000301</c:v>
                </c:pt>
                <c:pt idx="2604">
                  <c:v>412.94000000000301</c:v>
                </c:pt>
                <c:pt idx="2605">
                  <c:v>412.94000000000301</c:v>
                </c:pt>
                <c:pt idx="2606">
                  <c:v>412.94000000000301</c:v>
                </c:pt>
                <c:pt idx="2607">
                  <c:v>412.94000000000301</c:v>
                </c:pt>
                <c:pt idx="2608">
                  <c:v>412.94000000000301</c:v>
                </c:pt>
                <c:pt idx="2609">
                  <c:v>412.94000000000301</c:v>
                </c:pt>
                <c:pt idx="2610">
                  <c:v>412.94000000000301</c:v>
                </c:pt>
                <c:pt idx="2611">
                  <c:v>412.94000000000301</c:v>
                </c:pt>
                <c:pt idx="2612">
                  <c:v>412.94000000000301</c:v>
                </c:pt>
                <c:pt idx="2613">
                  <c:v>412.94000000000301</c:v>
                </c:pt>
                <c:pt idx="2614">
                  <c:v>412.94000000000301</c:v>
                </c:pt>
                <c:pt idx="2615">
                  <c:v>412.94000000000301</c:v>
                </c:pt>
                <c:pt idx="2616">
                  <c:v>412.94000000000301</c:v>
                </c:pt>
                <c:pt idx="2617">
                  <c:v>412.94000000000301</c:v>
                </c:pt>
                <c:pt idx="2618">
                  <c:v>412.94000000000301</c:v>
                </c:pt>
                <c:pt idx="2619">
                  <c:v>412.94000000000301</c:v>
                </c:pt>
                <c:pt idx="2620">
                  <c:v>412.94000000000301</c:v>
                </c:pt>
                <c:pt idx="2621">
                  <c:v>412.94000000000301</c:v>
                </c:pt>
                <c:pt idx="2622">
                  <c:v>412.94000000000301</c:v>
                </c:pt>
                <c:pt idx="2623">
                  <c:v>412.94000000000301</c:v>
                </c:pt>
                <c:pt idx="2624">
                  <c:v>412.94000000000301</c:v>
                </c:pt>
                <c:pt idx="2625">
                  <c:v>412.94000000000301</c:v>
                </c:pt>
                <c:pt idx="2626">
                  <c:v>412.94000000000301</c:v>
                </c:pt>
                <c:pt idx="2627">
                  <c:v>412.94000000000301</c:v>
                </c:pt>
                <c:pt idx="2628">
                  <c:v>412.94000000000301</c:v>
                </c:pt>
                <c:pt idx="2629">
                  <c:v>412.94000000000301</c:v>
                </c:pt>
                <c:pt idx="2630">
                  <c:v>412.94000000000301</c:v>
                </c:pt>
                <c:pt idx="2631">
                  <c:v>412.94000000000301</c:v>
                </c:pt>
                <c:pt idx="2632">
                  <c:v>412.94000000000301</c:v>
                </c:pt>
                <c:pt idx="2633">
                  <c:v>412.94000000000301</c:v>
                </c:pt>
                <c:pt idx="2634">
                  <c:v>412.94000000000301</c:v>
                </c:pt>
                <c:pt idx="2635">
                  <c:v>412.94000000000301</c:v>
                </c:pt>
                <c:pt idx="2636">
                  <c:v>412.94000000000301</c:v>
                </c:pt>
                <c:pt idx="2637">
                  <c:v>412.94000000000301</c:v>
                </c:pt>
                <c:pt idx="2638">
                  <c:v>412.94000000000301</c:v>
                </c:pt>
                <c:pt idx="2639">
                  <c:v>412.94000000000301</c:v>
                </c:pt>
                <c:pt idx="2640">
                  <c:v>412.94000000000301</c:v>
                </c:pt>
                <c:pt idx="2641">
                  <c:v>412.94000000000301</c:v>
                </c:pt>
                <c:pt idx="2642">
                  <c:v>412.94000000000301</c:v>
                </c:pt>
                <c:pt idx="2643">
                  <c:v>412.94000000000301</c:v>
                </c:pt>
                <c:pt idx="2644">
                  <c:v>412.94000000000301</c:v>
                </c:pt>
                <c:pt idx="2645">
                  <c:v>412.94000000000301</c:v>
                </c:pt>
                <c:pt idx="2646">
                  <c:v>412.94000000000301</c:v>
                </c:pt>
                <c:pt idx="2647">
                  <c:v>412.94000000000301</c:v>
                </c:pt>
                <c:pt idx="2648">
                  <c:v>412.94000000000301</c:v>
                </c:pt>
                <c:pt idx="2649">
                  <c:v>412.94000000000301</c:v>
                </c:pt>
                <c:pt idx="2650">
                  <c:v>412.94000000000301</c:v>
                </c:pt>
                <c:pt idx="2651">
                  <c:v>412.94000000000301</c:v>
                </c:pt>
                <c:pt idx="2652">
                  <c:v>412.94000000000301</c:v>
                </c:pt>
                <c:pt idx="2653">
                  <c:v>412.94000000000301</c:v>
                </c:pt>
                <c:pt idx="2654">
                  <c:v>412.94000000000301</c:v>
                </c:pt>
                <c:pt idx="2655">
                  <c:v>412.94000000000301</c:v>
                </c:pt>
                <c:pt idx="2656">
                  <c:v>412.94000000000301</c:v>
                </c:pt>
                <c:pt idx="2657">
                  <c:v>412.94000000000301</c:v>
                </c:pt>
                <c:pt idx="2658">
                  <c:v>412.94000000000301</c:v>
                </c:pt>
                <c:pt idx="2659">
                  <c:v>412.94000000000301</c:v>
                </c:pt>
                <c:pt idx="2660">
                  <c:v>412.94000000000301</c:v>
                </c:pt>
                <c:pt idx="2661">
                  <c:v>412.94000000000301</c:v>
                </c:pt>
                <c:pt idx="2662">
                  <c:v>412.94000000000301</c:v>
                </c:pt>
                <c:pt idx="2663">
                  <c:v>412.94000000000301</c:v>
                </c:pt>
                <c:pt idx="2664">
                  <c:v>412.94000000000301</c:v>
                </c:pt>
                <c:pt idx="2665">
                  <c:v>412.94000000000301</c:v>
                </c:pt>
                <c:pt idx="2666">
                  <c:v>412.94000000000301</c:v>
                </c:pt>
                <c:pt idx="2667">
                  <c:v>412.94000000000301</c:v>
                </c:pt>
                <c:pt idx="2668">
                  <c:v>412.94000000000301</c:v>
                </c:pt>
                <c:pt idx="2669">
                  <c:v>412.94000000000301</c:v>
                </c:pt>
                <c:pt idx="2670">
                  <c:v>412.94000000000301</c:v>
                </c:pt>
                <c:pt idx="2671">
                  <c:v>412.94000000000301</c:v>
                </c:pt>
                <c:pt idx="2672">
                  <c:v>412.94000000000301</c:v>
                </c:pt>
                <c:pt idx="2673">
                  <c:v>412.94000000000301</c:v>
                </c:pt>
                <c:pt idx="2674">
                  <c:v>412.94000000000301</c:v>
                </c:pt>
                <c:pt idx="2675">
                  <c:v>412.94000000000301</c:v>
                </c:pt>
                <c:pt idx="2676">
                  <c:v>412.94000000000301</c:v>
                </c:pt>
                <c:pt idx="2677">
                  <c:v>412.94000000000301</c:v>
                </c:pt>
                <c:pt idx="2678">
                  <c:v>412.94000000000301</c:v>
                </c:pt>
                <c:pt idx="2679">
                  <c:v>412.94000000000301</c:v>
                </c:pt>
                <c:pt idx="2680">
                  <c:v>412.94000000000301</c:v>
                </c:pt>
                <c:pt idx="2681">
                  <c:v>412.94000000000301</c:v>
                </c:pt>
                <c:pt idx="2682">
                  <c:v>412.94000000000301</c:v>
                </c:pt>
                <c:pt idx="2683">
                  <c:v>412.94000000000301</c:v>
                </c:pt>
                <c:pt idx="2684">
                  <c:v>412.94000000000301</c:v>
                </c:pt>
                <c:pt idx="2685">
                  <c:v>412.94000000000301</c:v>
                </c:pt>
                <c:pt idx="2686">
                  <c:v>412.94000000000301</c:v>
                </c:pt>
                <c:pt idx="2687">
                  <c:v>412.94000000000301</c:v>
                </c:pt>
                <c:pt idx="2688">
                  <c:v>412.94000000000301</c:v>
                </c:pt>
                <c:pt idx="2689">
                  <c:v>412.94000000000301</c:v>
                </c:pt>
                <c:pt idx="2690">
                  <c:v>412.94000000000301</c:v>
                </c:pt>
                <c:pt idx="2691">
                  <c:v>412.94000000000301</c:v>
                </c:pt>
                <c:pt idx="2692">
                  <c:v>412.94000000000301</c:v>
                </c:pt>
                <c:pt idx="2693">
                  <c:v>412.94000000000301</c:v>
                </c:pt>
                <c:pt idx="2694">
                  <c:v>412.94000000000301</c:v>
                </c:pt>
                <c:pt idx="2695">
                  <c:v>412.94000000000301</c:v>
                </c:pt>
                <c:pt idx="2696">
                  <c:v>412.94000000000301</c:v>
                </c:pt>
                <c:pt idx="2697">
                  <c:v>412.94000000000301</c:v>
                </c:pt>
                <c:pt idx="2698">
                  <c:v>412.94000000000301</c:v>
                </c:pt>
                <c:pt idx="2699">
                  <c:v>412.94000000000301</c:v>
                </c:pt>
                <c:pt idx="2700">
                  <c:v>412.94000000000301</c:v>
                </c:pt>
                <c:pt idx="2701">
                  <c:v>412.94000000000301</c:v>
                </c:pt>
                <c:pt idx="2702">
                  <c:v>412.94000000000301</c:v>
                </c:pt>
                <c:pt idx="2703">
                  <c:v>412.94000000000301</c:v>
                </c:pt>
                <c:pt idx="2704">
                  <c:v>412.94000000000301</c:v>
                </c:pt>
                <c:pt idx="2705">
                  <c:v>412.94000000000301</c:v>
                </c:pt>
                <c:pt idx="2706">
                  <c:v>412.94000000000301</c:v>
                </c:pt>
                <c:pt idx="2707">
                  <c:v>412.94000000000301</c:v>
                </c:pt>
                <c:pt idx="2708">
                  <c:v>412.94000000000301</c:v>
                </c:pt>
                <c:pt idx="2709">
                  <c:v>412.94000000000301</c:v>
                </c:pt>
                <c:pt idx="2710">
                  <c:v>412.94000000000301</c:v>
                </c:pt>
                <c:pt idx="2711">
                  <c:v>412.94000000000301</c:v>
                </c:pt>
                <c:pt idx="2712">
                  <c:v>412.94000000000301</c:v>
                </c:pt>
                <c:pt idx="2713">
                  <c:v>412.94000000000301</c:v>
                </c:pt>
                <c:pt idx="2714">
                  <c:v>412.94000000000301</c:v>
                </c:pt>
                <c:pt idx="2715">
                  <c:v>412.94000000000301</c:v>
                </c:pt>
                <c:pt idx="2716">
                  <c:v>412.94000000000301</c:v>
                </c:pt>
                <c:pt idx="2717">
                  <c:v>412.94000000000301</c:v>
                </c:pt>
                <c:pt idx="2718">
                  <c:v>412.94000000000301</c:v>
                </c:pt>
                <c:pt idx="2719">
                  <c:v>412.94000000000301</c:v>
                </c:pt>
                <c:pt idx="2720">
                  <c:v>412.94000000000301</c:v>
                </c:pt>
                <c:pt idx="2721">
                  <c:v>412.94000000000301</c:v>
                </c:pt>
                <c:pt idx="2722">
                  <c:v>412.94000000000301</c:v>
                </c:pt>
                <c:pt idx="2723">
                  <c:v>412.94000000000301</c:v>
                </c:pt>
                <c:pt idx="2724">
                  <c:v>412.94000000000301</c:v>
                </c:pt>
                <c:pt idx="2725">
                  <c:v>412.94000000000301</c:v>
                </c:pt>
                <c:pt idx="2726">
                  <c:v>412.94000000000301</c:v>
                </c:pt>
                <c:pt idx="2727">
                  <c:v>412.94000000000301</c:v>
                </c:pt>
                <c:pt idx="2728">
                  <c:v>412.94000000000301</c:v>
                </c:pt>
                <c:pt idx="2729">
                  <c:v>412.94000000000301</c:v>
                </c:pt>
                <c:pt idx="2730">
                  <c:v>412.94000000000301</c:v>
                </c:pt>
                <c:pt idx="2731">
                  <c:v>412.94000000000301</c:v>
                </c:pt>
                <c:pt idx="2732">
                  <c:v>412.94000000000301</c:v>
                </c:pt>
                <c:pt idx="2733">
                  <c:v>412.94000000000301</c:v>
                </c:pt>
                <c:pt idx="2734">
                  <c:v>412.94000000000301</c:v>
                </c:pt>
                <c:pt idx="2735">
                  <c:v>412.94000000000301</c:v>
                </c:pt>
                <c:pt idx="2736">
                  <c:v>412.94000000000301</c:v>
                </c:pt>
                <c:pt idx="2737">
                  <c:v>412.94000000000301</c:v>
                </c:pt>
                <c:pt idx="2738">
                  <c:v>412.94000000000301</c:v>
                </c:pt>
                <c:pt idx="2739">
                  <c:v>412.94000000000301</c:v>
                </c:pt>
                <c:pt idx="2740">
                  <c:v>412.94000000000301</c:v>
                </c:pt>
                <c:pt idx="2741">
                  <c:v>412.94000000000301</c:v>
                </c:pt>
                <c:pt idx="2742">
                  <c:v>412.94000000000301</c:v>
                </c:pt>
                <c:pt idx="2743">
                  <c:v>412.94000000000301</c:v>
                </c:pt>
                <c:pt idx="2744">
                  <c:v>412.94000000000301</c:v>
                </c:pt>
                <c:pt idx="2745">
                  <c:v>412.94000000000301</c:v>
                </c:pt>
                <c:pt idx="2746">
                  <c:v>412.94000000000301</c:v>
                </c:pt>
                <c:pt idx="2747">
                  <c:v>412.94000000000301</c:v>
                </c:pt>
                <c:pt idx="2748">
                  <c:v>412.94000000000301</c:v>
                </c:pt>
                <c:pt idx="2749">
                  <c:v>412.94000000000301</c:v>
                </c:pt>
                <c:pt idx="2750">
                  <c:v>412.94000000000301</c:v>
                </c:pt>
                <c:pt idx="2751">
                  <c:v>412.94000000000301</c:v>
                </c:pt>
                <c:pt idx="2752">
                  <c:v>412.94000000000301</c:v>
                </c:pt>
                <c:pt idx="2753">
                  <c:v>412.94000000000301</c:v>
                </c:pt>
                <c:pt idx="2754">
                  <c:v>412.94000000000301</c:v>
                </c:pt>
                <c:pt idx="2755">
                  <c:v>412.94000000000301</c:v>
                </c:pt>
                <c:pt idx="2756">
                  <c:v>412.94000000000301</c:v>
                </c:pt>
                <c:pt idx="2757">
                  <c:v>412.94000000000301</c:v>
                </c:pt>
                <c:pt idx="2758">
                  <c:v>412.94000000000301</c:v>
                </c:pt>
                <c:pt idx="2759">
                  <c:v>412.94000000000301</c:v>
                </c:pt>
                <c:pt idx="2760">
                  <c:v>412.94000000000301</c:v>
                </c:pt>
                <c:pt idx="2761">
                  <c:v>412.94000000000301</c:v>
                </c:pt>
                <c:pt idx="2762">
                  <c:v>412.94000000000301</c:v>
                </c:pt>
                <c:pt idx="2763">
                  <c:v>412.94000000000301</c:v>
                </c:pt>
                <c:pt idx="2764">
                  <c:v>412.94000000000301</c:v>
                </c:pt>
                <c:pt idx="2765">
                  <c:v>412.94000000000301</c:v>
                </c:pt>
                <c:pt idx="2766">
                  <c:v>412.94000000000301</c:v>
                </c:pt>
                <c:pt idx="2767">
                  <c:v>412.94000000000301</c:v>
                </c:pt>
                <c:pt idx="2768">
                  <c:v>412.94000000000301</c:v>
                </c:pt>
                <c:pt idx="2769">
                  <c:v>412.94000000000301</c:v>
                </c:pt>
                <c:pt idx="2770">
                  <c:v>412.94000000000301</c:v>
                </c:pt>
                <c:pt idx="2771">
                  <c:v>412.94000000000301</c:v>
                </c:pt>
                <c:pt idx="2772">
                  <c:v>412.94000000000301</c:v>
                </c:pt>
                <c:pt idx="2773">
                  <c:v>412.94000000000301</c:v>
                </c:pt>
                <c:pt idx="2774">
                  <c:v>412.94000000000301</c:v>
                </c:pt>
                <c:pt idx="2775">
                  <c:v>412.94000000000301</c:v>
                </c:pt>
                <c:pt idx="2776">
                  <c:v>412.94000000000301</c:v>
                </c:pt>
                <c:pt idx="2777">
                  <c:v>412.94000000000301</c:v>
                </c:pt>
                <c:pt idx="2778">
                  <c:v>412.94000000000301</c:v>
                </c:pt>
                <c:pt idx="2779">
                  <c:v>412.94000000000301</c:v>
                </c:pt>
                <c:pt idx="2780">
                  <c:v>412.94000000000301</c:v>
                </c:pt>
                <c:pt idx="2781">
                  <c:v>412.94000000000301</c:v>
                </c:pt>
                <c:pt idx="2782">
                  <c:v>412.94000000000301</c:v>
                </c:pt>
                <c:pt idx="2783">
                  <c:v>412.94000000000301</c:v>
                </c:pt>
                <c:pt idx="2784">
                  <c:v>412.94000000000301</c:v>
                </c:pt>
                <c:pt idx="2785">
                  <c:v>412.94000000000301</c:v>
                </c:pt>
                <c:pt idx="2786">
                  <c:v>412.94000000000301</c:v>
                </c:pt>
                <c:pt idx="2787">
                  <c:v>412.94000000000301</c:v>
                </c:pt>
                <c:pt idx="2788">
                  <c:v>412.94000000000301</c:v>
                </c:pt>
                <c:pt idx="2789">
                  <c:v>412.94000000000301</c:v>
                </c:pt>
                <c:pt idx="2790">
                  <c:v>412.94000000000301</c:v>
                </c:pt>
                <c:pt idx="2791">
                  <c:v>412.94000000000301</c:v>
                </c:pt>
                <c:pt idx="2792">
                  <c:v>412.94000000000301</c:v>
                </c:pt>
                <c:pt idx="2793">
                  <c:v>412.94000000000301</c:v>
                </c:pt>
                <c:pt idx="2794">
                  <c:v>412.94000000000301</c:v>
                </c:pt>
                <c:pt idx="2795">
                  <c:v>412.94000000000301</c:v>
                </c:pt>
                <c:pt idx="2796">
                  <c:v>412.94000000000301</c:v>
                </c:pt>
                <c:pt idx="2797">
                  <c:v>412.94000000000301</c:v>
                </c:pt>
                <c:pt idx="2798">
                  <c:v>412.94000000000301</c:v>
                </c:pt>
                <c:pt idx="2799">
                  <c:v>412.94000000000301</c:v>
                </c:pt>
                <c:pt idx="2800">
                  <c:v>412.94000000000301</c:v>
                </c:pt>
                <c:pt idx="2801">
                  <c:v>412.94000000000301</c:v>
                </c:pt>
                <c:pt idx="2802">
                  <c:v>412.94000000000301</c:v>
                </c:pt>
                <c:pt idx="2803">
                  <c:v>412.94000000000301</c:v>
                </c:pt>
                <c:pt idx="2804">
                  <c:v>412.94000000000301</c:v>
                </c:pt>
                <c:pt idx="2805">
                  <c:v>412.94000000000301</c:v>
                </c:pt>
                <c:pt idx="2806">
                  <c:v>412.94000000000301</c:v>
                </c:pt>
                <c:pt idx="2807">
                  <c:v>412.94000000000301</c:v>
                </c:pt>
                <c:pt idx="2808">
                  <c:v>412.94000000000301</c:v>
                </c:pt>
                <c:pt idx="2809">
                  <c:v>412.94000000000301</c:v>
                </c:pt>
                <c:pt idx="2810">
                  <c:v>412.94000000000301</c:v>
                </c:pt>
                <c:pt idx="2811">
                  <c:v>412.94000000000301</c:v>
                </c:pt>
                <c:pt idx="2812">
                  <c:v>412.94000000000301</c:v>
                </c:pt>
                <c:pt idx="2813">
                  <c:v>412.94000000000301</c:v>
                </c:pt>
                <c:pt idx="2814">
                  <c:v>412.94000000000301</c:v>
                </c:pt>
                <c:pt idx="2815">
                  <c:v>412.94000000000301</c:v>
                </c:pt>
                <c:pt idx="2816">
                  <c:v>412.94000000000301</c:v>
                </c:pt>
                <c:pt idx="2817">
                  <c:v>412.94000000000301</c:v>
                </c:pt>
                <c:pt idx="2818">
                  <c:v>412.94000000000301</c:v>
                </c:pt>
                <c:pt idx="2819">
                  <c:v>412.94000000000301</c:v>
                </c:pt>
                <c:pt idx="2820">
                  <c:v>412.94000000000301</c:v>
                </c:pt>
                <c:pt idx="2821">
                  <c:v>412.94000000000301</c:v>
                </c:pt>
                <c:pt idx="2822">
                  <c:v>412.94000000000301</c:v>
                </c:pt>
                <c:pt idx="2823">
                  <c:v>412.94000000000301</c:v>
                </c:pt>
                <c:pt idx="2824">
                  <c:v>412.94000000000301</c:v>
                </c:pt>
                <c:pt idx="2825">
                  <c:v>412.94000000000301</c:v>
                </c:pt>
                <c:pt idx="2826">
                  <c:v>412.94000000000301</c:v>
                </c:pt>
                <c:pt idx="2827">
                  <c:v>412.94000000000301</c:v>
                </c:pt>
                <c:pt idx="2828">
                  <c:v>412.94000000000301</c:v>
                </c:pt>
                <c:pt idx="2829">
                  <c:v>412.94000000000301</c:v>
                </c:pt>
                <c:pt idx="2830">
                  <c:v>412.94000000000301</c:v>
                </c:pt>
                <c:pt idx="2831">
                  <c:v>412.94000000000301</c:v>
                </c:pt>
                <c:pt idx="2832">
                  <c:v>412.94000000000301</c:v>
                </c:pt>
                <c:pt idx="2833">
                  <c:v>412.94000000000301</c:v>
                </c:pt>
                <c:pt idx="2834">
                  <c:v>412.94000000000301</c:v>
                </c:pt>
                <c:pt idx="2835">
                  <c:v>412.94000000000301</c:v>
                </c:pt>
                <c:pt idx="2836">
                  <c:v>412.94000000000301</c:v>
                </c:pt>
                <c:pt idx="2837">
                  <c:v>412.94000000000301</c:v>
                </c:pt>
                <c:pt idx="2838">
                  <c:v>412.94000000000301</c:v>
                </c:pt>
                <c:pt idx="2839">
                  <c:v>412.94000000000301</c:v>
                </c:pt>
                <c:pt idx="2840">
                  <c:v>412.94000000000301</c:v>
                </c:pt>
                <c:pt idx="2841">
                  <c:v>412.94000000000301</c:v>
                </c:pt>
                <c:pt idx="2842">
                  <c:v>412.94000000000301</c:v>
                </c:pt>
                <c:pt idx="2843">
                  <c:v>412.94000000000301</c:v>
                </c:pt>
                <c:pt idx="2844">
                  <c:v>412.94000000000301</c:v>
                </c:pt>
                <c:pt idx="2845">
                  <c:v>412.94000000000301</c:v>
                </c:pt>
                <c:pt idx="2846">
                  <c:v>412.94000000000301</c:v>
                </c:pt>
                <c:pt idx="2847">
                  <c:v>412.94000000000301</c:v>
                </c:pt>
                <c:pt idx="2848">
                  <c:v>412.94000000000301</c:v>
                </c:pt>
                <c:pt idx="2849">
                  <c:v>412.94000000000301</c:v>
                </c:pt>
                <c:pt idx="2850">
                  <c:v>412.94000000000301</c:v>
                </c:pt>
                <c:pt idx="2851">
                  <c:v>412.94000000000301</c:v>
                </c:pt>
                <c:pt idx="2852">
                  <c:v>412.94000000000301</c:v>
                </c:pt>
                <c:pt idx="2853">
                  <c:v>412.94000000000301</c:v>
                </c:pt>
                <c:pt idx="2854">
                  <c:v>412.94000000000301</c:v>
                </c:pt>
                <c:pt idx="2855">
                  <c:v>412.94000000000301</c:v>
                </c:pt>
                <c:pt idx="2856">
                  <c:v>412.94000000000301</c:v>
                </c:pt>
                <c:pt idx="2857">
                  <c:v>412.94000000000301</c:v>
                </c:pt>
                <c:pt idx="2858">
                  <c:v>412.94000000000301</c:v>
                </c:pt>
                <c:pt idx="2859">
                  <c:v>412.94000000000301</c:v>
                </c:pt>
                <c:pt idx="2860">
                  <c:v>412.94000000000301</c:v>
                </c:pt>
                <c:pt idx="2861">
                  <c:v>412.94000000000301</c:v>
                </c:pt>
                <c:pt idx="2862">
                  <c:v>412.94000000000301</c:v>
                </c:pt>
                <c:pt idx="2863">
                  <c:v>412.94000000000301</c:v>
                </c:pt>
                <c:pt idx="2864">
                  <c:v>412.94000000000301</c:v>
                </c:pt>
                <c:pt idx="2865">
                  <c:v>412.94000000000301</c:v>
                </c:pt>
                <c:pt idx="2866">
                  <c:v>412.94000000000301</c:v>
                </c:pt>
                <c:pt idx="2867">
                  <c:v>412.94000000000301</c:v>
                </c:pt>
                <c:pt idx="2868">
                  <c:v>412.94000000000301</c:v>
                </c:pt>
                <c:pt idx="2869">
                  <c:v>412.94000000000301</c:v>
                </c:pt>
                <c:pt idx="2870">
                  <c:v>412.94000000000301</c:v>
                </c:pt>
                <c:pt idx="2871">
                  <c:v>412.94000000000301</c:v>
                </c:pt>
                <c:pt idx="2872">
                  <c:v>412.94000000000301</c:v>
                </c:pt>
                <c:pt idx="2873">
                  <c:v>412.94000000000301</c:v>
                </c:pt>
                <c:pt idx="2874">
                  <c:v>412.94000000000301</c:v>
                </c:pt>
                <c:pt idx="2875">
                  <c:v>412.94000000000301</c:v>
                </c:pt>
                <c:pt idx="2876">
                  <c:v>412.94000000000301</c:v>
                </c:pt>
                <c:pt idx="2877">
                  <c:v>412.94000000000301</c:v>
                </c:pt>
                <c:pt idx="2878">
                  <c:v>412.94000000000301</c:v>
                </c:pt>
                <c:pt idx="2879">
                  <c:v>412.94000000000301</c:v>
                </c:pt>
                <c:pt idx="2880">
                  <c:v>412.94000000000301</c:v>
                </c:pt>
                <c:pt idx="2881">
                  <c:v>412.94000000000301</c:v>
                </c:pt>
                <c:pt idx="2882">
                  <c:v>412.94000000000301</c:v>
                </c:pt>
                <c:pt idx="2883">
                  <c:v>412.94000000000301</c:v>
                </c:pt>
                <c:pt idx="2884">
                  <c:v>412.94000000000301</c:v>
                </c:pt>
                <c:pt idx="2885">
                  <c:v>412.94000000000301</c:v>
                </c:pt>
                <c:pt idx="2886">
                  <c:v>412.94000000000301</c:v>
                </c:pt>
                <c:pt idx="2887">
                  <c:v>412.94000000000301</c:v>
                </c:pt>
                <c:pt idx="2888">
                  <c:v>412.94000000000301</c:v>
                </c:pt>
                <c:pt idx="2889">
                  <c:v>412.94000000000301</c:v>
                </c:pt>
                <c:pt idx="2890">
                  <c:v>412.94000000000301</c:v>
                </c:pt>
                <c:pt idx="2891">
                  <c:v>412.94000000000301</c:v>
                </c:pt>
                <c:pt idx="2892">
                  <c:v>412.94000000000301</c:v>
                </c:pt>
                <c:pt idx="2893">
                  <c:v>412.94000000000301</c:v>
                </c:pt>
                <c:pt idx="2894">
                  <c:v>412.94000000000301</c:v>
                </c:pt>
                <c:pt idx="2895">
                  <c:v>412.94000000000301</c:v>
                </c:pt>
                <c:pt idx="2896">
                  <c:v>412.94000000000301</c:v>
                </c:pt>
                <c:pt idx="2897">
                  <c:v>412.94000000000301</c:v>
                </c:pt>
                <c:pt idx="2898">
                  <c:v>412.94000000000301</c:v>
                </c:pt>
                <c:pt idx="2899">
                  <c:v>412.94000000000301</c:v>
                </c:pt>
                <c:pt idx="2900">
                  <c:v>412.94000000000301</c:v>
                </c:pt>
                <c:pt idx="2901">
                  <c:v>412.94000000000301</c:v>
                </c:pt>
                <c:pt idx="2902">
                  <c:v>412.94000000000301</c:v>
                </c:pt>
                <c:pt idx="2903">
                  <c:v>412.94000000000301</c:v>
                </c:pt>
                <c:pt idx="2904">
                  <c:v>412.94000000000301</c:v>
                </c:pt>
                <c:pt idx="2905">
                  <c:v>412.94000000000301</c:v>
                </c:pt>
                <c:pt idx="2906">
                  <c:v>412.94000000000301</c:v>
                </c:pt>
                <c:pt idx="2907">
                  <c:v>412.94000000000301</c:v>
                </c:pt>
                <c:pt idx="2908">
                  <c:v>412.94000000000301</c:v>
                </c:pt>
                <c:pt idx="2909">
                  <c:v>412.94000000000301</c:v>
                </c:pt>
                <c:pt idx="2910">
                  <c:v>412.94000000000301</c:v>
                </c:pt>
                <c:pt idx="2911">
                  <c:v>412.94000000000301</c:v>
                </c:pt>
                <c:pt idx="2912">
                  <c:v>412.94000000000301</c:v>
                </c:pt>
                <c:pt idx="2913">
                  <c:v>412.94000000000301</c:v>
                </c:pt>
                <c:pt idx="2914">
                  <c:v>412.94000000000301</c:v>
                </c:pt>
                <c:pt idx="2915">
                  <c:v>412.94000000000301</c:v>
                </c:pt>
                <c:pt idx="2916">
                  <c:v>412.94000000000301</c:v>
                </c:pt>
                <c:pt idx="2917">
                  <c:v>412.94000000000301</c:v>
                </c:pt>
                <c:pt idx="2918">
                  <c:v>412.94000000000301</c:v>
                </c:pt>
                <c:pt idx="2919">
                  <c:v>412.94000000000301</c:v>
                </c:pt>
                <c:pt idx="2920">
                  <c:v>412.94000000000301</c:v>
                </c:pt>
                <c:pt idx="2921">
                  <c:v>412.94000000000301</c:v>
                </c:pt>
                <c:pt idx="2922">
                  <c:v>412.94000000000301</c:v>
                </c:pt>
                <c:pt idx="2923">
                  <c:v>412.94000000000301</c:v>
                </c:pt>
                <c:pt idx="2924">
                  <c:v>412.94000000000301</c:v>
                </c:pt>
                <c:pt idx="2925">
                  <c:v>412.94000000000301</c:v>
                </c:pt>
                <c:pt idx="2926">
                  <c:v>412.94000000000301</c:v>
                </c:pt>
                <c:pt idx="2927">
                  <c:v>412.94000000000301</c:v>
                </c:pt>
                <c:pt idx="2928">
                  <c:v>412.94000000000301</c:v>
                </c:pt>
                <c:pt idx="2929">
                  <c:v>412.94000000000301</c:v>
                </c:pt>
                <c:pt idx="2930">
                  <c:v>412.94000000000301</c:v>
                </c:pt>
                <c:pt idx="2931">
                  <c:v>412.94000000000301</c:v>
                </c:pt>
                <c:pt idx="2932">
                  <c:v>412.94000000000301</c:v>
                </c:pt>
                <c:pt idx="2933">
                  <c:v>412.94000000000301</c:v>
                </c:pt>
                <c:pt idx="2934">
                  <c:v>412.94000000000301</c:v>
                </c:pt>
                <c:pt idx="2935">
                  <c:v>412.94000000000301</c:v>
                </c:pt>
                <c:pt idx="2936">
                  <c:v>412.94000000000301</c:v>
                </c:pt>
                <c:pt idx="2937">
                  <c:v>412.94000000000301</c:v>
                </c:pt>
                <c:pt idx="2938">
                  <c:v>412.94000000000301</c:v>
                </c:pt>
                <c:pt idx="2939">
                  <c:v>412.94000000000301</c:v>
                </c:pt>
                <c:pt idx="2940">
                  <c:v>412.94000000000301</c:v>
                </c:pt>
                <c:pt idx="2941">
                  <c:v>412.94000000000301</c:v>
                </c:pt>
                <c:pt idx="2942">
                  <c:v>412.94000000000301</c:v>
                </c:pt>
                <c:pt idx="2943">
                  <c:v>412.94000000000301</c:v>
                </c:pt>
                <c:pt idx="2944">
                  <c:v>412.94000000000301</c:v>
                </c:pt>
                <c:pt idx="2945">
                  <c:v>412.94000000000301</c:v>
                </c:pt>
                <c:pt idx="2946">
                  <c:v>412.94000000000301</c:v>
                </c:pt>
                <c:pt idx="2947">
                  <c:v>412.94000000000301</c:v>
                </c:pt>
                <c:pt idx="2948">
                  <c:v>412.94000000000301</c:v>
                </c:pt>
                <c:pt idx="2949">
                  <c:v>412.94000000000301</c:v>
                </c:pt>
                <c:pt idx="2950">
                  <c:v>412.94000000000301</c:v>
                </c:pt>
                <c:pt idx="2951">
                  <c:v>412.94000000000301</c:v>
                </c:pt>
                <c:pt idx="2952">
                  <c:v>412.94000000000301</c:v>
                </c:pt>
                <c:pt idx="2953">
                  <c:v>412.94000000000301</c:v>
                </c:pt>
                <c:pt idx="2954">
                  <c:v>412.94000000000301</c:v>
                </c:pt>
                <c:pt idx="2955">
                  <c:v>412.94000000000301</c:v>
                </c:pt>
                <c:pt idx="2956">
                  <c:v>412.94000000000301</c:v>
                </c:pt>
                <c:pt idx="2957">
                  <c:v>412.94000000000301</c:v>
                </c:pt>
                <c:pt idx="2958">
                  <c:v>412.94000000000301</c:v>
                </c:pt>
                <c:pt idx="2959">
                  <c:v>412.94000000000301</c:v>
                </c:pt>
                <c:pt idx="2960">
                  <c:v>412.94000000000301</c:v>
                </c:pt>
                <c:pt idx="2961">
                  <c:v>412.94000000000301</c:v>
                </c:pt>
                <c:pt idx="2962">
                  <c:v>412.94000000000301</c:v>
                </c:pt>
                <c:pt idx="2963">
                  <c:v>412.94000000000301</c:v>
                </c:pt>
                <c:pt idx="2964">
                  <c:v>412.94000000000301</c:v>
                </c:pt>
                <c:pt idx="2965">
                  <c:v>412.94000000000301</c:v>
                </c:pt>
                <c:pt idx="2966">
                  <c:v>412.94000000000301</c:v>
                </c:pt>
                <c:pt idx="2967">
                  <c:v>412.94000000000301</c:v>
                </c:pt>
                <c:pt idx="2968">
                  <c:v>412.94000000000301</c:v>
                </c:pt>
                <c:pt idx="2969">
                  <c:v>412.94000000000301</c:v>
                </c:pt>
                <c:pt idx="2970">
                  <c:v>412.94000000000301</c:v>
                </c:pt>
                <c:pt idx="2971">
                  <c:v>412.94000000000301</c:v>
                </c:pt>
                <c:pt idx="2972">
                  <c:v>412.94000000000301</c:v>
                </c:pt>
                <c:pt idx="2973">
                  <c:v>412.94000000000301</c:v>
                </c:pt>
                <c:pt idx="2974">
                  <c:v>412.94000000000301</c:v>
                </c:pt>
                <c:pt idx="2975">
                  <c:v>412.94000000000301</c:v>
                </c:pt>
                <c:pt idx="2976">
                  <c:v>412.94000000000301</c:v>
                </c:pt>
                <c:pt idx="2977">
                  <c:v>412.94000000000301</c:v>
                </c:pt>
                <c:pt idx="2978">
                  <c:v>412.94000000000301</c:v>
                </c:pt>
                <c:pt idx="2979">
                  <c:v>412.94000000000301</c:v>
                </c:pt>
                <c:pt idx="2980">
                  <c:v>412.94000000000301</c:v>
                </c:pt>
                <c:pt idx="2981">
                  <c:v>412.94000000000301</c:v>
                </c:pt>
                <c:pt idx="2982">
                  <c:v>412.94000000000301</c:v>
                </c:pt>
                <c:pt idx="2983">
                  <c:v>412.94000000000301</c:v>
                </c:pt>
                <c:pt idx="2984">
                  <c:v>412.94000000000301</c:v>
                </c:pt>
                <c:pt idx="2985">
                  <c:v>412.94000000000301</c:v>
                </c:pt>
                <c:pt idx="2986">
                  <c:v>412.94000000000301</c:v>
                </c:pt>
                <c:pt idx="2987">
                  <c:v>412.94000000000301</c:v>
                </c:pt>
                <c:pt idx="2988">
                  <c:v>412.94000000000301</c:v>
                </c:pt>
                <c:pt idx="2989">
                  <c:v>412.94000000000301</c:v>
                </c:pt>
                <c:pt idx="2990">
                  <c:v>412.94000000000301</c:v>
                </c:pt>
                <c:pt idx="2991">
                  <c:v>412.94000000000301</c:v>
                </c:pt>
                <c:pt idx="2992">
                  <c:v>412.94000000000301</c:v>
                </c:pt>
                <c:pt idx="2993">
                  <c:v>412.94000000000301</c:v>
                </c:pt>
                <c:pt idx="2994">
                  <c:v>412.94000000000301</c:v>
                </c:pt>
                <c:pt idx="2995">
                  <c:v>412.94000000000301</c:v>
                </c:pt>
                <c:pt idx="2996">
                  <c:v>412.94000000000301</c:v>
                </c:pt>
                <c:pt idx="2997">
                  <c:v>412.94000000000301</c:v>
                </c:pt>
                <c:pt idx="2998">
                  <c:v>412.94000000000301</c:v>
                </c:pt>
                <c:pt idx="2999">
                  <c:v>412.94000000000301</c:v>
                </c:pt>
                <c:pt idx="3000">
                  <c:v>412.94000000000301</c:v>
                </c:pt>
                <c:pt idx="3001">
                  <c:v>412.94000000000301</c:v>
                </c:pt>
                <c:pt idx="3002">
                  <c:v>412.94000000000301</c:v>
                </c:pt>
                <c:pt idx="3003">
                  <c:v>412.94000000000301</c:v>
                </c:pt>
                <c:pt idx="3004">
                  <c:v>412.94000000000301</c:v>
                </c:pt>
                <c:pt idx="3005">
                  <c:v>412.94000000000301</c:v>
                </c:pt>
                <c:pt idx="3006">
                  <c:v>412.94000000000301</c:v>
                </c:pt>
                <c:pt idx="3007">
                  <c:v>412.94000000000301</c:v>
                </c:pt>
                <c:pt idx="3008">
                  <c:v>412.94000000000301</c:v>
                </c:pt>
                <c:pt idx="3009">
                  <c:v>412.94000000000301</c:v>
                </c:pt>
                <c:pt idx="3010">
                  <c:v>412.94000000000301</c:v>
                </c:pt>
                <c:pt idx="3011">
                  <c:v>412.94000000000301</c:v>
                </c:pt>
                <c:pt idx="3012">
                  <c:v>412.94000000000301</c:v>
                </c:pt>
                <c:pt idx="3013">
                  <c:v>412.94000000000301</c:v>
                </c:pt>
                <c:pt idx="3014">
                  <c:v>412.94000000000301</c:v>
                </c:pt>
                <c:pt idx="3015">
                  <c:v>412.94000000000301</c:v>
                </c:pt>
                <c:pt idx="3016">
                  <c:v>412.94000000000301</c:v>
                </c:pt>
                <c:pt idx="3017">
                  <c:v>412.94000000000301</c:v>
                </c:pt>
                <c:pt idx="3018">
                  <c:v>412.94000000000301</c:v>
                </c:pt>
                <c:pt idx="3019">
                  <c:v>412.94000000000301</c:v>
                </c:pt>
                <c:pt idx="3020">
                  <c:v>412.94000000000301</c:v>
                </c:pt>
                <c:pt idx="3021">
                  <c:v>412.94000000000301</c:v>
                </c:pt>
                <c:pt idx="3022">
                  <c:v>412.94000000000301</c:v>
                </c:pt>
                <c:pt idx="3023">
                  <c:v>412.94000000000301</c:v>
                </c:pt>
                <c:pt idx="3024">
                  <c:v>412.94000000000301</c:v>
                </c:pt>
                <c:pt idx="3025">
                  <c:v>412.94000000000301</c:v>
                </c:pt>
                <c:pt idx="3026">
                  <c:v>412.94000000000301</c:v>
                </c:pt>
                <c:pt idx="3027">
                  <c:v>412.94000000000301</c:v>
                </c:pt>
                <c:pt idx="3028">
                  <c:v>412.94000000000301</c:v>
                </c:pt>
                <c:pt idx="3029">
                  <c:v>412.94000000000301</c:v>
                </c:pt>
                <c:pt idx="3030">
                  <c:v>412.94000000000301</c:v>
                </c:pt>
                <c:pt idx="3031">
                  <c:v>412.94000000000301</c:v>
                </c:pt>
                <c:pt idx="3032">
                  <c:v>412.94000000000301</c:v>
                </c:pt>
                <c:pt idx="3033">
                  <c:v>412.94000000000301</c:v>
                </c:pt>
                <c:pt idx="3034">
                  <c:v>412.94000000000301</c:v>
                </c:pt>
                <c:pt idx="3035">
                  <c:v>412.94000000000301</c:v>
                </c:pt>
                <c:pt idx="3036">
                  <c:v>412.94000000000301</c:v>
                </c:pt>
                <c:pt idx="3037">
                  <c:v>412.94000000000301</c:v>
                </c:pt>
                <c:pt idx="3038">
                  <c:v>412.94000000000301</c:v>
                </c:pt>
                <c:pt idx="3039">
                  <c:v>412.94000000000301</c:v>
                </c:pt>
                <c:pt idx="3040">
                  <c:v>412.94000000000301</c:v>
                </c:pt>
                <c:pt idx="3041">
                  <c:v>412.94000000000301</c:v>
                </c:pt>
                <c:pt idx="3042">
                  <c:v>412.94000000000301</c:v>
                </c:pt>
                <c:pt idx="3043">
                  <c:v>412.94000000000301</c:v>
                </c:pt>
                <c:pt idx="3044">
                  <c:v>412.94000000000301</c:v>
                </c:pt>
                <c:pt idx="3045">
                  <c:v>412.94000000000301</c:v>
                </c:pt>
                <c:pt idx="3046">
                  <c:v>412.94000000000301</c:v>
                </c:pt>
                <c:pt idx="3047">
                  <c:v>412.94000000000301</c:v>
                </c:pt>
                <c:pt idx="3048">
                  <c:v>412.94000000000301</c:v>
                </c:pt>
                <c:pt idx="3049">
                  <c:v>412.94000000000301</c:v>
                </c:pt>
                <c:pt idx="3050">
                  <c:v>412.94000000000301</c:v>
                </c:pt>
                <c:pt idx="3051">
                  <c:v>412.94000000000301</c:v>
                </c:pt>
                <c:pt idx="3052">
                  <c:v>412.94000000000301</c:v>
                </c:pt>
                <c:pt idx="3053">
                  <c:v>412.94000000000301</c:v>
                </c:pt>
                <c:pt idx="3054">
                  <c:v>412.94000000000301</c:v>
                </c:pt>
                <c:pt idx="3055">
                  <c:v>412.94000000000301</c:v>
                </c:pt>
                <c:pt idx="3056">
                  <c:v>412.94000000000301</c:v>
                </c:pt>
                <c:pt idx="3057">
                  <c:v>412.94000000000301</c:v>
                </c:pt>
                <c:pt idx="3058">
                  <c:v>412.94000000000301</c:v>
                </c:pt>
                <c:pt idx="3059">
                  <c:v>412.94000000000301</c:v>
                </c:pt>
                <c:pt idx="3060">
                  <c:v>412.94000000000301</c:v>
                </c:pt>
                <c:pt idx="3061">
                  <c:v>412.94000000000301</c:v>
                </c:pt>
                <c:pt idx="3062">
                  <c:v>412.94000000000301</c:v>
                </c:pt>
                <c:pt idx="3063">
                  <c:v>412.94000000000301</c:v>
                </c:pt>
                <c:pt idx="3064">
                  <c:v>412.94000000000301</c:v>
                </c:pt>
                <c:pt idx="3065">
                  <c:v>412.94000000000301</c:v>
                </c:pt>
                <c:pt idx="3066">
                  <c:v>412.94000000000301</c:v>
                </c:pt>
                <c:pt idx="3067">
                  <c:v>412.94000000000301</c:v>
                </c:pt>
                <c:pt idx="3068">
                  <c:v>412.94000000000301</c:v>
                </c:pt>
                <c:pt idx="3069">
                  <c:v>412.94000000000301</c:v>
                </c:pt>
                <c:pt idx="3070">
                  <c:v>412.94000000000301</c:v>
                </c:pt>
                <c:pt idx="3071">
                  <c:v>412.94000000000301</c:v>
                </c:pt>
                <c:pt idx="3072">
                  <c:v>412.94000000000301</c:v>
                </c:pt>
                <c:pt idx="3073">
                  <c:v>412.94000000000301</c:v>
                </c:pt>
                <c:pt idx="3074">
                  <c:v>412.94000000000301</c:v>
                </c:pt>
                <c:pt idx="3075">
                  <c:v>412.94000000000301</c:v>
                </c:pt>
                <c:pt idx="3076">
                  <c:v>412.94000000000301</c:v>
                </c:pt>
                <c:pt idx="3077">
                  <c:v>412.94000000000301</c:v>
                </c:pt>
                <c:pt idx="3078">
                  <c:v>412.94000000000301</c:v>
                </c:pt>
                <c:pt idx="3079">
                  <c:v>412.94000000000301</c:v>
                </c:pt>
                <c:pt idx="3080">
                  <c:v>412.94000000000301</c:v>
                </c:pt>
                <c:pt idx="3081">
                  <c:v>412.94000000000301</c:v>
                </c:pt>
                <c:pt idx="3082">
                  <c:v>412.94000000000301</c:v>
                </c:pt>
                <c:pt idx="3083">
                  <c:v>412.94000000000301</c:v>
                </c:pt>
                <c:pt idx="3084">
                  <c:v>412.94000000000301</c:v>
                </c:pt>
                <c:pt idx="3085">
                  <c:v>412.94000000000301</c:v>
                </c:pt>
                <c:pt idx="3086">
                  <c:v>412.94000000000301</c:v>
                </c:pt>
                <c:pt idx="3087">
                  <c:v>412.94000000000301</c:v>
                </c:pt>
                <c:pt idx="3088">
                  <c:v>412.94000000000301</c:v>
                </c:pt>
                <c:pt idx="3089">
                  <c:v>412.94000000000301</c:v>
                </c:pt>
                <c:pt idx="3090">
                  <c:v>412.94000000000301</c:v>
                </c:pt>
                <c:pt idx="3091">
                  <c:v>412.94000000000301</c:v>
                </c:pt>
                <c:pt idx="3092">
                  <c:v>412.94000000000301</c:v>
                </c:pt>
                <c:pt idx="3093">
                  <c:v>412.94000000000301</c:v>
                </c:pt>
                <c:pt idx="3094">
                  <c:v>412.94000000000301</c:v>
                </c:pt>
                <c:pt idx="3095">
                  <c:v>412.94000000000301</c:v>
                </c:pt>
                <c:pt idx="3096">
                  <c:v>412.94000000000301</c:v>
                </c:pt>
                <c:pt idx="3097">
                  <c:v>412.94000000000301</c:v>
                </c:pt>
                <c:pt idx="3098">
                  <c:v>412.94000000000301</c:v>
                </c:pt>
                <c:pt idx="3099">
                  <c:v>412.94000000000301</c:v>
                </c:pt>
                <c:pt idx="3100">
                  <c:v>412.94000000000301</c:v>
                </c:pt>
                <c:pt idx="3101">
                  <c:v>412.94000000000301</c:v>
                </c:pt>
                <c:pt idx="3102">
                  <c:v>412.94000000000301</c:v>
                </c:pt>
                <c:pt idx="3103">
                  <c:v>412.94000000000301</c:v>
                </c:pt>
                <c:pt idx="3104">
                  <c:v>412.94000000000301</c:v>
                </c:pt>
                <c:pt idx="3105">
                  <c:v>412.94000000000301</c:v>
                </c:pt>
                <c:pt idx="3106">
                  <c:v>412.94000000000301</c:v>
                </c:pt>
                <c:pt idx="3107">
                  <c:v>412.94000000000301</c:v>
                </c:pt>
                <c:pt idx="3108">
                  <c:v>412.94000000000301</c:v>
                </c:pt>
                <c:pt idx="3109">
                  <c:v>412.94000000000301</c:v>
                </c:pt>
                <c:pt idx="3110">
                  <c:v>412.94000000000301</c:v>
                </c:pt>
                <c:pt idx="3111">
                  <c:v>412.94000000000301</c:v>
                </c:pt>
                <c:pt idx="3112">
                  <c:v>412.94000000000301</c:v>
                </c:pt>
                <c:pt idx="3113">
                  <c:v>412.94000000000301</c:v>
                </c:pt>
                <c:pt idx="3114">
                  <c:v>412.94000000000301</c:v>
                </c:pt>
                <c:pt idx="3115">
                  <c:v>412.94000000000301</c:v>
                </c:pt>
                <c:pt idx="3116">
                  <c:v>412.94000000000301</c:v>
                </c:pt>
                <c:pt idx="3117">
                  <c:v>412.94000000000301</c:v>
                </c:pt>
                <c:pt idx="3118">
                  <c:v>412.94000000000301</c:v>
                </c:pt>
                <c:pt idx="3119">
                  <c:v>412.94000000000301</c:v>
                </c:pt>
                <c:pt idx="3120">
                  <c:v>412.94000000000301</c:v>
                </c:pt>
                <c:pt idx="3121">
                  <c:v>412.94000000000301</c:v>
                </c:pt>
                <c:pt idx="3122">
                  <c:v>412.94000000000301</c:v>
                </c:pt>
                <c:pt idx="3123">
                  <c:v>412.94000000000301</c:v>
                </c:pt>
                <c:pt idx="3124">
                  <c:v>412.94000000000301</c:v>
                </c:pt>
                <c:pt idx="3125">
                  <c:v>412.94000000000301</c:v>
                </c:pt>
                <c:pt idx="3126">
                  <c:v>412.94000000000301</c:v>
                </c:pt>
                <c:pt idx="3127">
                  <c:v>412.94000000000301</c:v>
                </c:pt>
                <c:pt idx="3128">
                  <c:v>412.94000000000301</c:v>
                </c:pt>
                <c:pt idx="3129">
                  <c:v>412.94000000000301</c:v>
                </c:pt>
                <c:pt idx="3130">
                  <c:v>412.94000000000301</c:v>
                </c:pt>
                <c:pt idx="3131">
                  <c:v>412.94000000000301</c:v>
                </c:pt>
                <c:pt idx="3132">
                  <c:v>412.94000000000301</c:v>
                </c:pt>
                <c:pt idx="3133">
                  <c:v>412.94000000000301</c:v>
                </c:pt>
                <c:pt idx="3134">
                  <c:v>412.94000000000301</c:v>
                </c:pt>
                <c:pt idx="3135">
                  <c:v>412.94000000000301</c:v>
                </c:pt>
                <c:pt idx="3136">
                  <c:v>412.94000000000301</c:v>
                </c:pt>
                <c:pt idx="3137">
                  <c:v>412.94000000000301</c:v>
                </c:pt>
                <c:pt idx="3138">
                  <c:v>412.94000000000301</c:v>
                </c:pt>
                <c:pt idx="3139">
                  <c:v>412.94000000000301</c:v>
                </c:pt>
                <c:pt idx="3140">
                  <c:v>412.94000000000301</c:v>
                </c:pt>
                <c:pt idx="3141">
                  <c:v>412.94000000000301</c:v>
                </c:pt>
                <c:pt idx="3142">
                  <c:v>412.94000000000301</c:v>
                </c:pt>
                <c:pt idx="3143">
                  <c:v>412.94000000000301</c:v>
                </c:pt>
                <c:pt idx="3144">
                  <c:v>412.94000000000301</c:v>
                </c:pt>
                <c:pt idx="3145">
                  <c:v>412.94000000000301</c:v>
                </c:pt>
                <c:pt idx="3146">
                  <c:v>412.94000000000301</c:v>
                </c:pt>
                <c:pt idx="3147">
                  <c:v>412.94000000000301</c:v>
                </c:pt>
                <c:pt idx="3148">
                  <c:v>412.94000000000301</c:v>
                </c:pt>
                <c:pt idx="3149">
                  <c:v>412.94000000000301</c:v>
                </c:pt>
                <c:pt idx="3150">
                  <c:v>412.94000000000301</c:v>
                </c:pt>
                <c:pt idx="3151">
                  <c:v>412.94000000000301</c:v>
                </c:pt>
                <c:pt idx="3152">
                  <c:v>412.94000000000301</c:v>
                </c:pt>
                <c:pt idx="3153">
                  <c:v>412.94000000000301</c:v>
                </c:pt>
                <c:pt idx="3154">
                  <c:v>412.94000000000301</c:v>
                </c:pt>
                <c:pt idx="3155">
                  <c:v>412.94000000000301</c:v>
                </c:pt>
                <c:pt idx="3156">
                  <c:v>412.94000000000301</c:v>
                </c:pt>
                <c:pt idx="3157">
                  <c:v>412.94000000000301</c:v>
                </c:pt>
                <c:pt idx="3158">
                  <c:v>412.94000000000301</c:v>
                </c:pt>
                <c:pt idx="3159">
                  <c:v>412.94000000000301</c:v>
                </c:pt>
                <c:pt idx="3160">
                  <c:v>412.94000000000301</c:v>
                </c:pt>
                <c:pt idx="3161">
                  <c:v>412.94000000000301</c:v>
                </c:pt>
                <c:pt idx="3162">
                  <c:v>412.94000000000301</c:v>
                </c:pt>
                <c:pt idx="3163">
                  <c:v>412.94000000000301</c:v>
                </c:pt>
                <c:pt idx="3164">
                  <c:v>412.94000000000301</c:v>
                </c:pt>
                <c:pt idx="3165">
                  <c:v>412.94000000000301</c:v>
                </c:pt>
                <c:pt idx="3166">
                  <c:v>412.94000000000301</c:v>
                </c:pt>
                <c:pt idx="3167">
                  <c:v>412.94000000000301</c:v>
                </c:pt>
                <c:pt idx="3168">
                  <c:v>412.94000000000301</c:v>
                </c:pt>
                <c:pt idx="3169">
                  <c:v>412.94000000000301</c:v>
                </c:pt>
                <c:pt idx="3170">
                  <c:v>412.94000000000301</c:v>
                </c:pt>
                <c:pt idx="3171">
                  <c:v>412.94000000000301</c:v>
                </c:pt>
                <c:pt idx="3172">
                  <c:v>412.94000000000301</c:v>
                </c:pt>
                <c:pt idx="3173">
                  <c:v>412.94000000000301</c:v>
                </c:pt>
                <c:pt idx="3174">
                  <c:v>412.94000000000301</c:v>
                </c:pt>
                <c:pt idx="3175">
                  <c:v>412.94000000000301</c:v>
                </c:pt>
                <c:pt idx="3176">
                  <c:v>412.94000000000301</c:v>
                </c:pt>
                <c:pt idx="3177">
                  <c:v>412.94000000000301</c:v>
                </c:pt>
                <c:pt idx="3178">
                  <c:v>412.94000000000301</c:v>
                </c:pt>
                <c:pt idx="3179">
                  <c:v>412.94000000000301</c:v>
                </c:pt>
                <c:pt idx="3180">
                  <c:v>412.94000000000301</c:v>
                </c:pt>
                <c:pt idx="3181">
                  <c:v>412.94000000000301</c:v>
                </c:pt>
                <c:pt idx="3182">
                  <c:v>412.94000000000301</c:v>
                </c:pt>
                <c:pt idx="3183">
                  <c:v>412.94000000000301</c:v>
                </c:pt>
                <c:pt idx="3184">
                  <c:v>412.94000000000301</c:v>
                </c:pt>
                <c:pt idx="3185">
                  <c:v>412.94000000000301</c:v>
                </c:pt>
                <c:pt idx="3186">
                  <c:v>412.94000000000301</c:v>
                </c:pt>
                <c:pt idx="3187">
                  <c:v>412.94000000000301</c:v>
                </c:pt>
                <c:pt idx="3188">
                  <c:v>412.94000000000301</c:v>
                </c:pt>
                <c:pt idx="3189">
                  <c:v>412.94000000000301</c:v>
                </c:pt>
                <c:pt idx="3190">
                  <c:v>412.94000000000301</c:v>
                </c:pt>
                <c:pt idx="3191">
                  <c:v>412.94000000000301</c:v>
                </c:pt>
                <c:pt idx="3192">
                  <c:v>412.94000000000301</c:v>
                </c:pt>
                <c:pt idx="3193">
                  <c:v>412.94000000000301</c:v>
                </c:pt>
                <c:pt idx="3194">
                  <c:v>412.94000000000301</c:v>
                </c:pt>
                <c:pt idx="3195">
                  <c:v>412.94000000000301</c:v>
                </c:pt>
                <c:pt idx="3196">
                  <c:v>412.94000000000301</c:v>
                </c:pt>
                <c:pt idx="3197">
                  <c:v>412.94000000000301</c:v>
                </c:pt>
                <c:pt idx="3198">
                  <c:v>412.94000000000301</c:v>
                </c:pt>
                <c:pt idx="3199">
                  <c:v>412.94000000000301</c:v>
                </c:pt>
                <c:pt idx="3200">
                  <c:v>412.94000000000301</c:v>
                </c:pt>
                <c:pt idx="3201">
                  <c:v>412.94000000000301</c:v>
                </c:pt>
                <c:pt idx="3202">
                  <c:v>412.94000000000301</c:v>
                </c:pt>
                <c:pt idx="3203">
                  <c:v>412.94000000000301</c:v>
                </c:pt>
                <c:pt idx="3204">
                  <c:v>412.94000000000301</c:v>
                </c:pt>
                <c:pt idx="3205">
                  <c:v>412.94000000000301</c:v>
                </c:pt>
                <c:pt idx="3206">
                  <c:v>412.94000000000301</c:v>
                </c:pt>
                <c:pt idx="3207">
                  <c:v>412.94000000000301</c:v>
                </c:pt>
                <c:pt idx="3208">
                  <c:v>412.94000000000301</c:v>
                </c:pt>
                <c:pt idx="3209">
                  <c:v>412.94000000000301</c:v>
                </c:pt>
                <c:pt idx="3210">
                  <c:v>412.94000000000301</c:v>
                </c:pt>
                <c:pt idx="3211">
                  <c:v>412.94000000000301</c:v>
                </c:pt>
                <c:pt idx="3212">
                  <c:v>412.94000000000301</c:v>
                </c:pt>
                <c:pt idx="3213">
                  <c:v>412.94000000000301</c:v>
                </c:pt>
                <c:pt idx="3214">
                  <c:v>412.94000000000301</c:v>
                </c:pt>
                <c:pt idx="3215">
                  <c:v>412.94000000000301</c:v>
                </c:pt>
                <c:pt idx="3216">
                  <c:v>412.94000000000301</c:v>
                </c:pt>
                <c:pt idx="3217">
                  <c:v>412.94000000000301</c:v>
                </c:pt>
                <c:pt idx="3218">
                  <c:v>412.94000000000301</c:v>
                </c:pt>
                <c:pt idx="3219">
                  <c:v>412.94000000000301</c:v>
                </c:pt>
                <c:pt idx="3220">
                  <c:v>412.94000000000301</c:v>
                </c:pt>
                <c:pt idx="3221">
                  <c:v>412.94000000000301</c:v>
                </c:pt>
                <c:pt idx="3222">
                  <c:v>412.94000000000301</c:v>
                </c:pt>
                <c:pt idx="3223">
                  <c:v>412.94000000000301</c:v>
                </c:pt>
                <c:pt idx="3224">
                  <c:v>412.94000000000301</c:v>
                </c:pt>
                <c:pt idx="3225">
                  <c:v>412.94000000000301</c:v>
                </c:pt>
                <c:pt idx="3226">
                  <c:v>412.94000000000301</c:v>
                </c:pt>
                <c:pt idx="3227">
                  <c:v>412.94000000000301</c:v>
                </c:pt>
                <c:pt idx="3228">
                  <c:v>412.94000000000301</c:v>
                </c:pt>
                <c:pt idx="3229">
                  <c:v>412.94000000000301</c:v>
                </c:pt>
                <c:pt idx="3230">
                  <c:v>412.94000000000301</c:v>
                </c:pt>
                <c:pt idx="3231">
                  <c:v>412.94000000000301</c:v>
                </c:pt>
                <c:pt idx="3232">
                  <c:v>412.94000000000301</c:v>
                </c:pt>
                <c:pt idx="3233">
                  <c:v>412.94000000000301</c:v>
                </c:pt>
                <c:pt idx="3234">
                  <c:v>412.94000000000301</c:v>
                </c:pt>
                <c:pt idx="3235">
                  <c:v>412.94000000000301</c:v>
                </c:pt>
                <c:pt idx="3236">
                  <c:v>412.94000000000301</c:v>
                </c:pt>
                <c:pt idx="3237">
                  <c:v>412.94000000000301</c:v>
                </c:pt>
                <c:pt idx="3238">
                  <c:v>412.94000000000301</c:v>
                </c:pt>
                <c:pt idx="3239">
                  <c:v>412.94000000000301</c:v>
                </c:pt>
                <c:pt idx="3240">
                  <c:v>412.94000000000301</c:v>
                </c:pt>
                <c:pt idx="3241">
                  <c:v>412.94000000000301</c:v>
                </c:pt>
                <c:pt idx="3242">
                  <c:v>412.94000000000301</c:v>
                </c:pt>
                <c:pt idx="3243">
                  <c:v>412.94000000000301</c:v>
                </c:pt>
                <c:pt idx="3244">
                  <c:v>412.94000000000301</c:v>
                </c:pt>
                <c:pt idx="3245">
                  <c:v>412.94000000000301</c:v>
                </c:pt>
                <c:pt idx="3246">
                  <c:v>412.94000000000301</c:v>
                </c:pt>
                <c:pt idx="3247">
                  <c:v>412.94000000000301</c:v>
                </c:pt>
                <c:pt idx="3248">
                  <c:v>412.94000000000301</c:v>
                </c:pt>
                <c:pt idx="3249">
                  <c:v>412.94000000000301</c:v>
                </c:pt>
                <c:pt idx="3250">
                  <c:v>412.94000000000301</c:v>
                </c:pt>
                <c:pt idx="3251">
                  <c:v>412.94000000000301</c:v>
                </c:pt>
                <c:pt idx="3252">
                  <c:v>412.94000000000301</c:v>
                </c:pt>
                <c:pt idx="3253">
                  <c:v>412.94000000000301</c:v>
                </c:pt>
                <c:pt idx="3254">
                  <c:v>412.94000000000301</c:v>
                </c:pt>
                <c:pt idx="3255">
                  <c:v>412.94000000000301</c:v>
                </c:pt>
                <c:pt idx="3256">
                  <c:v>412.94000000000301</c:v>
                </c:pt>
                <c:pt idx="3257">
                  <c:v>412.94000000000301</c:v>
                </c:pt>
                <c:pt idx="3258">
                  <c:v>412.94000000000301</c:v>
                </c:pt>
                <c:pt idx="3259">
                  <c:v>412.94000000000301</c:v>
                </c:pt>
                <c:pt idx="3260">
                  <c:v>412.94000000000301</c:v>
                </c:pt>
                <c:pt idx="3261">
                  <c:v>412.94000000000301</c:v>
                </c:pt>
                <c:pt idx="3262">
                  <c:v>412.94000000000301</c:v>
                </c:pt>
                <c:pt idx="3263">
                  <c:v>412.94000000000301</c:v>
                </c:pt>
                <c:pt idx="3264">
                  <c:v>412.94000000000301</c:v>
                </c:pt>
                <c:pt idx="3265">
                  <c:v>412.94000000000301</c:v>
                </c:pt>
                <c:pt idx="3266">
                  <c:v>412.94000000000301</c:v>
                </c:pt>
                <c:pt idx="3267">
                  <c:v>412.94000000000301</c:v>
                </c:pt>
                <c:pt idx="3268">
                  <c:v>412.94000000000301</c:v>
                </c:pt>
                <c:pt idx="3269">
                  <c:v>412.94000000000301</c:v>
                </c:pt>
                <c:pt idx="3270">
                  <c:v>412.94000000000301</c:v>
                </c:pt>
                <c:pt idx="3271">
                  <c:v>412.94000000000301</c:v>
                </c:pt>
                <c:pt idx="3272">
                  <c:v>412.94000000000301</c:v>
                </c:pt>
                <c:pt idx="3273">
                  <c:v>412.94000000000301</c:v>
                </c:pt>
                <c:pt idx="3274">
                  <c:v>412.94000000000301</c:v>
                </c:pt>
                <c:pt idx="3275">
                  <c:v>412.94000000000301</c:v>
                </c:pt>
                <c:pt idx="3276">
                  <c:v>412.94000000000301</c:v>
                </c:pt>
                <c:pt idx="3277">
                  <c:v>412.94000000000301</c:v>
                </c:pt>
                <c:pt idx="3278">
                  <c:v>412.94000000000301</c:v>
                </c:pt>
                <c:pt idx="3279">
                  <c:v>412.94000000000301</c:v>
                </c:pt>
                <c:pt idx="3280">
                  <c:v>412.94000000000301</c:v>
                </c:pt>
                <c:pt idx="3281">
                  <c:v>412.94000000000301</c:v>
                </c:pt>
                <c:pt idx="3282">
                  <c:v>412.94000000000301</c:v>
                </c:pt>
                <c:pt idx="3283">
                  <c:v>412.94000000000301</c:v>
                </c:pt>
                <c:pt idx="3284">
                  <c:v>412.94000000000301</c:v>
                </c:pt>
                <c:pt idx="3285">
                  <c:v>412.94000000000301</c:v>
                </c:pt>
                <c:pt idx="3286">
                  <c:v>412.94000000000301</c:v>
                </c:pt>
                <c:pt idx="3287">
                  <c:v>412.94000000000301</c:v>
                </c:pt>
                <c:pt idx="3288">
                  <c:v>412.94000000000301</c:v>
                </c:pt>
                <c:pt idx="3289">
                  <c:v>412.94000000000301</c:v>
                </c:pt>
                <c:pt idx="3290">
                  <c:v>412.94000000000301</c:v>
                </c:pt>
                <c:pt idx="3291">
                  <c:v>412.94000000000301</c:v>
                </c:pt>
                <c:pt idx="3292">
                  <c:v>412.94000000000301</c:v>
                </c:pt>
                <c:pt idx="3293">
                  <c:v>412.94000000000301</c:v>
                </c:pt>
                <c:pt idx="3294">
                  <c:v>412.94000000000301</c:v>
                </c:pt>
                <c:pt idx="3295">
                  <c:v>412.94000000000301</c:v>
                </c:pt>
                <c:pt idx="3296">
                  <c:v>412.94000000000301</c:v>
                </c:pt>
                <c:pt idx="3297">
                  <c:v>412.94000000000301</c:v>
                </c:pt>
                <c:pt idx="3298">
                  <c:v>412.94000000000301</c:v>
                </c:pt>
                <c:pt idx="3299">
                  <c:v>412.94000000000301</c:v>
                </c:pt>
                <c:pt idx="3300">
                  <c:v>412.94000000000301</c:v>
                </c:pt>
                <c:pt idx="3301">
                  <c:v>412.94000000000301</c:v>
                </c:pt>
                <c:pt idx="3302">
                  <c:v>412.94000000000301</c:v>
                </c:pt>
                <c:pt idx="3303">
                  <c:v>412.94000000000301</c:v>
                </c:pt>
                <c:pt idx="3304">
                  <c:v>412.94000000000301</c:v>
                </c:pt>
                <c:pt idx="3305">
                  <c:v>412.94000000000301</c:v>
                </c:pt>
                <c:pt idx="3306">
                  <c:v>412.94000000000301</c:v>
                </c:pt>
                <c:pt idx="3307">
                  <c:v>412.94000000000301</c:v>
                </c:pt>
                <c:pt idx="3308">
                  <c:v>412.94000000000301</c:v>
                </c:pt>
                <c:pt idx="3309">
                  <c:v>412.94000000000301</c:v>
                </c:pt>
                <c:pt idx="3310">
                  <c:v>412.94000000000301</c:v>
                </c:pt>
                <c:pt idx="3311">
                  <c:v>412.94000000000301</c:v>
                </c:pt>
                <c:pt idx="3312">
                  <c:v>412.94000000000301</c:v>
                </c:pt>
                <c:pt idx="3313">
                  <c:v>412.94000000000301</c:v>
                </c:pt>
                <c:pt idx="3314">
                  <c:v>412.94000000000301</c:v>
                </c:pt>
                <c:pt idx="3315">
                  <c:v>412.94000000000301</c:v>
                </c:pt>
                <c:pt idx="3316">
                  <c:v>412.94000000000301</c:v>
                </c:pt>
                <c:pt idx="3317">
                  <c:v>412.94000000000301</c:v>
                </c:pt>
                <c:pt idx="3318">
                  <c:v>412.94000000000301</c:v>
                </c:pt>
                <c:pt idx="3319">
                  <c:v>412.94000000000301</c:v>
                </c:pt>
                <c:pt idx="3320">
                  <c:v>412.94000000000301</c:v>
                </c:pt>
                <c:pt idx="3321">
                  <c:v>412.94000000000301</c:v>
                </c:pt>
                <c:pt idx="3322">
                  <c:v>412.94000000000301</c:v>
                </c:pt>
                <c:pt idx="3323">
                  <c:v>412.94000000000301</c:v>
                </c:pt>
                <c:pt idx="3324">
                  <c:v>412.94000000000301</c:v>
                </c:pt>
                <c:pt idx="3325">
                  <c:v>412.94000000000301</c:v>
                </c:pt>
                <c:pt idx="3326">
                  <c:v>412.94000000000301</c:v>
                </c:pt>
                <c:pt idx="3327">
                  <c:v>412.94000000000301</c:v>
                </c:pt>
                <c:pt idx="3328">
                  <c:v>412.94000000000301</c:v>
                </c:pt>
              </c:numCache>
            </c:numRef>
          </c:yVal>
          <c:smooth val="0"/>
        </c:ser>
        <c:ser>
          <c:idx val="1"/>
          <c:order val="1"/>
          <c:tx>
            <c:v>Anode electrode with Shewanella</c:v>
          </c:tx>
          <c:spPr>
            <a:ln w="28575">
              <a:noFill/>
            </a:ln>
          </c:spPr>
          <c:marker>
            <c:symbol val="square"/>
            <c:size val="4"/>
          </c:marker>
          <c:xVal>
            <c:numRef>
              <c:f>Sheet1!$B$3:$B$3331</c:f>
              <c:numCache>
                <c:formatCode>0.000</c:formatCode>
                <c:ptCount val="3329"/>
                <c:pt idx="0" formatCode="0">
                  <c:v>0</c:v>
                </c:pt>
                <c:pt idx="1">
                  <c:v>8.3338333333333431E-2</c:v>
                </c:pt>
                <c:pt idx="2">
                  <c:v>0.16667972222222222</c:v>
                </c:pt>
                <c:pt idx="3">
                  <c:v>0.25001250000000008</c:v>
                </c:pt>
                <c:pt idx="4">
                  <c:v>0.33333027777777846</c:v>
                </c:pt>
                <c:pt idx="5">
                  <c:v>0.41667527777777807</c:v>
                </c:pt>
                <c:pt idx="6">
                  <c:v>0.49999777777777826</c:v>
                </c:pt>
                <c:pt idx="7">
                  <c:v>0.58333694444444373</c:v>
                </c:pt>
                <c:pt idx="8">
                  <c:v>0.66666972222222265</c:v>
                </c:pt>
                <c:pt idx="9">
                  <c:v>0.74999944444444555</c:v>
                </c:pt>
                <c:pt idx="10">
                  <c:v>0.83333194444444469</c:v>
                </c:pt>
                <c:pt idx="11">
                  <c:v>0.91666527777777773</c:v>
                </c:pt>
                <c:pt idx="12">
                  <c:v>1.0000080555555555</c:v>
                </c:pt>
                <c:pt idx="13">
                  <c:v>1.0833316666666668</c:v>
                </c:pt>
                <c:pt idx="14">
                  <c:v>1.1666641666666677</c:v>
                </c:pt>
                <c:pt idx="15">
                  <c:v>1.250005555555556</c:v>
                </c:pt>
                <c:pt idx="16">
                  <c:v>1.3333461111111111</c:v>
                </c:pt>
                <c:pt idx="17">
                  <c:v>1.4166658333333335</c:v>
                </c:pt>
                <c:pt idx="18">
                  <c:v>1.5000086111111111</c:v>
                </c:pt>
                <c:pt idx="19">
                  <c:v>1.5833513888888888</c:v>
                </c:pt>
                <c:pt idx="20">
                  <c:v>1.6666733333333341</c:v>
                </c:pt>
                <c:pt idx="21">
                  <c:v>1.7500088888888889</c:v>
                </c:pt>
                <c:pt idx="22">
                  <c:v>1.8333302777777776</c:v>
                </c:pt>
                <c:pt idx="23">
                  <c:v>1.9166644444444438</c:v>
                </c:pt>
                <c:pt idx="24">
                  <c:v>2.0000049999999998</c:v>
                </c:pt>
                <c:pt idx="25">
                  <c:v>2.0833327777777826</c:v>
                </c:pt>
                <c:pt idx="26">
                  <c:v>2.1666655555555554</c:v>
                </c:pt>
                <c:pt idx="27">
                  <c:v>2.2500133333333334</c:v>
                </c:pt>
                <c:pt idx="28">
                  <c:v>2.3333327777777804</c:v>
                </c:pt>
                <c:pt idx="29">
                  <c:v>2.4166763888888849</c:v>
                </c:pt>
                <c:pt idx="30">
                  <c:v>2.5000119444444442</c:v>
                </c:pt>
                <c:pt idx="31">
                  <c:v>2.5833313888888916</c:v>
                </c:pt>
                <c:pt idx="32">
                  <c:v>2.6666827777777802</c:v>
                </c:pt>
                <c:pt idx="33">
                  <c:v>2.7500133333333334</c:v>
                </c:pt>
                <c:pt idx="34">
                  <c:v>2.833342499999997</c:v>
                </c:pt>
                <c:pt idx="35">
                  <c:v>2.9166641666666644</c:v>
                </c:pt>
                <c:pt idx="36">
                  <c:v>2.9999991666666666</c:v>
                </c:pt>
                <c:pt idx="37">
                  <c:v>3.0833316666666715</c:v>
                </c:pt>
                <c:pt idx="38">
                  <c:v>3.1666747222222242</c:v>
                </c:pt>
                <c:pt idx="39">
                  <c:v>3.2500061111111114</c:v>
                </c:pt>
                <c:pt idx="40">
                  <c:v>3.3333452777777781</c:v>
                </c:pt>
                <c:pt idx="41">
                  <c:v>3.416664999999997</c:v>
                </c:pt>
                <c:pt idx="42">
                  <c:v>3.4999969444444443</c:v>
                </c:pt>
                <c:pt idx="43">
                  <c:v>3.5833319444444487</c:v>
                </c:pt>
                <c:pt idx="44">
                  <c:v>3.6666641666666666</c:v>
                </c:pt>
                <c:pt idx="45">
                  <c:v>3.7500111111111112</c:v>
                </c:pt>
                <c:pt idx="46">
                  <c:v>3.8333369444444445</c:v>
                </c:pt>
                <c:pt idx="47">
                  <c:v>3.9166644444444421</c:v>
                </c:pt>
                <c:pt idx="48">
                  <c:v>4.0000036111111124</c:v>
                </c:pt>
                <c:pt idx="49">
                  <c:v>4.0833311111111152</c:v>
                </c:pt>
                <c:pt idx="50">
                  <c:v>4.1666697222222293</c:v>
                </c:pt>
                <c:pt idx="51">
                  <c:v>4.2500124999999995</c:v>
                </c:pt>
                <c:pt idx="52">
                  <c:v>4.3333452777777755</c:v>
                </c:pt>
                <c:pt idx="53">
                  <c:v>4.4166750000000023</c:v>
                </c:pt>
                <c:pt idx="54">
                  <c:v>4.5000124999999995</c:v>
                </c:pt>
                <c:pt idx="55">
                  <c:v>4.5833305555555555</c:v>
                </c:pt>
                <c:pt idx="56">
                  <c:v>4.6666805555555486</c:v>
                </c:pt>
                <c:pt idx="57">
                  <c:v>4.7500072222222229</c:v>
                </c:pt>
                <c:pt idx="58">
                  <c:v>4.8333308333333385</c:v>
                </c:pt>
                <c:pt idx="59">
                  <c:v>4.9166650000000045</c:v>
                </c:pt>
                <c:pt idx="60">
                  <c:v>5.0000169444444449</c:v>
                </c:pt>
                <c:pt idx="61">
                  <c:v>5.0833319444444438</c:v>
                </c:pt>
                <c:pt idx="62">
                  <c:v>5.1666758333333336</c:v>
                </c:pt>
                <c:pt idx="63">
                  <c:v>5.2499986111111134</c:v>
                </c:pt>
                <c:pt idx="64">
                  <c:v>5.3333369444444454</c:v>
                </c:pt>
                <c:pt idx="65">
                  <c:v>5.4166633333333447</c:v>
                </c:pt>
                <c:pt idx="66">
                  <c:v>5.4999969444444474</c:v>
                </c:pt>
                <c:pt idx="67">
                  <c:v>5.5833386111111114</c:v>
                </c:pt>
                <c:pt idx="68">
                  <c:v>5.6666752777777702</c:v>
                </c:pt>
                <c:pt idx="69">
                  <c:v>5.7500024999999999</c:v>
                </c:pt>
                <c:pt idx="70">
                  <c:v>5.8333425000000014</c:v>
                </c:pt>
                <c:pt idx="71">
                  <c:v>5.9166650000000045</c:v>
                </c:pt>
                <c:pt idx="72">
                  <c:v>6.0000047222222221</c:v>
                </c:pt>
                <c:pt idx="73">
                  <c:v>6.0833411111111158</c:v>
                </c:pt>
                <c:pt idx="74">
                  <c:v>6.1666630555555564</c:v>
                </c:pt>
                <c:pt idx="75">
                  <c:v>6.2500044444444454</c:v>
                </c:pt>
                <c:pt idx="76">
                  <c:v>6.3333419444444488</c:v>
                </c:pt>
                <c:pt idx="77">
                  <c:v>6.4166652777777777</c:v>
                </c:pt>
                <c:pt idx="78">
                  <c:v>6.5000038888888882</c:v>
                </c:pt>
                <c:pt idx="79">
                  <c:v>6.5833333333333393</c:v>
                </c:pt>
                <c:pt idx="80">
                  <c:v>6.6666655555555545</c:v>
                </c:pt>
                <c:pt idx="81">
                  <c:v>6.7500022222222222</c:v>
                </c:pt>
                <c:pt idx="82">
                  <c:v>6.8333488888888914</c:v>
                </c:pt>
                <c:pt idx="83">
                  <c:v>6.9166766666666684</c:v>
                </c:pt>
                <c:pt idx="84">
                  <c:v>6.9999969444444474</c:v>
                </c:pt>
                <c:pt idx="85">
                  <c:v>7.0833413888888925</c:v>
                </c:pt>
                <c:pt idx="86">
                  <c:v>7.1666650000000001</c:v>
                </c:pt>
                <c:pt idx="87">
                  <c:v>7.2500077777777765</c:v>
                </c:pt>
                <c:pt idx="88">
                  <c:v>7.3333377777777775</c:v>
                </c:pt>
                <c:pt idx="89">
                  <c:v>7.4166683333333436</c:v>
                </c:pt>
                <c:pt idx="90">
                  <c:v>7.4999975000000001</c:v>
                </c:pt>
                <c:pt idx="91">
                  <c:v>7.583347777777778</c:v>
                </c:pt>
                <c:pt idx="92">
                  <c:v>7.6666661111111134</c:v>
                </c:pt>
                <c:pt idx="93">
                  <c:v>7.7499969444444474</c:v>
                </c:pt>
                <c:pt idx="94">
                  <c:v>7.8333422222222273</c:v>
                </c:pt>
                <c:pt idx="95">
                  <c:v>7.9166780555555594</c:v>
                </c:pt>
                <c:pt idx="96">
                  <c:v>8.0000088888888907</c:v>
                </c:pt>
                <c:pt idx="97">
                  <c:v>8.0833305555555555</c:v>
                </c:pt>
                <c:pt idx="98">
                  <c:v>8.1666647222222224</c:v>
                </c:pt>
                <c:pt idx="99">
                  <c:v>8.249997500000001</c:v>
                </c:pt>
                <c:pt idx="100">
                  <c:v>8.3333522222222225</c:v>
                </c:pt>
                <c:pt idx="101">
                  <c:v>8.4166758333333327</c:v>
                </c:pt>
                <c:pt idx="102">
                  <c:v>8.4999969444444528</c:v>
                </c:pt>
                <c:pt idx="103">
                  <c:v>8.5833305555555555</c:v>
                </c:pt>
                <c:pt idx="104">
                  <c:v>8.6666766666666728</c:v>
                </c:pt>
                <c:pt idx="105">
                  <c:v>8.750010555555555</c:v>
                </c:pt>
                <c:pt idx="106">
                  <c:v>8.8333333333333357</c:v>
                </c:pt>
                <c:pt idx="107">
                  <c:v>8.9166636111111117</c:v>
                </c:pt>
                <c:pt idx="108">
                  <c:v>8.9999977777777769</c:v>
                </c:pt>
                <c:pt idx="109">
                  <c:v>9.0833316666666661</c:v>
                </c:pt>
                <c:pt idx="110">
                  <c:v>9.1666672222222267</c:v>
                </c:pt>
                <c:pt idx="111">
                  <c:v>9.2499972222222215</c:v>
                </c:pt>
                <c:pt idx="112">
                  <c:v>9.3333438888888907</c:v>
                </c:pt>
                <c:pt idx="113">
                  <c:v>9.4166666666666767</c:v>
                </c:pt>
                <c:pt idx="114">
                  <c:v>9.5000166666666708</c:v>
                </c:pt>
                <c:pt idx="115">
                  <c:v>9.5833450000000013</c:v>
                </c:pt>
                <c:pt idx="116">
                  <c:v>9.6666813888888896</c:v>
                </c:pt>
                <c:pt idx="117">
                  <c:v>9.7500038888888891</c:v>
                </c:pt>
                <c:pt idx="118">
                  <c:v>9.8333425000000005</c:v>
                </c:pt>
                <c:pt idx="119">
                  <c:v>9.9166641666666706</c:v>
                </c:pt>
                <c:pt idx="120">
                  <c:v>9.9999972222222304</c:v>
                </c:pt>
                <c:pt idx="121">
                  <c:v>10.083331111111111</c:v>
                </c:pt>
                <c:pt idx="122">
                  <c:v>10.166675555555555</c:v>
                </c:pt>
                <c:pt idx="123">
                  <c:v>10.250015833333334</c:v>
                </c:pt>
                <c:pt idx="124">
                  <c:v>10.333330277777787</c:v>
                </c:pt>
                <c:pt idx="125">
                  <c:v>10.416665</c:v>
                </c:pt>
                <c:pt idx="126">
                  <c:v>10.500007222222226</c:v>
                </c:pt>
                <c:pt idx="127">
                  <c:v>10.583352222222222</c:v>
                </c:pt>
                <c:pt idx="128">
                  <c:v>10.666665555555555</c:v>
                </c:pt>
                <c:pt idx="129">
                  <c:v>10.750010277777777</c:v>
                </c:pt>
                <c:pt idx="130">
                  <c:v>10.833331666666666</c:v>
                </c:pt>
                <c:pt idx="131">
                  <c:v>10.916665555555555</c:v>
                </c:pt>
                <c:pt idx="132">
                  <c:v>11.000011666666667</c:v>
                </c:pt>
                <c:pt idx="133">
                  <c:v>11.083338333333332</c:v>
                </c:pt>
                <c:pt idx="134">
                  <c:v>11.166678888888889</c:v>
                </c:pt>
                <c:pt idx="135">
                  <c:v>11.2500175</c:v>
                </c:pt>
                <c:pt idx="136">
                  <c:v>11.333330277777787</c:v>
                </c:pt>
                <c:pt idx="137">
                  <c:v>11.416665277777787</c:v>
                </c:pt>
                <c:pt idx="138">
                  <c:v>11.499999166666672</c:v>
                </c:pt>
                <c:pt idx="139">
                  <c:v>11.58334416666667</c:v>
                </c:pt>
                <c:pt idx="140">
                  <c:v>11.666663333333332</c:v>
                </c:pt>
                <c:pt idx="141">
                  <c:v>11.749997777777768</c:v>
                </c:pt>
                <c:pt idx="142">
                  <c:v>11.833331666666666</c:v>
                </c:pt>
                <c:pt idx="143">
                  <c:v>11.916679722222222</c:v>
                </c:pt>
                <c:pt idx="144">
                  <c:v>12.000019444444444</c:v>
                </c:pt>
                <c:pt idx="145">
                  <c:v>12.083337500000004</c:v>
                </c:pt>
                <c:pt idx="146">
                  <c:v>12.166678888888889</c:v>
                </c:pt>
                <c:pt idx="147">
                  <c:v>12.250013333333333</c:v>
                </c:pt>
                <c:pt idx="148">
                  <c:v>12.333330555555555</c:v>
                </c:pt>
                <c:pt idx="149">
                  <c:v>12.416665833333344</c:v>
                </c:pt>
                <c:pt idx="150">
                  <c:v>12.50000416666667</c:v>
                </c:pt>
                <c:pt idx="151">
                  <c:v>12.583331944444446</c:v>
                </c:pt>
                <c:pt idx="152">
                  <c:v>12.666670277777779</c:v>
                </c:pt>
                <c:pt idx="153">
                  <c:v>12.750018055555548</c:v>
                </c:pt>
                <c:pt idx="154">
                  <c:v>12.833348055555549</c:v>
                </c:pt>
                <c:pt idx="155">
                  <c:v>12.916675277777779</c:v>
                </c:pt>
                <c:pt idx="156">
                  <c:v>13.000013888888892</c:v>
                </c:pt>
                <c:pt idx="157">
                  <c:v>13.083336111111112</c:v>
                </c:pt>
                <c:pt idx="158">
                  <c:v>13.166663888888889</c:v>
                </c:pt>
                <c:pt idx="159">
                  <c:v>13.249997500000001</c:v>
                </c:pt>
                <c:pt idx="160">
                  <c:v>13.333331666666666</c:v>
                </c:pt>
                <c:pt idx="161">
                  <c:v>13.416677777777778</c:v>
                </c:pt>
                <c:pt idx="162">
                  <c:v>13.499996944444455</c:v>
                </c:pt>
                <c:pt idx="163">
                  <c:v>13.583331666666666</c:v>
                </c:pt>
                <c:pt idx="164">
                  <c:v>13.666684166666679</c:v>
                </c:pt>
                <c:pt idx="165">
                  <c:v>13.750016388888898</c:v>
                </c:pt>
                <c:pt idx="166">
                  <c:v>13.833331944444446</c:v>
                </c:pt>
                <c:pt idx="167">
                  <c:v>13.916664166666672</c:v>
                </c:pt>
                <c:pt idx="168">
                  <c:v>13.999998055555555</c:v>
                </c:pt>
                <c:pt idx="169">
                  <c:v>14.083340277777777</c:v>
                </c:pt>
                <c:pt idx="170">
                  <c:v>14.16666861111111</c:v>
                </c:pt>
                <c:pt idx="171">
                  <c:v>14.250003611111111</c:v>
                </c:pt>
                <c:pt idx="172">
                  <c:v>14.333351111111099</c:v>
                </c:pt>
                <c:pt idx="173">
                  <c:v>14.416680555555565</c:v>
                </c:pt>
                <c:pt idx="174">
                  <c:v>14.50000611111111</c:v>
                </c:pt>
                <c:pt idx="175">
                  <c:v>14.583330555555555</c:v>
                </c:pt>
                <c:pt idx="176">
                  <c:v>14.666667222222232</c:v>
                </c:pt>
                <c:pt idx="177">
                  <c:v>14.750001388888888</c:v>
                </c:pt>
                <c:pt idx="178">
                  <c:v>14.833348333333332</c:v>
                </c:pt>
                <c:pt idx="179">
                  <c:v>14.916665277777787</c:v>
                </c:pt>
                <c:pt idx="180">
                  <c:v>15.000015833333334</c:v>
                </c:pt>
                <c:pt idx="181">
                  <c:v>15.08333138888889</c:v>
                </c:pt>
                <c:pt idx="182">
                  <c:v>15.16666861111111</c:v>
                </c:pt>
                <c:pt idx="183">
                  <c:v>15.250010555555555</c:v>
                </c:pt>
                <c:pt idx="184">
                  <c:v>15.333332500000004</c:v>
                </c:pt>
                <c:pt idx="185">
                  <c:v>15.416663333333332</c:v>
                </c:pt>
                <c:pt idx="186">
                  <c:v>15.500005833333336</c:v>
                </c:pt>
                <c:pt idx="187">
                  <c:v>15.583338611111111</c:v>
                </c:pt>
                <c:pt idx="188">
                  <c:v>15.666666388888899</c:v>
                </c:pt>
                <c:pt idx="189">
                  <c:v>15.749996388888889</c:v>
                </c:pt>
                <c:pt idx="190">
                  <c:v>15.833341666666666</c:v>
                </c:pt>
                <c:pt idx="191">
                  <c:v>15.91668194444445</c:v>
                </c:pt>
                <c:pt idx="192">
                  <c:v>16.000018611111113</c:v>
                </c:pt>
                <c:pt idx="193">
                  <c:v>16.083335833333283</c:v>
                </c:pt>
                <c:pt idx="194">
                  <c:v>16.166664166666685</c:v>
                </c:pt>
                <c:pt idx="195">
                  <c:v>16.250004722222233</c:v>
                </c:pt>
                <c:pt idx="196">
                  <c:v>16.333333888888887</c:v>
                </c:pt>
                <c:pt idx="197">
                  <c:v>16.416673333333296</c:v>
                </c:pt>
                <c:pt idx="198">
                  <c:v>16.500015555555553</c:v>
                </c:pt>
                <c:pt idx="199">
                  <c:v>16.58334638888887</c:v>
                </c:pt>
                <c:pt idx="200">
                  <c:v>16.666666944444444</c:v>
                </c:pt>
                <c:pt idx="201">
                  <c:v>16.750002499999987</c:v>
                </c:pt>
                <c:pt idx="202">
                  <c:v>16.833347222222223</c:v>
                </c:pt>
                <c:pt idx="203">
                  <c:v>16.916666111111113</c:v>
                </c:pt>
                <c:pt idx="204">
                  <c:v>16.999996666666664</c:v>
                </c:pt>
                <c:pt idx="205">
                  <c:v>17.083330555555523</c:v>
                </c:pt>
                <c:pt idx="206">
                  <c:v>17.166663888888888</c:v>
                </c:pt>
                <c:pt idx="207">
                  <c:v>17.25001</c:v>
                </c:pt>
                <c:pt idx="208">
                  <c:v>17.333331666666684</c:v>
                </c:pt>
                <c:pt idx="209">
                  <c:v>17.416673055555556</c:v>
                </c:pt>
                <c:pt idx="210">
                  <c:v>17.500019166666668</c:v>
                </c:pt>
                <c:pt idx="211">
                  <c:v>17.583341944444442</c:v>
                </c:pt>
                <c:pt idx="212">
                  <c:v>17.666683055555556</c:v>
                </c:pt>
                <c:pt idx="213">
                  <c:v>17.749998055555555</c:v>
                </c:pt>
                <c:pt idx="214">
                  <c:v>17.833332499999987</c:v>
                </c:pt>
                <c:pt idx="215">
                  <c:v>17.916678611111109</c:v>
                </c:pt>
                <c:pt idx="216">
                  <c:v>17.999997222222223</c:v>
                </c:pt>
                <c:pt idx="217">
                  <c:v>18.083334722222222</c:v>
                </c:pt>
                <c:pt idx="218">
                  <c:v>18.16666527777776</c:v>
                </c:pt>
                <c:pt idx="219">
                  <c:v>18.249999722222221</c:v>
                </c:pt>
                <c:pt idx="220">
                  <c:v>18.333353055555555</c:v>
                </c:pt>
                <c:pt idx="221">
                  <c:v>18.41666527777776</c:v>
                </c:pt>
                <c:pt idx="222">
                  <c:v>18.499997777777779</c:v>
                </c:pt>
                <c:pt idx="223">
                  <c:v>18.58333805555554</c:v>
                </c:pt>
                <c:pt idx="224">
                  <c:v>18.66667138888889</c:v>
                </c:pt>
                <c:pt idx="225">
                  <c:v>18.750011944444445</c:v>
                </c:pt>
                <c:pt idx="226">
                  <c:v>18.83333194444446</c:v>
                </c:pt>
                <c:pt idx="227">
                  <c:v>18.916665833333308</c:v>
                </c:pt>
                <c:pt idx="228">
                  <c:v>19.000016111111112</c:v>
                </c:pt>
                <c:pt idx="229">
                  <c:v>19.083334722222222</c:v>
                </c:pt>
                <c:pt idx="230">
                  <c:v>19.166680277777747</c:v>
                </c:pt>
                <c:pt idx="231">
                  <c:v>19.249997499999999</c:v>
                </c:pt>
                <c:pt idx="232">
                  <c:v>19.33333194444446</c:v>
                </c:pt>
                <c:pt idx="233">
                  <c:v>19.416680833333295</c:v>
                </c:pt>
                <c:pt idx="234">
                  <c:v>19.500000833333292</c:v>
                </c:pt>
                <c:pt idx="235">
                  <c:v>19.583332777777745</c:v>
                </c:pt>
                <c:pt idx="236">
                  <c:v>19.666665000000005</c:v>
                </c:pt>
                <c:pt idx="237">
                  <c:v>19.749998055555555</c:v>
                </c:pt>
                <c:pt idx="238">
                  <c:v>19.833336944444447</c:v>
                </c:pt>
                <c:pt idx="239">
                  <c:v>19.916678611111113</c:v>
                </c:pt>
                <c:pt idx="240">
                  <c:v>20.000003611111094</c:v>
                </c:pt>
                <c:pt idx="241">
                  <c:v>20.083341388888886</c:v>
                </c:pt>
                <c:pt idx="242">
                  <c:v>20.166678888888892</c:v>
                </c:pt>
                <c:pt idx="243">
                  <c:v>20.250015555555553</c:v>
                </c:pt>
                <c:pt idx="244">
                  <c:v>20.333330277777758</c:v>
                </c:pt>
                <c:pt idx="245">
                  <c:v>20.416674999999987</c:v>
                </c:pt>
                <c:pt idx="246">
                  <c:v>20.499998055555555</c:v>
                </c:pt>
                <c:pt idx="247">
                  <c:v>20.583331944444442</c:v>
                </c:pt>
                <c:pt idx="248">
                  <c:v>20.666663888888888</c:v>
                </c:pt>
                <c:pt idx="249">
                  <c:v>20.750000555555552</c:v>
                </c:pt>
                <c:pt idx="250">
                  <c:v>20.83334777777776</c:v>
                </c:pt>
                <c:pt idx="251">
                  <c:v>20.916664166666681</c:v>
                </c:pt>
                <c:pt idx="252">
                  <c:v>21.000014166666688</c:v>
                </c:pt>
                <c:pt idx="253">
                  <c:v>21.083330833333275</c:v>
                </c:pt>
                <c:pt idx="254">
                  <c:v>21.166665000000005</c:v>
                </c:pt>
                <c:pt idx="255">
                  <c:v>21.249996944444444</c:v>
                </c:pt>
                <c:pt idx="256">
                  <c:v>21.333347500000002</c:v>
                </c:pt>
                <c:pt idx="257">
                  <c:v>21.416666111111113</c:v>
                </c:pt>
                <c:pt idx="258">
                  <c:v>21.499997777777779</c:v>
                </c:pt>
                <c:pt idx="259">
                  <c:v>21.583332222222186</c:v>
                </c:pt>
                <c:pt idx="260">
                  <c:v>21.666679444444444</c:v>
                </c:pt>
                <c:pt idx="261">
                  <c:v>21.75001111111111</c:v>
                </c:pt>
                <c:pt idx="262">
                  <c:v>21.833335833333315</c:v>
                </c:pt>
                <c:pt idx="263">
                  <c:v>21.91667361111109</c:v>
                </c:pt>
                <c:pt idx="264">
                  <c:v>21.99999861111111</c:v>
                </c:pt>
                <c:pt idx="265">
                  <c:v>22.083331388888887</c:v>
                </c:pt>
                <c:pt idx="266">
                  <c:v>22.166664166666681</c:v>
                </c:pt>
                <c:pt idx="267">
                  <c:v>22.250013611111093</c:v>
                </c:pt>
                <c:pt idx="268">
                  <c:v>22.333347500000002</c:v>
                </c:pt>
                <c:pt idx="269">
                  <c:v>22.416665555555554</c:v>
                </c:pt>
                <c:pt idx="270">
                  <c:v>22.500009444444444</c:v>
                </c:pt>
                <c:pt idx="271">
                  <c:v>22.583331388888887</c:v>
                </c:pt>
                <c:pt idx="272">
                  <c:v>22.666679166666665</c:v>
                </c:pt>
                <c:pt idx="273">
                  <c:v>22.750015833333297</c:v>
                </c:pt>
                <c:pt idx="274">
                  <c:v>22.833346111111112</c:v>
                </c:pt>
                <c:pt idx="275">
                  <c:v>22.916664166666681</c:v>
                </c:pt>
                <c:pt idx="276">
                  <c:v>23.000009722222224</c:v>
                </c:pt>
                <c:pt idx="277">
                  <c:v>23.083346111111084</c:v>
                </c:pt>
                <c:pt idx="278">
                  <c:v>23.166668055555558</c:v>
                </c:pt>
                <c:pt idx="279">
                  <c:v>23.249998888888893</c:v>
                </c:pt>
                <c:pt idx="280">
                  <c:v>23.333330833333292</c:v>
                </c:pt>
                <c:pt idx="281">
                  <c:v>23.416670277777758</c:v>
                </c:pt>
                <c:pt idx="282">
                  <c:v>23.50001444444446</c:v>
                </c:pt>
                <c:pt idx="283">
                  <c:v>23.58334638888887</c:v>
                </c:pt>
                <c:pt idx="284">
                  <c:v>23.666666111111113</c:v>
                </c:pt>
                <c:pt idx="285">
                  <c:v>23.750006111111109</c:v>
                </c:pt>
                <c:pt idx="286">
                  <c:v>23.833333055555556</c:v>
                </c:pt>
                <c:pt idx="287">
                  <c:v>23.916668888888893</c:v>
                </c:pt>
                <c:pt idx="288">
                  <c:v>23.999998888888893</c:v>
                </c:pt>
                <c:pt idx="289">
                  <c:v>24.083347499999981</c:v>
                </c:pt>
                <c:pt idx="290">
                  <c:v>24.16666527777776</c:v>
                </c:pt>
                <c:pt idx="291">
                  <c:v>24.25001111111111</c:v>
                </c:pt>
                <c:pt idx="292">
                  <c:v>24.333334444444464</c:v>
                </c:pt>
                <c:pt idx="293">
                  <c:v>24.41666861111111</c:v>
                </c:pt>
                <c:pt idx="294">
                  <c:v>24.499996944444444</c:v>
                </c:pt>
                <c:pt idx="295">
                  <c:v>24.583330277777733</c:v>
                </c:pt>
                <c:pt idx="296">
                  <c:v>24.666664444444461</c:v>
                </c:pt>
                <c:pt idx="297">
                  <c:v>24.750014166666688</c:v>
                </c:pt>
                <c:pt idx="298">
                  <c:v>24.833337499999999</c:v>
                </c:pt>
                <c:pt idx="299">
                  <c:v>24.916683888888887</c:v>
                </c:pt>
                <c:pt idx="300">
                  <c:v>25.000019166666668</c:v>
                </c:pt>
                <c:pt idx="301">
                  <c:v>25.083340277777729</c:v>
                </c:pt>
                <c:pt idx="302">
                  <c:v>25.166669166666686</c:v>
                </c:pt>
                <c:pt idx="303">
                  <c:v>25.249999444444445</c:v>
                </c:pt>
                <c:pt idx="304">
                  <c:v>25.333347500000002</c:v>
                </c:pt>
                <c:pt idx="305">
                  <c:v>25.416665555555554</c:v>
                </c:pt>
                <c:pt idx="306">
                  <c:v>25.50001444444446</c:v>
                </c:pt>
                <c:pt idx="307">
                  <c:v>25.583330277777733</c:v>
                </c:pt>
                <c:pt idx="308">
                  <c:v>25.666669166666686</c:v>
                </c:pt>
                <c:pt idx="309">
                  <c:v>25.750004722222233</c:v>
                </c:pt>
                <c:pt idx="310">
                  <c:v>25.833339722222224</c:v>
                </c:pt>
                <c:pt idx="311">
                  <c:v>25.916663333333297</c:v>
                </c:pt>
                <c:pt idx="312">
                  <c:v>26.000013611111093</c:v>
                </c:pt>
                <c:pt idx="313">
                  <c:v>26.083348611111088</c:v>
                </c:pt>
                <c:pt idx="314">
                  <c:v>26.166677222222223</c:v>
                </c:pt>
                <c:pt idx="315">
                  <c:v>26.249997499999999</c:v>
                </c:pt>
                <c:pt idx="316">
                  <c:v>26.33334972222222</c:v>
                </c:pt>
                <c:pt idx="317">
                  <c:v>26.416681666666687</c:v>
                </c:pt>
                <c:pt idx="318">
                  <c:v>26.499997222222223</c:v>
                </c:pt>
                <c:pt idx="319">
                  <c:v>26.58333611111108</c:v>
                </c:pt>
                <c:pt idx="320">
                  <c:v>26.666679999999989</c:v>
                </c:pt>
                <c:pt idx="321">
                  <c:v>26.74999861111111</c:v>
                </c:pt>
                <c:pt idx="322">
                  <c:v>26.833335555555557</c:v>
                </c:pt>
                <c:pt idx="323">
                  <c:v>26.916665555555554</c:v>
                </c:pt>
                <c:pt idx="324">
                  <c:v>27.000013888888887</c:v>
                </c:pt>
                <c:pt idx="325">
                  <c:v>27.083330277777733</c:v>
                </c:pt>
                <c:pt idx="326">
                  <c:v>27.166666111111113</c:v>
                </c:pt>
                <c:pt idx="327">
                  <c:v>27.250012499999986</c:v>
                </c:pt>
                <c:pt idx="328">
                  <c:v>27.333340277777751</c:v>
                </c:pt>
                <c:pt idx="329">
                  <c:v>27.416665555555554</c:v>
                </c:pt>
                <c:pt idx="330">
                  <c:v>27.499997499999999</c:v>
                </c:pt>
                <c:pt idx="331">
                  <c:v>27.583332499999976</c:v>
                </c:pt>
                <c:pt idx="332">
                  <c:v>27.666670555555552</c:v>
                </c:pt>
                <c:pt idx="333">
                  <c:v>27.750010833333295</c:v>
                </c:pt>
                <c:pt idx="334">
                  <c:v>27.833348888888892</c:v>
                </c:pt>
                <c:pt idx="335">
                  <c:v>27.916676111111112</c:v>
                </c:pt>
                <c:pt idx="336">
                  <c:v>27.999998888888893</c:v>
                </c:pt>
                <c:pt idx="337">
                  <c:v>28.083334166666667</c:v>
                </c:pt>
                <c:pt idx="338">
                  <c:v>28.166664722222233</c:v>
                </c:pt>
                <c:pt idx="339">
                  <c:v>28.250007777777761</c:v>
                </c:pt>
                <c:pt idx="340">
                  <c:v>28.333329722222221</c:v>
                </c:pt>
                <c:pt idx="341">
                  <c:v>28.416663888888888</c:v>
                </c:pt>
                <c:pt idx="342">
                  <c:v>28.499997222222223</c:v>
                </c:pt>
                <c:pt idx="343">
                  <c:v>28.583350833333292</c:v>
                </c:pt>
                <c:pt idx="344">
                  <c:v>28.666663611111112</c:v>
                </c:pt>
                <c:pt idx="345">
                  <c:v>28.749997777777779</c:v>
                </c:pt>
                <c:pt idx="346">
                  <c:v>28.833330277777758</c:v>
                </c:pt>
                <c:pt idx="347">
                  <c:v>28.916669166666686</c:v>
                </c:pt>
                <c:pt idx="348">
                  <c:v>28.999999166666687</c:v>
                </c:pt>
                <c:pt idx="349">
                  <c:v>29.083336944444429</c:v>
                </c:pt>
                <c:pt idx="350">
                  <c:v>29.166663888888888</c:v>
                </c:pt>
                <c:pt idx="351">
                  <c:v>29.249996944444444</c:v>
                </c:pt>
                <c:pt idx="352">
                  <c:v>29.333332222222204</c:v>
                </c:pt>
                <c:pt idx="353">
                  <c:v>29.416683611111093</c:v>
                </c:pt>
                <c:pt idx="354">
                  <c:v>29.499996944444444</c:v>
                </c:pt>
                <c:pt idx="355">
                  <c:v>29.583351666666687</c:v>
                </c:pt>
                <c:pt idx="356">
                  <c:v>29.666687499999988</c:v>
                </c:pt>
                <c:pt idx="357">
                  <c:v>29.74999861111111</c:v>
                </c:pt>
                <c:pt idx="358">
                  <c:v>29.83333138888889</c:v>
                </c:pt>
                <c:pt idx="359">
                  <c:v>29.916663611111112</c:v>
                </c:pt>
                <c:pt idx="360">
                  <c:v>30.000005833333308</c:v>
                </c:pt>
                <c:pt idx="361">
                  <c:v>30.083330555555523</c:v>
                </c:pt>
                <c:pt idx="362">
                  <c:v>30.166663888888888</c:v>
                </c:pt>
                <c:pt idx="363">
                  <c:v>30.249997222222223</c:v>
                </c:pt>
                <c:pt idx="364">
                  <c:v>30.333334166666685</c:v>
                </c:pt>
                <c:pt idx="365">
                  <c:v>30.416675555555557</c:v>
                </c:pt>
                <c:pt idx="366">
                  <c:v>30.500003055555556</c:v>
                </c:pt>
                <c:pt idx="367">
                  <c:v>30.583331944444442</c:v>
                </c:pt>
                <c:pt idx="368">
                  <c:v>30.666665000000005</c:v>
                </c:pt>
                <c:pt idx="369">
                  <c:v>30.750010833333295</c:v>
                </c:pt>
                <c:pt idx="370">
                  <c:v>30.83333</c:v>
                </c:pt>
                <c:pt idx="371">
                  <c:v>30.91666861111111</c:v>
                </c:pt>
                <c:pt idx="372">
                  <c:v>31.00001111111111</c:v>
                </c:pt>
                <c:pt idx="373">
                  <c:v>31.083348055555536</c:v>
                </c:pt>
                <c:pt idx="374">
                  <c:v>31.166664722222233</c:v>
                </c:pt>
                <c:pt idx="375">
                  <c:v>31.249997777777779</c:v>
                </c:pt>
                <c:pt idx="376">
                  <c:v>31.333332777777763</c:v>
                </c:pt>
                <c:pt idx="377">
                  <c:v>31.416679166666665</c:v>
                </c:pt>
                <c:pt idx="378">
                  <c:v>31.500002499999987</c:v>
                </c:pt>
                <c:pt idx="379">
                  <c:v>31.583333611111083</c:v>
                </c:pt>
                <c:pt idx="380">
                  <c:v>31.666665833333308</c:v>
                </c:pt>
                <c:pt idx="381">
                  <c:v>31.749997499999999</c:v>
                </c:pt>
                <c:pt idx="382">
                  <c:v>31.833342499999986</c:v>
                </c:pt>
                <c:pt idx="383">
                  <c:v>31.91666861111111</c:v>
                </c:pt>
                <c:pt idx="384">
                  <c:v>31.999999166666687</c:v>
                </c:pt>
                <c:pt idx="385">
                  <c:v>32.083344166666592</c:v>
                </c:pt>
                <c:pt idx="386">
                  <c:v>32.166664444444407</c:v>
                </c:pt>
                <c:pt idx="387">
                  <c:v>32.250010555555555</c:v>
                </c:pt>
                <c:pt idx="388">
                  <c:v>32.333330277777783</c:v>
                </c:pt>
                <c:pt idx="389">
                  <c:v>32.416663888888891</c:v>
                </c:pt>
                <c:pt idx="390">
                  <c:v>32.500008888888928</c:v>
                </c:pt>
                <c:pt idx="391">
                  <c:v>32.583353611111114</c:v>
                </c:pt>
                <c:pt idx="392">
                  <c:v>32.666673611111108</c:v>
                </c:pt>
                <c:pt idx="393">
                  <c:v>32.749996944444462</c:v>
                </c:pt>
                <c:pt idx="394">
                  <c:v>32.833343055555545</c:v>
                </c:pt>
                <c:pt idx="395">
                  <c:v>32.916685555555489</c:v>
                </c:pt>
                <c:pt idx="396">
                  <c:v>33.000006111111105</c:v>
                </c:pt>
                <c:pt idx="397">
                  <c:v>33.083338888888939</c:v>
                </c:pt>
                <c:pt idx="398">
                  <c:v>33.166664166666592</c:v>
                </c:pt>
                <c:pt idx="399">
                  <c:v>33.249996666666618</c:v>
                </c:pt>
                <c:pt idx="400">
                  <c:v>33.333330277777783</c:v>
                </c:pt>
                <c:pt idx="401">
                  <c:v>33.41666611111107</c:v>
                </c:pt>
                <c:pt idx="402">
                  <c:v>33.499997777777779</c:v>
                </c:pt>
                <c:pt idx="403">
                  <c:v>33.583332222222232</c:v>
                </c:pt>
                <c:pt idx="404">
                  <c:v>33.666664444444407</c:v>
                </c:pt>
                <c:pt idx="405">
                  <c:v>33.750013333333335</c:v>
                </c:pt>
                <c:pt idx="406">
                  <c:v>33.833335555555557</c:v>
                </c:pt>
                <c:pt idx="407">
                  <c:v>33.916681111111053</c:v>
                </c:pt>
                <c:pt idx="408">
                  <c:v>33.99999861111111</c:v>
                </c:pt>
                <c:pt idx="409">
                  <c:v>34.083336944444461</c:v>
                </c:pt>
                <c:pt idx="410">
                  <c:v>34.166663055555546</c:v>
                </c:pt>
                <c:pt idx="411">
                  <c:v>34.250012500000011</c:v>
                </c:pt>
                <c:pt idx="412">
                  <c:v>34.33333388888893</c:v>
                </c:pt>
                <c:pt idx="413">
                  <c:v>34.416669444444388</c:v>
                </c:pt>
                <c:pt idx="414">
                  <c:v>34.499999722222221</c:v>
                </c:pt>
                <c:pt idx="415">
                  <c:v>34.583330555555555</c:v>
                </c:pt>
                <c:pt idx="416">
                  <c:v>34.666674444444446</c:v>
                </c:pt>
                <c:pt idx="417">
                  <c:v>34.750009166666594</c:v>
                </c:pt>
                <c:pt idx="418">
                  <c:v>34.833330555555555</c:v>
                </c:pt>
                <c:pt idx="419">
                  <c:v>34.916669444444388</c:v>
                </c:pt>
                <c:pt idx="420">
                  <c:v>34.99999861111111</c:v>
                </c:pt>
                <c:pt idx="421">
                  <c:v>35.083343333333325</c:v>
                </c:pt>
                <c:pt idx="422">
                  <c:v>35.166664722222194</c:v>
                </c:pt>
                <c:pt idx="423">
                  <c:v>35.250001944444442</c:v>
                </c:pt>
                <c:pt idx="424">
                  <c:v>35.333353333333335</c:v>
                </c:pt>
                <c:pt idx="425">
                  <c:v>35.41666611111107</c:v>
                </c:pt>
                <c:pt idx="426">
                  <c:v>35.499998333333338</c:v>
                </c:pt>
                <c:pt idx="427">
                  <c:v>35.583349444444444</c:v>
                </c:pt>
                <c:pt idx="428">
                  <c:v>35.666679722222227</c:v>
                </c:pt>
                <c:pt idx="429">
                  <c:v>35.750008333333334</c:v>
                </c:pt>
                <c:pt idx="430">
                  <c:v>35.833335833333336</c:v>
                </c:pt>
                <c:pt idx="431">
                  <c:v>35.91667055555552</c:v>
                </c:pt>
                <c:pt idx="432">
                  <c:v>36.000005833333326</c:v>
                </c:pt>
                <c:pt idx="433">
                  <c:v>36.083342500000001</c:v>
                </c:pt>
                <c:pt idx="434">
                  <c:v>36.166663333333325</c:v>
                </c:pt>
                <c:pt idx="435">
                  <c:v>36.25001388888893</c:v>
                </c:pt>
                <c:pt idx="436">
                  <c:v>36.333347499999995</c:v>
                </c:pt>
                <c:pt idx="437">
                  <c:v>36.416682222222192</c:v>
                </c:pt>
                <c:pt idx="438">
                  <c:v>36.500016666666603</c:v>
                </c:pt>
                <c:pt idx="439">
                  <c:v>36.583342222222221</c:v>
                </c:pt>
                <c:pt idx="440">
                  <c:v>36.666686111111105</c:v>
                </c:pt>
                <c:pt idx="441">
                  <c:v>36.7500066666666</c:v>
                </c:pt>
                <c:pt idx="442">
                  <c:v>36.833330277777783</c:v>
                </c:pt>
                <c:pt idx="443">
                  <c:v>36.91666333333329</c:v>
                </c:pt>
                <c:pt idx="444">
                  <c:v>36.999999444444441</c:v>
                </c:pt>
                <c:pt idx="445">
                  <c:v>37.083330277777783</c:v>
                </c:pt>
                <c:pt idx="446">
                  <c:v>37.166663333333325</c:v>
                </c:pt>
                <c:pt idx="447">
                  <c:v>37.250003055555545</c:v>
                </c:pt>
                <c:pt idx="448">
                  <c:v>37.333331111111107</c:v>
                </c:pt>
                <c:pt idx="449">
                  <c:v>37.416675833333294</c:v>
                </c:pt>
                <c:pt idx="450">
                  <c:v>37.499998055555551</c:v>
                </c:pt>
                <c:pt idx="451">
                  <c:v>37.58333861111111</c:v>
                </c:pt>
                <c:pt idx="452">
                  <c:v>37.666665555555554</c:v>
                </c:pt>
                <c:pt idx="453">
                  <c:v>37.750001666666577</c:v>
                </c:pt>
                <c:pt idx="454">
                  <c:v>37.833330277777783</c:v>
                </c:pt>
                <c:pt idx="455">
                  <c:v>37.916683055555502</c:v>
                </c:pt>
                <c:pt idx="456">
                  <c:v>38.000009722222224</c:v>
                </c:pt>
                <c:pt idx="457">
                  <c:v>38.083330277777783</c:v>
                </c:pt>
                <c:pt idx="458">
                  <c:v>38.166668611111106</c:v>
                </c:pt>
                <c:pt idx="459">
                  <c:v>38.24999722222222</c:v>
                </c:pt>
                <c:pt idx="460">
                  <c:v>38.333332500000012</c:v>
                </c:pt>
                <c:pt idx="461">
                  <c:v>38.416665833333283</c:v>
                </c:pt>
                <c:pt idx="462">
                  <c:v>38.499996666666618</c:v>
                </c:pt>
                <c:pt idx="463">
                  <c:v>38.583350000000003</c:v>
                </c:pt>
                <c:pt idx="464">
                  <c:v>38.6666641666666</c:v>
                </c:pt>
                <c:pt idx="465">
                  <c:v>38.750011944444452</c:v>
                </c:pt>
                <c:pt idx="466">
                  <c:v>38.833335833333329</c:v>
                </c:pt>
                <c:pt idx="467">
                  <c:v>38.916680277777743</c:v>
                </c:pt>
                <c:pt idx="468">
                  <c:v>38.999996666666618</c:v>
                </c:pt>
                <c:pt idx="469">
                  <c:v>39.08334277777778</c:v>
                </c:pt>
                <c:pt idx="470">
                  <c:v>39.166680833333324</c:v>
                </c:pt>
                <c:pt idx="471">
                  <c:v>39.250015555555557</c:v>
                </c:pt>
                <c:pt idx="472">
                  <c:v>39.333348888888928</c:v>
                </c:pt>
                <c:pt idx="473">
                  <c:v>39.416679166666576</c:v>
                </c:pt>
                <c:pt idx="474">
                  <c:v>39.49999861111111</c:v>
                </c:pt>
                <c:pt idx="475">
                  <c:v>39.58333861111111</c:v>
                </c:pt>
                <c:pt idx="476">
                  <c:v>39.666675000000012</c:v>
                </c:pt>
                <c:pt idx="477">
                  <c:v>39.749998333333338</c:v>
                </c:pt>
                <c:pt idx="478">
                  <c:v>39.833338055555551</c:v>
                </c:pt>
                <c:pt idx="479">
                  <c:v>39.916668055555505</c:v>
                </c:pt>
                <c:pt idx="480">
                  <c:v>40.000000277777772</c:v>
                </c:pt>
                <c:pt idx="481">
                  <c:v>40.083344722222186</c:v>
                </c:pt>
                <c:pt idx="482">
                  <c:v>40.166681388888911</c:v>
                </c:pt>
                <c:pt idx="483">
                  <c:v>40.249997499999999</c:v>
                </c:pt>
                <c:pt idx="484">
                  <c:v>40.333342500000001</c:v>
                </c:pt>
                <c:pt idx="485">
                  <c:v>40.416665555555504</c:v>
                </c:pt>
                <c:pt idx="486">
                  <c:v>40.499998333333338</c:v>
                </c:pt>
                <c:pt idx="487">
                  <c:v>40.583340555555544</c:v>
                </c:pt>
                <c:pt idx="488">
                  <c:v>40.666663888888912</c:v>
                </c:pt>
                <c:pt idx="489">
                  <c:v>40.749997777777779</c:v>
                </c:pt>
                <c:pt idx="490">
                  <c:v>40.83334277777778</c:v>
                </c:pt>
                <c:pt idx="491">
                  <c:v>40.916674166666567</c:v>
                </c:pt>
                <c:pt idx="492">
                  <c:v>40.999998333333338</c:v>
                </c:pt>
                <c:pt idx="493">
                  <c:v>41.083330555555555</c:v>
                </c:pt>
                <c:pt idx="494">
                  <c:v>41.166678888888939</c:v>
                </c:pt>
                <c:pt idx="495">
                  <c:v>41.250010000000003</c:v>
                </c:pt>
                <c:pt idx="496">
                  <c:v>41.333331388888929</c:v>
                </c:pt>
                <c:pt idx="497">
                  <c:v>41.416664999999995</c:v>
                </c:pt>
                <c:pt idx="498">
                  <c:v>41.499997499999999</c:v>
                </c:pt>
                <c:pt idx="499">
                  <c:v>41.583332500000012</c:v>
                </c:pt>
                <c:pt idx="500">
                  <c:v>41.666683611111104</c:v>
                </c:pt>
                <c:pt idx="501">
                  <c:v>41.750015555555557</c:v>
                </c:pt>
                <c:pt idx="502">
                  <c:v>41.833331111111107</c:v>
                </c:pt>
                <c:pt idx="503">
                  <c:v>41.916669166666566</c:v>
                </c:pt>
                <c:pt idx="504">
                  <c:v>41.999997499999999</c:v>
                </c:pt>
                <c:pt idx="505">
                  <c:v>42.083331388888929</c:v>
                </c:pt>
                <c:pt idx="506">
                  <c:v>42.166678055555558</c:v>
                </c:pt>
                <c:pt idx="507">
                  <c:v>42.250016111111108</c:v>
                </c:pt>
                <c:pt idx="508">
                  <c:v>42.333338333333337</c:v>
                </c:pt>
                <c:pt idx="509">
                  <c:v>42.416667777777725</c:v>
                </c:pt>
                <c:pt idx="510">
                  <c:v>42.499999166666619</c:v>
                </c:pt>
                <c:pt idx="511">
                  <c:v>42.583332500000012</c:v>
                </c:pt>
                <c:pt idx="512">
                  <c:v>42.666677499999999</c:v>
                </c:pt>
                <c:pt idx="513">
                  <c:v>42.750011666666595</c:v>
                </c:pt>
                <c:pt idx="514">
                  <c:v>42.833339166666619</c:v>
                </c:pt>
                <c:pt idx="515">
                  <c:v>42.916665833333283</c:v>
                </c:pt>
                <c:pt idx="516">
                  <c:v>43.000015555555557</c:v>
                </c:pt>
                <c:pt idx="517">
                  <c:v>43.08333722222222</c:v>
                </c:pt>
                <c:pt idx="518">
                  <c:v>43.166678888888939</c:v>
                </c:pt>
                <c:pt idx="519">
                  <c:v>43.250009166666594</c:v>
                </c:pt>
                <c:pt idx="520">
                  <c:v>43.333335833333329</c:v>
                </c:pt>
                <c:pt idx="521">
                  <c:v>43.416679444444398</c:v>
                </c:pt>
                <c:pt idx="522">
                  <c:v>43.499998333333338</c:v>
                </c:pt>
                <c:pt idx="523">
                  <c:v>43.58333861111111</c:v>
                </c:pt>
                <c:pt idx="524">
                  <c:v>43.666682222222228</c:v>
                </c:pt>
                <c:pt idx="525">
                  <c:v>43.750009444444444</c:v>
                </c:pt>
                <c:pt idx="526">
                  <c:v>43.833348055555554</c:v>
                </c:pt>
                <c:pt idx="527">
                  <c:v>43.916664166666564</c:v>
                </c:pt>
                <c:pt idx="528">
                  <c:v>43.999997499999999</c:v>
                </c:pt>
                <c:pt idx="529">
                  <c:v>44.083333611111108</c:v>
                </c:pt>
                <c:pt idx="530">
                  <c:v>44.166665277777781</c:v>
                </c:pt>
                <c:pt idx="531">
                  <c:v>44.250013611111108</c:v>
                </c:pt>
                <c:pt idx="532">
                  <c:v>44.333334722222226</c:v>
                </c:pt>
                <c:pt idx="533">
                  <c:v>44.416664722222144</c:v>
                </c:pt>
                <c:pt idx="534">
                  <c:v>44.5000066666666</c:v>
                </c:pt>
                <c:pt idx="535">
                  <c:v>44.583331111111107</c:v>
                </c:pt>
                <c:pt idx="536">
                  <c:v>44.666673888888937</c:v>
                </c:pt>
                <c:pt idx="537">
                  <c:v>44.749998055555551</c:v>
                </c:pt>
                <c:pt idx="538">
                  <c:v>44.833330555555555</c:v>
                </c:pt>
                <c:pt idx="539">
                  <c:v>44.916664166666564</c:v>
                </c:pt>
                <c:pt idx="540">
                  <c:v>44.999998333333338</c:v>
                </c:pt>
                <c:pt idx="541">
                  <c:v>45.083348611111106</c:v>
                </c:pt>
                <c:pt idx="542">
                  <c:v>45.166665555555554</c:v>
                </c:pt>
                <c:pt idx="543">
                  <c:v>45.250003333333325</c:v>
                </c:pt>
                <c:pt idx="544">
                  <c:v>45.333345555555546</c:v>
                </c:pt>
                <c:pt idx="545">
                  <c:v>45.416664999999995</c:v>
                </c:pt>
                <c:pt idx="546">
                  <c:v>45.500013055555556</c:v>
                </c:pt>
                <c:pt idx="547">
                  <c:v>45.583331388888929</c:v>
                </c:pt>
                <c:pt idx="548">
                  <c:v>45.666665277777781</c:v>
                </c:pt>
                <c:pt idx="549">
                  <c:v>45.750011111111114</c:v>
                </c:pt>
                <c:pt idx="550">
                  <c:v>45.833332777777812</c:v>
                </c:pt>
                <c:pt idx="551">
                  <c:v>45.91668138888889</c:v>
                </c:pt>
                <c:pt idx="552">
                  <c:v>45.999997777777779</c:v>
                </c:pt>
                <c:pt idx="553">
                  <c:v>46.083332777777812</c:v>
                </c:pt>
                <c:pt idx="554">
                  <c:v>46.166675277777813</c:v>
                </c:pt>
                <c:pt idx="555">
                  <c:v>46.250010277777783</c:v>
                </c:pt>
                <c:pt idx="556">
                  <c:v>46.333332500000012</c:v>
                </c:pt>
                <c:pt idx="557">
                  <c:v>46.416669722222167</c:v>
                </c:pt>
                <c:pt idx="558">
                  <c:v>46.500001944444449</c:v>
                </c:pt>
                <c:pt idx="559">
                  <c:v>46.583331944444453</c:v>
                </c:pt>
                <c:pt idx="560">
                  <c:v>46.666665555555554</c:v>
                </c:pt>
                <c:pt idx="561">
                  <c:v>46.750014722222225</c:v>
                </c:pt>
                <c:pt idx="562">
                  <c:v>46.833332222222232</c:v>
                </c:pt>
                <c:pt idx="563">
                  <c:v>46.916678888888889</c:v>
                </c:pt>
                <c:pt idx="564">
                  <c:v>46.999998888888939</c:v>
                </c:pt>
                <c:pt idx="565">
                  <c:v>47.083347499999995</c:v>
                </c:pt>
                <c:pt idx="566">
                  <c:v>47.166679166666619</c:v>
                </c:pt>
                <c:pt idx="567">
                  <c:v>47.24999722222222</c:v>
                </c:pt>
                <c:pt idx="568">
                  <c:v>47.333330000000011</c:v>
                </c:pt>
                <c:pt idx="569">
                  <c:v>47.416664722222144</c:v>
                </c:pt>
                <c:pt idx="570">
                  <c:v>47.500011666666595</c:v>
                </c:pt>
                <c:pt idx="571">
                  <c:v>47.583347222222194</c:v>
                </c:pt>
                <c:pt idx="572">
                  <c:v>47.666663333333325</c:v>
                </c:pt>
                <c:pt idx="573">
                  <c:v>47.750003055555545</c:v>
                </c:pt>
                <c:pt idx="574">
                  <c:v>47.833345555555546</c:v>
                </c:pt>
                <c:pt idx="575">
                  <c:v>47.916684999999994</c:v>
                </c:pt>
                <c:pt idx="576">
                  <c:v>48.000009166666594</c:v>
                </c:pt>
                <c:pt idx="577">
                  <c:v>48.083340277777779</c:v>
                </c:pt>
                <c:pt idx="578">
                  <c:v>48.166675000000012</c:v>
                </c:pt>
                <c:pt idx="579">
                  <c:v>48.249996388888938</c:v>
                </c:pt>
                <c:pt idx="580">
                  <c:v>48.333342500000001</c:v>
                </c:pt>
                <c:pt idx="581">
                  <c:v>48.416678333333294</c:v>
                </c:pt>
                <c:pt idx="582">
                  <c:v>48.5</c:v>
                </c:pt>
                <c:pt idx="583">
                  <c:v>48.583334444444425</c:v>
                </c:pt>
                <c:pt idx="584">
                  <c:v>48.666681944444441</c:v>
                </c:pt>
                <c:pt idx="585">
                  <c:v>48.750005555555546</c:v>
                </c:pt>
                <c:pt idx="586">
                  <c:v>48.833331111111107</c:v>
                </c:pt>
                <c:pt idx="587">
                  <c:v>48.916685277777745</c:v>
                </c:pt>
                <c:pt idx="588">
                  <c:v>48.99999861111111</c:v>
                </c:pt>
                <c:pt idx="589">
                  <c:v>49.083332500000012</c:v>
                </c:pt>
                <c:pt idx="590">
                  <c:v>49.166667222222195</c:v>
                </c:pt>
                <c:pt idx="591">
                  <c:v>49.24999722222222</c:v>
                </c:pt>
                <c:pt idx="592">
                  <c:v>49.33333972222222</c:v>
                </c:pt>
                <c:pt idx="593">
                  <c:v>49.41666333333329</c:v>
                </c:pt>
                <c:pt idx="594">
                  <c:v>49.499999166666619</c:v>
                </c:pt>
                <c:pt idx="595">
                  <c:v>49.583331388888929</c:v>
                </c:pt>
                <c:pt idx="596">
                  <c:v>49.666664722222194</c:v>
                </c:pt>
                <c:pt idx="597">
                  <c:v>49.75001638888893</c:v>
                </c:pt>
                <c:pt idx="598">
                  <c:v>49.833330833333335</c:v>
                </c:pt>
                <c:pt idx="599">
                  <c:v>49.916665555555504</c:v>
                </c:pt>
                <c:pt idx="600">
                  <c:v>50.000003888888912</c:v>
                </c:pt>
                <c:pt idx="601">
                  <c:v>50.083350000000003</c:v>
                </c:pt>
                <c:pt idx="602">
                  <c:v>50.166664444444407</c:v>
                </c:pt>
                <c:pt idx="603">
                  <c:v>50.25</c:v>
                </c:pt>
                <c:pt idx="604">
                  <c:v>50.333334444444425</c:v>
                </c:pt>
                <c:pt idx="605">
                  <c:v>50.416663055555489</c:v>
                </c:pt>
                <c:pt idx="606">
                  <c:v>50.500007222222195</c:v>
                </c:pt>
                <c:pt idx="607">
                  <c:v>50.583331388888929</c:v>
                </c:pt>
                <c:pt idx="608">
                  <c:v>50.666665277777781</c:v>
                </c:pt>
                <c:pt idx="609">
                  <c:v>50.74999722222222</c:v>
                </c:pt>
                <c:pt idx="610">
                  <c:v>50.833331388888929</c:v>
                </c:pt>
                <c:pt idx="611">
                  <c:v>50.916665555555504</c:v>
                </c:pt>
                <c:pt idx="612">
                  <c:v>51.000009166666594</c:v>
                </c:pt>
                <c:pt idx="613">
                  <c:v>51.083332777777812</c:v>
                </c:pt>
                <c:pt idx="614">
                  <c:v>51.166681111111096</c:v>
                </c:pt>
                <c:pt idx="615">
                  <c:v>51.249998888888939</c:v>
                </c:pt>
                <c:pt idx="616">
                  <c:v>51.333330555555555</c:v>
                </c:pt>
                <c:pt idx="617">
                  <c:v>51.416663611111055</c:v>
                </c:pt>
                <c:pt idx="618">
                  <c:v>51.500017499999998</c:v>
                </c:pt>
                <c:pt idx="619">
                  <c:v>51.583332500000012</c:v>
                </c:pt>
                <c:pt idx="620">
                  <c:v>51.666663888888912</c:v>
                </c:pt>
                <c:pt idx="621">
                  <c:v>51.74999722222222</c:v>
                </c:pt>
                <c:pt idx="622">
                  <c:v>51.833350000000003</c:v>
                </c:pt>
                <c:pt idx="623">
                  <c:v>51.916675277777777</c:v>
                </c:pt>
                <c:pt idx="624">
                  <c:v>52.000012222222217</c:v>
                </c:pt>
                <c:pt idx="625">
                  <c:v>52.083336666666604</c:v>
                </c:pt>
                <c:pt idx="626">
                  <c:v>52.166670000000003</c:v>
                </c:pt>
                <c:pt idx="627">
                  <c:v>52.249998055555551</c:v>
                </c:pt>
                <c:pt idx="628">
                  <c:v>52.333330833333335</c:v>
                </c:pt>
                <c:pt idx="629">
                  <c:v>52.416674166666567</c:v>
                </c:pt>
                <c:pt idx="630">
                  <c:v>52.500010277777783</c:v>
                </c:pt>
                <c:pt idx="631">
                  <c:v>52.583330833333335</c:v>
                </c:pt>
                <c:pt idx="632">
                  <c:v>52.666665555555554</c:v>
                </c:pt>
                <c:pt idx="633">
                  <c:v>52.750014166666602</c:v>
                </c:pt>
                <c:pt idx="634">
                  <c:v>52.833334166666603</c:v>
                </c:pt>
                <c:pt idx="635">
                  <c:v>52.91666611111107</c:v>
                </c:pt>
                <c:pt idx="636">
                  <c:v>52.999998055555551</c:v>
                </c:pt>
                <c:pt idx="637">
                  <c:v>53.083335000000012</c:v>
                </c:pt>
                <c:pt idx="638">
                  <c:v>53.166666111111105</c:v>
                </c:pt>
                <c:pt idx="639">
                  <c:v>53.249998888888939</c:v>
                </c:pt>
                <c:pt idx="640">
                  <c:v>53.333330833333335</c:v>
                </c:pt>
                <c:pt idx="641">
                  <c:v>53.416684999999994</c:v>
                </c:pt>
                <c:pt idx="642">
                  <c:v>53.500015555555557</c:v>
                </c:pt>
                <c:pt idx="643">
                  <c:v>53.583350833333334</c:v>
                </c:pt>
                <c:pt idx="644">
                  <c:v>53.666663888888912</c:v>
                </c:pt>
                <c:pt idx="645">
                  <c:v>53.74999861111111</c:v>
                </c:pt>
                <c:pt idx="646">
                  <c:v>53.833340833333324</c:v>
                </c:pt>
                <c:pt idx="647">
                  <c:v>53.916668611111071</c:v>
                </c:pt>
                <c:pt idx="648">
                  <c:v>53.999996388888938</c:v>
                </c:pt>
                <c:pt idx="649">
                  <c:v>54.083334444444425</c:v>
                </c:pt>
                <c:pt idx="650">
                  <c:v>54.166665833333326</c:v>
                </c:pt>
                <c:pt idx="651">
                  <c:v>54.250003888888912</c:v>
                </c:pt>
                <c:pt idx="652">
                  <c:v>54.33333972222222</c:v>
                </c:pt>
                <c:pt idx="653">
                  <c:v>54.416675277777777</c:v>
                </c:pt>
                <c:pt idx="654">
                  <c:v>54.500006944444443</c:v>
                </c:pt>
                <c:pt idx="655">
                  <c:v>54.583332500000012</c:v>
                </c:pt>
                <c:pt idx="656">
                  <c:v>54.666663611111105</c:v>
                </c:pt>
                <c:pt idx="657">
                  <c:v>54.74999722222222</c:v>
                </c:pt>
                <c:pt idx="658">
                  <c:v>54.833330555555555</c:v>
                </c:pt>
                <c:pt idx="659">
                  <c:v>54.916663611111055</c:v>
                </c:pt>
                <c:pt idx="660">
                  <c:v>55.000007222222195</c:v>
                </c:pt>
                <c:pt idx="661">
                  <c:v>55.083338888888939</c:v>
                </c:pt>
                <c:pt idx="662">
                  <c:v>55.166669444444445</c:v>
                </c:pt>
                <c:pt idx="663">
                  <c:v>55.249996666666618</c:v>
                </c:pt>
                <c:pt idx="664">
                  <c:v>55.333330555555555</c:v>
                </c:pt>
                <c:pt idx="665">
                  <c:v>55.416675833333294</c:v>
                </c:pt>
                <c:pt idx="666">
                  <c:v>55.499997499999999</c:v>
                </c:pt>
                <c:pt idx="667">
                  <c:v>55.583350277777782</c:v>
                </c:pt>
                <c:pt idx="668">
                  <c:v>55.666664722222194</c:v>
                </c:pt>
                <c:pt idx="669">
                  <c:v>55.750009166666594</c:v>
                </c:pt>
                <c:pt idx="670">
                  <c:v>55.833330555555555</c:v>
                </c:pt>
                <c:pt idx="671">
                  <c:v>55.916665833333283</c:v>
                </c:pt>
                <c:pt idx="672">
                  <c:v>55.99999861111111</c:v>
                </c:pt>
                <c:pt idx="673">
                  <c:v>56.083340277777779</c:v>
                </c:pt>
                <c:pt idx="674">
                  <c:v>56.166665277777781</c:v>
                </c:pt>
                <c:pt idx="675">
                  <c:v>56.249996944444462</c:v>
                </c:pt>
                <c:pt idx="676">
                  <c:v>56.333338055555551</c:v>
                </c:pt>
                <c:pt idx="677">
                  <c:v>56.416663611111055</c:v>
                </c:pt>
                <c:pt idx="678">
                  <c:v>56.500004444444407</c:v>
                </c:pt>
                <c:pt idx="679">
                  <c:v>56.583352777777783</c:v>
                </c:pt>
                <c:pt idx="680">
                  <c:v>56.666665277777781</c:v>
                </c:pt>
                <c:pt idx="681">
                  <c:v>56.750020555555544</c:v>
                </c:pt>
                <c:pt idx="682">
                  <c:v>56.83334583333334</c:v>
                </c:pt>
                <c:pt idx="683">
                  <c:v>56.916680833333274</c:v>
                </c:pt>
                <c:pt idx="684">
                  <c:v>57.000015000000012</c:v>
                </c:pt>
                <c:pt idx="685">
                  <c:v>57.083331111111107</c:v>
                </c:pt>
                <c:pt idx="686">
                  <c:v>57.166676388888938</c:v>
                </c:pt>
                <c:pt idx="687">
                  <c:v>57.250003888888912</c:v>
                </c:pt>
                <c:pt idx="688">
                  <c:v>57.333350833333334</c:v>
                </c:pt>
                <c:pt idx="689">
                  <c:v>57.416666388888892</c:v>
                </c:pt>
                <c:pt idx="690">
                  <c:v>57.500017222222226</c:v>
                </c:pt>
                <c:pt idx="691">
                  <c:v>57.583336111111116</c:v>
                </c:pt>
                <c:pt idx="692">
                  <c:v>57.666669444444445</c:v>
                </c:pt>
                <c:pt idx="693">
                  <c:v>57.750011944444452</c:v>
                </c:pt>
                <c:pt idx="694">
                  <c:v>57.833330277777783</c:v>
                </c:pt>
                <c:pt idx="695">
                  <c:v>57.916663611111055</c:v>
                </c:pt>
                <c:pt idx="696">
                  <c:v>58.000015000000012</c:v>
                </c:pt>
                <c:pt idx="697">
                  <c:v>58.083344444444414</c:v>
                </c:pt>
                <c:pt idx="698">
                  <c:v>58.166681388888911</c:v>
                </c:pt>
                <c:pt idx="699">
                  <c:v>58.250005000000002</c:v>
                </c:pt>
                <c:pt idx="700">
                  <c:v>58.333344444444414</c:v>
                </c:pt>
                <c:pt idx="701">
                  <c:v>58.416665833333283</c:v>
                </c:pt>
                <c:pt idx="702">
                  <c:v>58.500008888888928</c:v>
                </c:pt>
                <c:pt idx="703">
                  <c:v>58.583341388888911</c:v>
                </c:pt>
                <c:pt idx="704">
                  <c:v>58.666663611111105</c:v>
                </c:pt>
                <c:pt idx="705">
                  <c:v>58.750010000000003</c:v>
                </c:pt>
                <c:pt idx="706">
                  <c:v>58.833348611111106</c:v>
                </c:pt>
                <c:pt idx="707">
                  <c:v>58.916664166666564</c:v>
                </c:pt>
                <c:pt idx="708">
                  <c:v>59.00001833333333</c:v>
                </c:pt>
                <c:pt idx="709">
                  <c:v>59.083331944444453</c:v>
                </c:pt>
                <c:pt idx="710">
                  <c:v>59.166676388888938</c:v>
                </c:pt>
                <c:pt idx="711">
                  <c:v>59.250011388888922</c:v>
                </c:pt>
                <c:pt idx="712">
                  <c:v>59.333345277777781</c:v>
                </c:pt>
                <c:pt idx="713">
                  <c:v>59.416664166666564</c:v>
                </c:pt>
                <c:pt idx="714">
                  <c:v>59.500010000000003</c:v>
                </c:pt>
                <c:pt idx="715">
                  <c:v>59.583336666666604</c:v>
                </c:pt>
                <c:pt idx="716">
                  <c:v>59.666664722222194</c:v>
                </c:pt>
                <c:pt idx="717">
                  <c:v>59.749996388888938</c:v>
                </c:pt>
                <c:pt idx="718">
                  <c:v>59.833331111111107</c:v>
                </c:pt>
                <c:pt idx="719">
                  <c:v>59.916664444444372</c:v>
                </c:pt>
                <c:pt idx="720">
                  <c:v>60.000008333333334</c:v>
                </c:pt>
                <c:pt idx="721">
                  <c:v>60.083330277777783</c:v>
                </c:pt>
                <c:pt idx="722">
                  <c:v>60.166665000000002</c:v>
                </c:pt>
                <c:pt idx="723">
                  <c:v>60.249999444444441</c:v>
                </c:pt>
                <c:pt idx="724">
                  <c:v>60.333330277777783</c:v>
                </c:pt>
                <c:pt idx="725">
                  <c:v>60.416666666666558</c:v>
                </c:pt>
                <c:pt idx="726">
                  <c:v>60.500015000000012</c:v>
                </c:pt>
                <c:pt idx="727">
                  <c:v>60.583345555555546</c:v>
                </c:pt>
                <c:pt idx="728">
                  <c:v>60.6666825</c:v>
                </c:pt>
                <c:pt idx="729">
                  <c:v>60.74999861111111</c:v>
                </c:pt>
                <c:pt idx="730">
                  <c:v>60.833345277777781</c:v>
                </c:pt>
                <c:pt idx="731">
                  <c:v>60.916674444444375</c:v>
                </c:pt>
                <c:pt idx="732">
                  <c:v>60.99999722222222</c:v>
                </c:pt>
                <c:pt idx="733">
                  <c:v>61.083346111111105</c:v>
                </c:pt>
                <c:pt idx="734">
                  <c:v>61.166671111111114</c:v>
                </c:pt>
                <c:pt idx="735">
                  <c:v>61.25000277777778</c:v>
                </c:pt>
                <c:pt idx="736">
                  <c:v>61.333330555555555</c:v>
                </c:pt>
                <c:pt idx="737">
                  <c:v>61.416677777777743</c:v>
                </c:pt>
                <c:pt idx="738">
                  <c:v>61.50000277777778</c:v>
                </c:pt>
                <c:pt idx="739">
                  <c:v>61.583332222222232</c:v>
                </c:pt>
                <c:pt idx="740">
                  <c:v>61.666673333333335</c:v>
                </c:pt>
                <c:pt idx="741">
                  <c:v>61.75001638888893</c:v>
                </c:pt>
                <c:pt idx="742">
                  <c:v>61.833330833333335</c:v>
                </c:pt>
                <c:pt idx="743">
                  <c:v>61.916664166666564</c:v>
                </c:pt>
                <c:pt idx="744">
                  <c:v>62</c:v>
                </c:pt>
                <c:pt idx="745">
                  <c:v>62.083340833333324</c:v>
                </c:pt>
                <c:pt idx="746">
                  <c:v>62.166669722222224</c:v>
                </c:pt>
                <c:pt idx="747">
                  <c:v>62.250000555555545</c:v>
                </c:pt>
                <c:pt idx="748">
                  <c:v>62.333331944444453</c:v>
                </c:pt>
                <c:pt idx="749">
                  <c:v>62.416681944444399</c:v>
                </c:pt>
                <c:pt idx="750">
                  <c:v>62.500011388888922</c:v>
                </c:pt>
                <c:pt idx="751">
                  <c:v>62.583344444444414</c:v>
                </c:pt>
                <c:pt idx="752">
                  <c:v>62.666664722222194</c:v>
                </c:pt>
                <c:pt idx="753">
                  <c:v>62.750001111111104</c:v>
                </c:pt>
                <c:pt idx="754">
                  <c:v>62.833330555555555</c:v>
                </c:pt>
                <c:pt idx="755">
                  <c:v>62.916668055555505</c:v>
                </c:pt>
                <c:pt idx="756">
                  <c:v>63.000003333333325</c:v>
                </c:pt>
                <c:pt idx="757">
                  <c:v>63.083331666666602</c:v>
                </c:pt>
                <c:pt idx="758">
                  <c:v>63.1666641666666</c:v>
                </c:pt>
                <c:pt idx="759">
                  <c:v>63.249996944444462</c:v>
                </c:pt>
                <c:pt idx="760">
                  <c:v>63.333330277777783</c:v>
                </c:pt>
                <c:pt idx="761">
                  <c:v>63.416676111111094</c:v>
                </c:pt>
                <c:pt idx="762">
                  <c:v>63.5</c:v>
                </c:pt>
                <c:pt idx="763">
                  <c:v>63.583337500000006</c:v>
                </c:pt>
                <c:pt idx="764">
                  <c:v>63.666680833333324</c:v>
                </c:pt>
                <c:pt idx="765">
                  <c:v>63.749996666666618</c:v>
                </c:pt>
                <c:pt idx="766">
                  <c:v>63.833344722222186</c:v>
                </c:pt>
                <c:pt idx="767">
                  <c:v>63.916682222222192</c:v>
                </c:pt>
                <c:pt idx="768">
                  <c:v>63.99999722222222</c:v>
                </c:pt>
                <c:pt idx="769">
                  <c:v>64.083348888888764</c:v>
                </c:pt>
                <c:pt idx="770">
                  <c:v>64.166683333333339</c:v>
                </c:pt>
                <c:pt idx="771">
                  <c:v>64.250014444444446</c:v>
                </c:pt>
                <c:pt idx="772">
                  <c:v>64.333337777777714</c:v>
                </c:pt>
                <c:pt idx="773">
                  <c:v>64.416670833333342</c:v>
                </c:pt>
                <c:pt idx="774">
                  <c:v>64.500011944444452</c:v>
                </c:pt>
                <c:pt idx="775">
                  <c:v>64.583338055555444</c:v>
                </c:pt>
                <c:pt idx="776">
                  <c:v>64.666679999999999</c:v>
                </c:pt>
                <c:pt idx="777">
                  <c:v>64.749997777777793</c:v>
                </c:pt>
                <c:pt idx="778">
                  <c:v>64.833339166666548</c:v>
                </c:pt>
                <c:pt idx="779">
                  <c:v>64.916664722222336</c:v>
                </c:pt>
                <c:pt idx="780">
                  <c:v>65.000007499999981</c:v>
                </c:pt>
                <c:pt idx="781">
                  <c:v>65.083330277777748</c:v>
                </c:pt>
                <c:pt idx="782">
                  <c:v>65.166664166666649</c:v>
                </c:pt>
                <c:pt idx="783">
                  <c:v>65.250008055555455</c:v>
                </c:pt>
                <c:pt idx="784">
                  <c:v>65.333331111110994</c:v>
                </c:pt>
                <c:pt idx="785">
                  <c:v>65.416667500000088</c:v>
                </c:pt>
                <c:pt idx="786">
                  <c:v>65.500004166666599</c:v>
                </c:pt>
                <c:pt idx="787">
                  <c:v>65.583343611111133</c:v>
                </c:pt>
                <c:pt idx="788">
                  <c:v>65.66666361111119</c:v>
                </c:pt>
                <c:pt idx="789">
                  <c:v>65.750000555555559</c:v>
                </c:pt>
                <c:pt idx="790">
                  <c:v>65.833331666666538</c:v>
                </c:pt>
                <c:pt idx="791">
                  <c:v>65.916668055555562</c:v>
                </c:pt>
                <c:pt idx="792">
                  <c:v>66.000011388888879</c:v>
                </c:pt>
                <c:pt idx="793">
                  <c:v>66.083340555555438</c:v>
                </c:pt>
                <c:pt idx="794">
                  <c:v>66.166673611111122</c:v>
                </c:pt>
                <c:pt idx="795">
                  <c:v>66.25001972222222</c:v>
                </c:pt>
                <c:pt idx="796">
                  <c:v>66.333330555555435</c:v>
                </c:pt>
                <c:pt idx="797">
                  <c:v>66.416664166666664</c:v>
                </c:pt>
                <c:pt idx="798">
                  <c:v>66.499998611111124</c:v>
                </c:pt>
                <c:pt idx="799">
                  <c:v>66.583334999999948</c:v>
                </c:pt>
                <c:pt idx="800">
                  <c:v>66.666686388888849</c:v>
                </c:pt>
                <c:pt idx="801">
                  <c:v>66.750016666666653</c:v>
                </c:pt>
                <c:pt idx="802">
                  <c:v>66.833350833333242</c:v>
                </c:pt>
                <c:pt idx="803">
                  <c:v>66.916664722222336</c:v>
                </c:pt>
                <c:pt idx="804">
                  <c:v>66.999998611111124</c:v>
                </c:pt>
                <c:pt idx="805">
                  <c:v>67.083342777777759</c:v>
                </c:pt>
                <c:pt idx="806">
                  <c:v>67.166664166666649</c:v>
                </c:pt>
                <c:pt idx="807">
                  <c:v>67.250009722222217</c:v>
                </c:pt>
                <c:pt idx="808">
                  <c:v>67.333352499999933</c:v>
                </c:pt>
                <c:pt idx="809">
                  <c:v>67.416663611111261</c:v>
                </c:pt>
                <c:pt idx="810">
                  <c:v>67.499996666666675</c:v>
                </c:pt>
                <c:pt idx="811">
                  <c:v>67.583338611111088</c:v>
                </c:pt>
                <c:pt idx="812">
                  <c:v>67.666674444444439</c:v>
                </c:pt>
                <c:pt idx="813">
                  <c:v>67.75000277777778</c:v>
                </c:pt>
                <c:pt idx="814">
                  <c:v>67.833335833333209</c:v>
                </c:pt>
                <c:pt idx="815">
                  <c:v>67.916668611111206</c:v>
                </c:pt>
                <c:pt idx="816">
                  <c:v>68.000000277777772</c:v>
                </c:pt>
                <c:pt idx="817">
                  <c:v>68.083346388888813</c:v>
                </c:pt>
                <c:pt idx="818">
                  <c:v>68.166664166666649</c:v>
                </c:pt>
                <c:pt idx="819">
                  <c:v>68.250015833333308</c:v>
                </c:pt>
                <c:pt idx="820">
                  <c:v>68.333337222222141</c:v>
                </c:pt>
                <c:pt idx="821">
                  <c:v>68.416672777777777</c:v>
                </c:pt>
                <c:pt idx="822">
                  <c:v>68.499999444444512</c:v>
                </c:pt>
                <c:pt idx="823">
                  <c:v>68.583350833333242</c:v>
                </c:pt>
                <c:pt idx="824">
                  <c:v>68.666675555555486</c:v>
                </c:pt>
                <c:pt idx="825">
                  <c:v>68.750013611111186</c:v>
                </c:pt>
                <c:pt idx="826">
                  <c:v>68.833348333333205</c:v>
                </c:pt>
                <c:pt idx="827">
                  <c:v>68.916682777777794</c:v>
                </c:pt>
                <c:pt idx="828">
                  <c:v>69.00000277777778</c:v>
                </c:pt>
                <c:pt idx="829">
                  <c:v>69.083330277777748</c:v>
                </c:pt>
                <c:pt idx="830">
                  <c:v>69.166671111111043</c:v>
                </c:pt>
                <c:pt idx="831">
                  <c:v>69.249998611111124</c:v>
                </c:pt>
                <c:pt idx="832">
                  <c:v>69.333332499999898</c:v>
                </c:pt>
                <c:pt idx="833">
                  <c:v>69.416677777777792</c:v>
                </c:pt>
                <c:pt idx="834">
                  <c:v>69.499996944444447</c:v>
                </c:pt>
                <c:pt idx="835">
                  <c:v>69.583339999999978</c:v>
                </c:pt>
                <c:pt idx="836">
                  <c:v>69.666678888888796</c:v>
                </c:pt>
                <c:pt idx="837">
                  <c:v>69.750008055555455</c:v>
                </c:pt>
                <c:pt idx="838">
                  <c:v>69.833346388888813</c:v>
                </c:pt>
                <c:pt idx="839">
                  <c:v>69.916682777777794</c:v>
                </c:pt>
                <c:pt idx="840">
                  <c:v>70.000006944444408</c:v>
                </c:pt>
                <c:pt idx="841">
                  <c:v>70.083331666666538</c:v>
                </c:pt>
                <c:pt idx="842">
                  <c:v>70.166680555555558</c:v>
                </c:pt>
                <c:pt idx="843">
                  <c:v>70.250001111111089</c:v>
                </c:pt>
                <c:pt idx="844">
                  <c:v>70.333338055555444</c:v>
                </c:pt>
                <c:pt idx="845">
                  <c:v>70.416677222222233</c:v>
                </c:pt>
                <c:pt idx="846">
                  <c:v>70.499998333333338</c:v>
                </c:pt>
                <c:pt idx="847">
                  <c:v>70.583347777777718</c:v>
                </c:pt>
                <c:pt idx="848">
                  <c:v>70.666664166666649</c:v>
                </c:pt>
                <c:pt idx="849">
                  <c:v>70.749997777777793</c:v>
                </c:pt>
                <c:pt idx="850">
                  <c:v>70.833329999999989</c:v>
                </c:pt>
                <c:pt idx="851">
                  <c:v>70.916665833333397</c:v>
                </c:pt>
                <c:pt idx="852">
                  <c:v>70.999997500000006</c:v>
                </c:pt>
                <c:pt idx="853">
                  <c:v>71.083335277777778</c:v>
                </c:pt>
                <c:pt idx="854">
                  <c:v>71.166665277777795</c:v>
                </c:pt>
                <c:pt idx="855">
                  <c:v>71.250013055555556</c:v>
                </c:pt>
                <c:pt idx="856">
                  <c:v>71.333331111110994</c:v>
                </c:pt>
                <c:pt idx="857">
                  <c:v>71.416663888888976</c:v>
                </c:pt>
                <c:pt idx="858">
                  <c:v>71.499997500000006</c:v>
                </c:pt>
                <c:pt idx="859">
                  <c:v>71.583335277777778</c:v>
                </c:pt>
                <c:pt idx="860">
                  <c:v>71.666664722222222</c:v>
                </c:pt>
                <c:pt idx="861">
                  <c:v>71.750001944444449</c:v>
                </c:pt>
                <c:pt idx="862">
                  <c:v>71.833332222222126</c:v>
                </c:pt>
                <c:pt idx="863">
                  <c:v>71.916665000000108</c:v>
                </c:pt>
                <c:pt idx="864">
                  <c:v>71.999998888888882</c:v>
                </c:pt>
                <c:pt idx="865">
                  <c:v>72.083351388888858</c:v>
                </c:pt>
                <c:pt idx="866">
                  <c:v>72.166669166666651</c:v>
                </c:pt>
                <c:pt idx="867">
                  <c:v>72.250004444444443</c:v>
                </c:pt>
                <c:pt idx="868">
                  <c:v>72.333348611111049</c:v>
                </c:pt>
                <c:pt idx="869">
                  <c:v>72.416668888888893</c:v>
                </c:pt>
                <c:pt idx="870">
                  <c:v>72.499998333333338</c:v>
                </c:pt>
                <c:pt idx="871">
                  <c:v>72.583343888888848</c:v>
                </c:pt>
                <c:pt idx="872">
                  <c:v>72.666671944444388</c:v>
                </c:pt>
                <c:pt idx="873">
                  <c:v>72.750017222222212</c:v>
                </c:pt>
                <c:pt idx="874">
                  <c:v>72.833332222222126</c:v>
                </c:pt>
                <c:pt idx="875">
                  <c:v>72.916667777777874</c:v>
                </c:pt>
                <c:pt idx="876">
                  <c:v>73.000000555555488</c:v>
                </c:pt>
                <c:pt idx="877">
                  <c:v>73.083331388888766</c:v>
                </c:pt>
                <c:pt idx="878">
                  <c:v>73.166666111111113</c:v>
                </c:pt>
                <c:pt idx="879">
                  <c:v>73.250018888888889</c:v>
                </c:pt>
                <c:pt idx="880">
                  <c:v>73.333336111110995</c:v>
                </c:pt>
                <c:pt idx="881">
                  <c:v>73.416673888888894</c:v>
                </c:pt>
                <c:pt idx="882">
                  <c:v>73.500003888888898</c:v>
                </c:pt>
                <c:pt idx="883">
                  <c:v>73.583332777777699</c:v>
                </c:pt>
                <c:pt idx="884">
                  <c:v>73.666678888888796</c:v>
                </c:pt>
                <c:pt idx="885">
                  <c:v>73.750015833333308</c:v>
                </c:pt>
                <c:pt idx="886">
                  <c:v>73.833339444444448</c:v>
                </c:pt>
                <c:pt idx="887">
                  <c:v>73.916685833333332</c:v>
                </c:pt>
                <c:pt idx="888">
                  <c:v>73.999997499999992</c:v>
                </c:pt>
                <c:pt idx="889">
                  <c:v>74.083329999999989</c:v>
                </c:pt>
                <c:pt idx="890">
                  <c:v>74.166678055555437</c:v>
                </c:pt>
                <c:pt idx="891">
                  <c:v>74.249997499999992</c:v>
                </c:pt>
                <c:pt idx="892">
                  <c:v>74.333333055555485</c:v>
                </c:pt>
                <c:pt idx="893">
                  <c:v>74.416667222222301</c:v>
                </c:pt>
                <c:pt idx="894">
                  <c:v>74.49999722222222</c:v>
                </c:pt>
                <c:pt idx="895">
                  <c:v>74.583332222222126</c:v>
                </c:pt>
                <c:pt idx="896">
                  <c:v>74.666681666666648</c:v>
                </c:pt>
                <c:pt idx="897">
                  <c:v>74.749996944444447</c:v>
                </c:pt>
                <c:pt idx="898">
                  <c:v>74.833348055555419</c:v>
                </c:pt>
                <c:pt idx="899">
                  <c:v>74.916666111111127</c:v>
                </c:pt>
                <c:pt idx="900">
                  <c:v>75.000009166666658</c:v>
                </c:pt>
                <c:pt idx="901">
                  <c:v>75.083330833333179</c:v>
                </c:pt>
                <c:pt idx="902">
                  <c:v>75.166678888888796</c:v>
                </c:pt>
                <c:pt idx="903">
                  <c:v>75.250012499999983</c:v>
                </c:pt>
                <c:pt idx="904">
                  <c:v>75.333331944444325</c:v>
                </c:pt>
                <c:pt idx="905">
                  <c:v>75.416678611111124</c:v>
                </c:pt>
                <c:pt idx="906">
                  <c:v>75.499999722222299</c:v>
                </c:pt>
                <c:pt idx="907">
                  <c:v>75.583330555555435</c:v>
                </c:pt>
                <c:pt idx="908">
                  <c:v>75.666672777777748</c:v>
                </c:pt>
                <c:pt idx="909">
                  <c:v>75.750014444444446</c:v>
                </c:pt>
                <c:pt idx="910">
                  <c:v>75.833331944444325</c:v>
                </c:pt>
                <c:pt idx="911">
                  <c:v>75.916675555555557</c:v>
                </c:pt>
                <c:pt idx="912">
                  <c:v>75.999998888888882</c:v>
                </c:pt>
                <c:pt idx="913">
                  <c:v>76.083336944444341</c:v>
                </c:pt>
                <c:pt idx="914">
                  <c:v>76.166675277777784</c:v>
                </c:pt>
                <c:pt idx="915">
                  <c:v>76.24999722222222</c:v>
                </c:pt>
                <c:pt idx="916">
                  <c:v>76.333333888888859</c:v>
                </c:pt>
                <c:pt idx="917">
                  <c:v>76.416665555555596</c:v>
                </c:pt>
                <c:pt idx="918">
                  <c:v>76.499999444444526</c:v>
                </c:pt>
                <c:pt idx="919">
                  <c:v>76.583331111110994</c:v>
                </c:pt>
                <c:pt idx="920">
                  <c:v>76.666663888888891</c:v>
                </c:pt>
                <c:pt idx="921">
                  <c:v>76.750019999999992</c:v>
                </c:pt>
                <c:pt idx="922">
                  <c:v>76.833339166666548</c:v>
                </c:pt>
                <c:pt idx="923">
                  <c:v>76.916685277777859</c:v>
                </c:pt>
                <c:pt idx="924">
                  <c:v>76.999996944444447</c:v>
                </c:pt>
                <c:pt idx="925">
                  <c:v>77.083329999999989</c:v>
                </c:pt>
                <c:pt idx="926">
                  <c:v>77.166674166666539</c:v>
                </c:pt>
                <c:pt idx="927">
                  <c:v>77.249998055555551</c:v>
                </c:pt>
                <c:pt idx="928">
                  <c:v>77.3333466666666</c:v>
                </c:pt>
                <c:pt idx="929">
                  <c:v>77.41666444444455</c:v>
                </c:pt>
                <c:pt idx="930">
                  <c:v>77.499998888888882</c:v>
                </c:pt>
                <c:pt idx="931">
                  <c:v>77.583347777777789</c:v>
                </c:pt>
                <c:pt idx="932">
                  <c:v>77.666667777777775</c:v>
                </c:pt>
                <c:pt idx="933">
                  <c:v>77.749997499999992</c:v>
                </c:pt>
                <c:pt idx="934">
                  <c:v>77.833334999999948</c:v>
                </c:pt>
                <c:pt idx="935">
                  <c:v>77.916685277777859</c:v>
                </c:pt>
                <c:pt idx="936">
                  <c:v>77.999997777777793</c:v>
                </c:pt>
                <c:pt idx="937">
                  <c:v>78.083339722222178</c:v>
                </c:pt>
                <c:pt idx="938">
                  <c:v>78.166663888888891</c:v>
                </c:pt>
                <c:pt idx="939">
                  <c:v>78.250000555555488</c:v>
                </c:pt>
                <c:pt idx="940">
                  <c:v>78.333330277777748</c:v>
                </c:pt>
                <c:pt idx="941">
                  <c:v>78.416677777777792</c:v>
                </c:pt>
                <c:pt idx="942">
                  <c:v>78.499997777777793</c:v>
                </c:pt>
                <c:pt idx="943">
                  <c:v>78.583332777777699</c:v>
                </c:pt>
                <c:pt idx="944">
                  <c:v>78.666665833333312</c:v>
                </c:pt>
                <c:pt idx="945">
                  <c:v>78.750001111111118</c:v>
                </c:pt>
                <c:pt idx="946">
                  <c:v>78.833330833333179</c:v>
                </c:pt>
                <c:pt idx="947">
                  <c:v>78.916679722222227</c:v>
                </c:pt>
                <c:pt idx="948">
                  <c:v>79.000005000000002</c:v>
                </c:pt>
                <c:pt idx="949">
                  <c:v>79.083330833333179</c:v>
                </c:pt>
                <c:pt idx="950">
                  <c:v>79.166669722222224</c:v>
                </c:pt>
                <c:pt idx="951">
                  <c:v>79.250007777777782</c:v>
                </c:pt>
                <c:pt idx="952">
                  <c:v>79.333332777777699</c:v>
                </c:pt>
                <c:pt idx="953">
                  <c:v>79.416666111111127</c:v>
                </c:pt>
                <c:pt idx="954">
                  <c:v>79.499997499999992</c:v>
                </c:pt>
                <c:pt idx="955">
                  <c:v>79.583337222222141</c:v>
                </c:pt>
                <c:pt idx="956">
                  <c:v>79.666663333333332</c:v>
                </c:pt>
                <c:pt idx="957">
                  <c:v>79.749999444444526</c:v>
                </c:pt>
                <c:pt idx="958">
                  <c:v>79.833347499999988</c:v>
                </c:pt>
                <c:pt idx="959">
                  <c:v>79.91668138888889</c:v>
                </c:pt>
                <c:pt idx="960">
                  <c:v>80.000013611111186</c:v>
                </c:pt>
                <c:pt idx="961">
                  <c:v>80.083348888888764</c:v>
                </c:pt>
                <c:pt idx="962">
                  <c:v>80.166682499999979</c:v>
                </c:pt>
                <c:pt idx="963">
                  <c:v>80.24999722222222</c:v>
                </c:pt>
                <c:pt idx="964">
                  <c:v>80.333335833333209</c:v>
                </c:pt>
                <c:pt idx="965">
                  <c:v>80.416684444444513</c:v>
                </c:pt>
                <c:pt idx="966">
                  <c:v>80.500009166666658</c:v>
                </c:pt>
                <c:pt idx="967">
                  <c:v>80.583334166666546</c:v>
                </c:pt>
                <c:pt idx="968">
                  <c:v>80.666671111111043</c:v>
                </c:pt>
                <c:pt idx="969">
                  <c:v>80.750003333333311</c:v>
                </c:pt>
                <c:pt idx="970">
                  <c:v>80.833343333333318</c:v>
                </c:pt>
                <c:pt idx="971">
                  <c:v>80.916669722222338</c:v>
                </c:pt>
                <c:pt idx="972">
                  <c:v>81.000008055555455</c:v>
                </c:pt>
                <c:pt idx="973">
                  <c:v>81.083348611111049</c:v>
                </c:pt>
                <c:pt idx="974">
                  <c:v>81.166675555555486</c:v>
                </c:pt>
                <c:pt idx="975">
                  <c:v>81.249997499999992</c:v>
                </c:pt>
                <c:pt idx="976">
                  <c:v>81.333347222222159</c:v>
                </c:pt>
                <c:pt idx="977">
                  <c:v>81.416665833333326</c:v>
                </c:pt>
                <c:pt idx="978">
                  <c:v>81.500015555555549</c:v>
                </c:pt>
                <c:pt idx="979">
                  <c:v>81.583330833333179</c:v>
                </c:pt>
                <c:pt idx="980">
                  <c:v>81.666671944444388</c:v>
                </c:pt>
                <c:pt idx="981">
                  <c:v>81.749996944444447</c:v>
                </c:pt>
                <c:pt idx="982">
                  <c:v>81.833331111110994</c:v>
                </c:pt>
                <c:pt idx="983">
                  <c:v>81.916665277777909</c:v>
                </c:pt>
                <c:pt idx="984">
                  <c:v>82</c:v>
                </c:pt>
                <c:pt idx="985">
                  <c:v>82.083332499999898</c:v>
                </c:pt>
                <c:pt idx="986">
                  <c:v>82.166682222222178</c:v>
                </c:pt>
                <c:pt idx="987">
                  <c:v>82.250010000000003</c:v>
                </c:pt>
                <c:pt idx="988">
                  <c:v>82.333331666666538</c:v>
                </c:pt>
                <c:pt idx="989">
                  <c:v>82.416665833333326</c:v>
                </c:pt>
                <c:pt idx="990">
                  <c:v>82.500016388888881</c:v>
                </c:pt>
                <c:pt idx="991">
                  <c:v>82.583339444444448</c:v>
                </c:pt>
                <c:pt idx="992">
                  <c:v>82.666682499999979</c:v>
                </c:pt>
                <c:pt idx="993">
                  <c:v>82.750010555555548</c:v>
                </c:pt>
                <c:pt idx="994">
                  <c:v>82.833330277777748</c:v>
                </c:pt>
                <c:pt idx="995">
                  <c:v>82.916668611111191</c:v>
                </c:pt>
                <c:pt idx="996">
                  <c:v>83.000008333333255</c:v>
                </c:pt>
                <c:pt idx="997">
                  <c:v>83.083344722222208</c:v>
                </c:pt>
                <c:pt idx="998">
                  <c:v>83.166663333333332</c:v>
                </c:pt>
                <c:pt idx="999">
                  <c:v>83.249997777777793</c:v>
                </c:pt>
                <c:pt idx="1000">
                  <c:v>83.333331666666538</c:v>
                </c:pt>
                <c:pt idx="1001">
                  <c:v>83.416663333333418</c:v>
                </c:pt>
                <c:pt idx="1002">
                  <c:v>83.499999722222299</c:v>
                </c:pt>
                <c:pt idx="1003">
                  <c:v>83.583338333333188</c:v>
                </c:pt>
                <c:pt idx="1004">
                  <c:v>83.666663888888891</c:v>
                </c:pt>
                <c:pt idx="1005">
                  <c:v>83.749999166666655</c:v>
                </c:pt>
                <c:pt idx="1006">
                  <c:v>83.833332222222126</c:v>
                </c:pt>
                <c:pt idx="1007">
                  <c:v>83.916666111111127</c:v>
                </c:pt>
                <c:pt idx="1008">
                  <c:v>83.999997499999992</c:v>
                </c:pt>
                <c:pt idx="1009">
                  <c:v>84.083340277777779</c:v>
                </c:pt>
                <c:pt idx="1010">
                  <c:v>84.166671388888858</c:v>
                </c:pt>
                <c:pt idx="1011">
                  <c:v>84.250014444444446</c:v>
                </c:pt>
                <c:pt idx="1012">
                  <c:v>84.333351666666658</c:v>
                </c:pt>
                <c:pt idx="1013">
                  <c:v>84.416673333333321</c:v>
                </c:pt>
                <c:pt idx="1014">
                  <c:v>84.500014722222232</c:v>
                </c:pt>
                <c:pt idx="1015">
                  <c:v>84.583348888888764</c:v>
                </c:pt>
                <c:pt idx="1016">
                  <c:v>84.666674722222211</c:v>
                </c:pt>
                <c:pt idx="1017">
                  <c:v>84.750009722222217</c:v>
                </c:pt>
                <c:pt idx="1018">
                  <c:v>84.833330277777748</c:v>
                </c:pt>
                <c:pt idx="1019">
                  <c:v>84.916672500000004</c:v>
                </c:pt>
                <c:pt idx="1020">
                  <c:v>84.999998888888882</c:v>
                </c:pt>
                <c:pt idx="1021">
                  <c:v>85.083333611111115</c:v>
                </c:pt>
                <c:pt idx="1022">
                  <c:v>85.166676388888888</c:v>
                </c:pt>
                <c:pt idx="1023">
                  <c:v>85.249998611111124</c:v>
                </c:pt>
                <c:pt idx="1024">
                  <c:v>85.333339444444448</c:v>
                </c:pt>
                <c:pt idx="1025">
                  <c:v>85.416663888888976</c:v>
                </c:pt>
                <c:pt idx="1026">
                  <c:v>85.499999444444526</c:v>
                </c:pt>
                <c:pt idx="1027">
                  <c:v>85.583329722222231</c:v>
                </c:pt>
                <c:pt idx="1028">
                  <c:v>85.666664722222222</c:v>
                </c:pt>
                <c:pt idx="1029">
                  <c:v>85.750011666666651</c:v>
                </c:pt>
                <c:pt idx="1030">
                  <c:v>85.833331944444325</c:v>
                </c:pt>
                <c:pt idx="1031">
                  <c:v>85.916665555555596</c:v>
                </c:pt>
                <c:pt idx="1032">
                  <c:v>85.999996666666675</c:v>
                </c:pt>
                <c:pt idx="1033">
                  <c:v>86.083345555555454</c:v>
                </c:pt>
                <c:pt idx="1034">
                  <c:v>86.166672777777748</c:v>
                </c:pt>
                <c:pt idx="1035">
                  <c:v>86.250005833333319</c:v>
                </c:pt>
                <c:pt idx="1036">
                  <c:v>86.333348333333205</c:v>
                </c:pt>
                <c:pt idx="1037">
                  <c:v>86.416670277777797</c:v>
                </c:pt>
                <c:pt idx="1038">
                  <c:v>86.500013055555556</c:v>
                </c:pt>
                <c:pt idx="1039">
                  <c:v>86.583350277777768</c:v>
                </c:pt>
                <c:pt idx="1040">
                  <c:v>86.666686111111119</c:v>
                </c:pt>
                <c:pt idx="1041">
                  <c:v>86.750018055555486</c:v>
                </c:pt>
                <c:pt idx="1042">
                  <c:v>86.833345833333226</c:v>
                </c:pt>
                <c:pt idx="1043">
                  <c:v>86.916663333333418</c:v>
                </c:pt>
                <c:pt idx="1044">
                  <c:v>87.000003611111126</c:v>
                </c:pt>
                <c:pt idx="1045">
                  <c:v>87.083353333333278</c:v>
                </c:pt>
                <c:pt idx="1046">
                  <c:v>87.166667777777775</c:v>
                </c:pt>
                <c:pt idx="1047">
                  <c:v>87.250010000000003</c:v>
                </c:pt>
                <c:pt idx="1048">
                  <c:v>87.333333333333258</c:v>
                </c:pt>
                <c:pt idx="1049">
                  <c:v>87.416663611111261</c:v>
                </c:pt>
                <c:pt idx="1050">
                  <c:v>87.500014166666659</c:v>
                </c:pt>
                <c:pt idx="1051">
                  <c:v>87.583331666666538</c:v>
                </c:pt>
                <c:pt idx="1052">
                  <c:v>87.666678333333223</c:v>
                </c:pt>
                <c:pt idx="1053">
                  <c:v>87.750003333333311</c:v>
                </c:pt>
                <c:pt idx="1054">
                  <c:v>87.833344444444378</c:v>
                </c:pt>
                <c:pt idx="1055">
                  <c:v>87.916672500000004</c:v>
                </c:pt>
                <c:pt idx="1056">
                  <c:v>87.999998611111124</c:v>
                </c:pt>
                <c:pt idx="1057">
                  <c:v>88.083331388888766</c:v>
                </c:pt>
                <c:pt idx="1058">
                  <c:v>88.166667500000003</c:v>
                </c:pt>
                <c:pt idx="1059">
                  <c:v>88.24999722222222</c:v>
                </c:pt>
                <c:pt idx="1060">
                  <c:v>88.333331944444325</c:v>
                </c:pt>
                <c:pt idx="1061">
                  <c:v>88.416664166666664</c:v>
                </c:pt>
                <c:pt idx="1062">
                  <c:v>88.499996666666675</c:v>
                </c:pt>
                <c:pt idx="1063">
                  <c:v>88.583332499999898</c:v>
                </c:pt>
                <c:pt idx="1064">
                  <c:v>88.666678611111109</c:v>
                </c:pt>
                <c:pt idx="1065">
                  <c:v>88.750004166666599</c:v>
                </c:pt>
                <c:pt idx="1066">
                  <c:v>88.833341666666584</c:v>
                </c:pt>
                <c:pt idx="1067">
                  <c:v>88.916673888888894</c:v>
                </c:pt>
                <c:pt idx="1068">
                  <c:v>89.000014166666659</c:v>
                </c:pt>
                <c:pt idx="1069">
                  <c:v>89.083337222222141</c:v>
                </c:pt>
                <c:pt idx="1070">
                  <c:v>89.166664166666649</c:v>
                </c:pt>
                <c:pt idx="1071">
                  <c:v>89.250004166666599</c:v>
                </c:pt>
                <c:pt idx="1072">
                  <c:v>89.333330833333179</c:v>
                </c:pt>
                <c:pt idx="1073">
                  <c:v>89.416663333333418</c:v>
                </c:pt>
                <c:pt idx="1074">
                  <c:v>89.500013333333342</c:v>
                </c:pt>
                <c:pt idx="1075">
                  <c:v>89.583330555555435</c:v>
                </c:pt>
                <c:pt idx="1076">
                  <c:v>89.666684722222229</c:v>
                </c:pt>
                <c:pt idx="1077">
                  <c:v>89.750001666666648</c:v>
                </c:pt>
                <c:pt idx="1078">
                  <c:v>89.833343333333318</c:v>
                </c:pt>
                <c:pt idx="1079">
                  <c:v>89.916665000000108</c:v>
                </c:pt>
                <c:pt idx="1080">
                  <c:v>90.000010555555548</c:v>
                </c:pt>
                <c:pt idx="1081">
                  <c:v>90.083330833333179</c:v>
                </c:pt>
                <c:pt idx="1082">
                  <c:v>90.166680555555558</c:v>
                </c:pt>
                <c:pt idx="1083">
                  <c:v>90.249996666666675</c:v>
                </c:pt>
                <c:pt idx="1084">
                  <c:v>90.333346944444372</c:v>
                </c:pt>
                <c:pt idx="1085">
                  <c:v>90.416675555555557</c:v>
                </c:pt>
                <c:pt idx="1086">
                  <c:v>90.50000277777778</c:v>
                </c:pt>
                <c:pt idx="1087">
                  <c:v>90.583331111110994</c:v>
                </c:pt>
                <c:pt idx="1088">
                  <c:v>90.666663888888891</c:v>
                </c:pt>
                <c:pt idx="1089">
                  <c:v>90.74999722222222</c:v>
                </c:pt>
                <c:pt idx="1090">
                  <c:v>90.833336111110995</c:v>
                </c:pt>
                <c:pt idx="1091">
                  <c:v>90.916665000000108</c:v>
                </c:pt>
                <c:pt idx="1092">
                  <c:v>91.000015555555549</c:v>
                </c:pt>
                <c:pt idx="1093">
                  <c:v>91.083330555555435</c:v>
                </c:pt>
                <c:pt idx="1094">
                  <c:v>91.166683611111125</c:v>
                </c:pt>
                <c:pt idx="1095">
                  <c:v>91.250003611111126</c:v>
                </c:pt>
                <c:pt idx="1096">
                  <c:v>91.333332499999898</c:v>
                </c:pt>
                <c:pt idx="1097">
                  <c:v>91.416686111111133</c:v>
                </c:pt>
                <c:pt idx="1098">
                  <c:v>91.499996666666675</c:v>
                </c:pt>
                <c:pt idx="1099">
                  <c:v>91.583331666666538</c:v>
                </c:pt>
                <c:pt idx="1100">
                  <c:v>91.66666305555556</c:v>
                </c:pt>
                <c:pt idx="1101">
                  <c:v>91.749996388888903</c:v>
                </c:pt>
                <c:pt idx="1102">
                  <c:v>91.833332222222126</c:v>
                </c:pt>
                <c:pt idx="1103">
                  <c:v>91.916664722222336</c:v>
                </c:pt>
                <c:pt idx="1104">
                  <c:v>91.99999722222222</c:v>
                </c:pt>
                <c:pt idx="1105">
                  <c:v>92.083331111110994</c:v>
                </c:pt>
                <c:pt idx="1106">
                  <c:v>92.166665277777795</c:v>
                </c:pt>
                <c:pt idx="1107">
                  <c:v>92.250016666666653</c:v>
                </c:pt>
                <c:pt idx="1108">
                  <c:v>92.333340833333224</c:v>
                </c:pt>
                <c:pt idx="1109">
                  <c:v>92.416667777777874</c:v>
                </c:pt>
                <c:pt idx="1110">
                  <c:v>92.500003055555553</c:v>
                </c:pt>
                <c:pt idx="1111">
                  <c:v>92.583342777777759</c:v>
                </c:pt>
                <c:pt idx="1112">
                  <c:v>92.666669444444466</c:v>
                </c:pt>
                <c:pt idx="1113">
                  <c:v>92.749998888888882</c:v>
                </c:pt>
                <c:pt idx="1114">
                  <c:v>92.833329999999989</c:v>
                </c:pt>
                <c:pt idx="1115">
                  <c:v>92.916665277777909</c:v>
                </c:pt>
                <c:pt idx="1116">
                  <c:v>92.999997499999992</c:v>
                </c:pt>
                <c:pt idx="1117">
                  <c:v>93.083346111111027</c:v>
                </c:pt>
                <c:pt idx="1118">
                  <c:v>93.166663888888891</c:v>
                </c:pt>
                <c:pt idx="1119">
                  <c:v>93.25001222222221</c:v>
                </c:pt>
                <c:pt idx="1120">
                  <c:v>93.333349444444451</c:v>
                </c:pt>
                <c:pt idx="1121">
                  <c:v>93.416664722222336</c:v>
                </c:pt>
                <c:pt idx="1122">
                  <c:v>93.500015555555549</c:v>
                </c:pt>
                <c:pt idx="1123">
                  <c:v>93.583331944444325</c:v>
                </c:pt>
                <c:pt idx="1124">
                  <c:v>93.666663888888891</c:v>
                </c:pt>
                <c:pt idx="1125">
                  <c:v>93.749998888888882</c:v>
                </c:pt>
                <c:pt idx="1126">
                  <c:v>93.833338611111088</c:v>
                </c:pt>
                <c:pt idx="1127">
                  <c:v>93.91668416666667</c:v>
                </c:pt>
                <c:pt idx="1128">
                  <c:v>93.999996388888903</c:v>
                </c:pt>
                <c:pt idx="1129">
                  <c:v>94.083330833333179</c:v>
                </c:pt>
                <c:pt idx="1130">
                  <c:v>94.166664444444464</c:v>
                </c:pt>
                <c:pt idx="1131">
                  <c:v>94.249998055555551</c:v>
                </c:pt>
                <c:pt idx="1132">
                  <c:v>94.333346944444372</c:v>
                </c:pt>
                <c:pt idx="1133">
                  <c:v>94.416668333333334</c:v>
                </c:pt>
                <c:pt idx="1134">
                  <c:v>94.499998888888882</c:v>
                </c:pt>
                <c:pt idx="1135">
                  <c:v>94.583346111111027</c:v>
                </c:pt>
                <c:pt idx="1136">
                  <c:v>94.66666361111119</c:v>
                </c:pt>
                <c:pt idx="1137">
                  <c:v>94.75000666666665</c:v>
                </c:pt>
                <c:pt idx="1138">
                  <c:v>94.833338611111088</c:v>
                </c:pt>
                <c:pt idx="1139">
                  <c:v>94.916663333333418</c:v>
                </c:pt>
                <c:pt idx="1140">
                  <c:v>95.00000666666665</c:v>
                </c:pt>
                <c:pt idx="1141">
                  <c:v>95.0833466666666</c:v>
                </c:pt>
                <c:pt idx="1142">
                  <c:v>95.166663333333332</c:v>
                </c:pt>
                <c:pt idx="1143">
                  <c:v>95.24999722222222</c:v>
                </c:pt>
                <c:pt idx="1144">
                  <c:v>95.333347777777789</c:v>
                </c:pt>
                <c:pt idx="1145">
                  <c:v>95.416664722222336</c:v>
                </c:pt>
                <c:pt idx="1146">
                  <c:v>95.500002500000008</c:v>
                </c:pt>
                <c:pt idx="1147">
                  <c:v>95.583348333333205</c:v>
                </c:pt>
                <c:pt idx="1148">
                  <c:v>95.666674444444439</c:v>
                </c:pt>
                <c:pt idx="1149">
                  <c:v>95.750014444444446</c:v>
                </c:pt>
                <c:pt idx="1150">
                  <c:v>95.833331388888766</c:v>
                </c:pt>
                <c:pt idx="1151">
                  <c:v>95.916665277777909</c:v>
                </c:pt>
                <c:pt idx="1152">
                  <c:v>96.000010555555548</c:v>
                </c:pt>
                <c:pt idx="1153">
                  <c:v>96.083329722222231</c:v>
                </c:pt>
                <c:pt idx="1154">
                  <c:v>96.166672777777748</c:v>
                </c:pt>
                <c:pt idx="1155">
                  <c:v>96.249998888888882</c:v>
                </c:pt>
                <c:pt idx="1156">
                  <c:v>96.333330833333179</c:v>
                </c:pt>
                <c:pt idx="1157">
                  <c:v>96.416677222222233</c:v>
                </c:pt>
                <c:pt idx="1158">
                  <c:v>96.499997777777793</c:v>
                </c:pt>
                <c:pt idx="1159">
                  <c:v>96.583329722222231</c:v>
                </c:pt>
                <c:pt idx="1160">
                  <c:v>96.666678055555437</c:v>
                </c:pt>
                <c:pt idx="1161">
                  <c:v>96.750008611111113</c:v>
                </c:pt>
                <c:pt idx="1162">
                  <c:v>96.833331944444325</c:v>
                </c:pt>
                <c:pt idx="1163">
                  <c:v>96.91666444444455</c:v>
                </c:pt>
                <c:pt idx="1164">
                  <c:v>97.000004722222215</c:v>
                </c:pt>
                <c:pt idx="1165">
                  <c:v>97.083331944444325</c:v>
                </c:pt>
                <c:pt idx="1166">
                  <c:v>97.166663888888891</c:v>
                </c:pt>
                <c:pt idx="1167">
                  <c:v>97.250006388888849</c:v>
                </c:pt>
                <c:pt idx="1168">
                  <c:v>97.333341111111025</c:v>
                </c:pt>
                <c:pt idx="1169">
                  <c:v>97.416663055555645</c:v>
                </c:pt>
                <c:pt idx="1170">
                  <c:v>97.500016111111108</c:v>
                </c:pt>
                <c:pt idx="1171">
                  <c:v>97.583350555555469</c:v>
                </c:pt>
                <c:pt idx="1172">
                  <c:v>97.666678055555437</c:v>
                </c:pt>
                <c:pt idx="1173">
                  <c:v>97.750009166666658</c:v>
                </c:pt>
                <c:pt idx="1174">
                  <c:v>97.833346944444372</c:v>
                </c:pt>
                <c:pt idx="1175">
                  <c:v>97.91668416666667</c:v>
                </c:pt>
                <c:pt idx="1176">
                  <c:v>98.000001944444378</c:v>
                </c:pt>
                <c:pt idx="1177">
                  <c:v>98.083335833333209</c:v>
                </c:pt>
                <c:pt idx="1178">
                  <c:v>98.166671666666659</c:v>
                </c:pt>
                <c:pt idx="1179">
                  <c:v>98.249998333333338</c:v>
                </c:pt>
                <c:pt idx="1180">
                  <c:v>98.333336944444341</c:v>
                </c:pt>
                <c:pt idx="1181">
                  <c:v>98.416666666666742</c:v>
                </c:pt>
                <c:pt idx="1182">
                  <c:v>98.500012499999983</c:v>
                </c:pt>
                <c:pt idx="1183">
                  <c:v>98.583351388888858</c:v>
                </c:pt>
                <c:pt idx="1184">
                  <c:v>98.666664444444464</c:v>
                </c:pt>
                <c:pt idx="1185">
                  <c:v>98.749996944444447</c:v>
                </c:pt>
                <c:pt idx="1186">
                  <c:v>98.833331666666538</c:v>
                </c:pt>
                <c:pt idx="1187">
                  <c:v>98.91668555555556</c:v>
                </c:pt>
                <c:pt idx="1188">
                  <c:v>98.999997777777793</c:v>
                </c:pt>
                <c:pt idx="1189">
                  <c:v>99.083352222222189</c:v>
                </c:pt>
                <c:pt idx="1190">
                  <c:v>99.166664166666649</c:v>
                </c:pt>
                <c:pt idx="1191">
                  <c:v>99.249998611111124</c:v>
                </c:pt>
                <c:pt idx="1192">
                  <c:v>99.333331111110994</c:v>
                </c:pt>
                <c:pt idx="1193">
                  <c:v>99.416665000000108</c:v>
                </c:pt>
                <c:pt idx="1194">
                  <c:v>99.499996944444447</c:v>
                </c:pt>
                <c:pt idx="1195">
                  <c:v>99.583330833333179</c:v>
                </c:pt>
                <c:pt idx="1196">
                  <c:v>99.666663333333332</c:v>
                </c:pt>
                <c:pt idx="1197">
                  <c:v>99.749997777777793</c:v>
                </c:pt>
                <c:pt idx="1198">
                  <c:v>99.833350555555469</c:v>
                </c:pt>
                <c:pt idx="1199">
                  <c:v>99.916666111111127</c:v>
                </c:pt>
                <c:pt idx="1200">
                  <c:v>100.00000583333328</c:v>
                </c:pt>
                <c:pt idx="1201">
                  <c:v>100.08334833333321</c:v>
                </c:pt>
                <c:pt idx="1202">
                  <c:v>100.16666666666667</c:v>
                </c:pt>
                <c:pt idx="1203">
                  <c:v>100.24999833333334</c:v>
                </c:pt>
                <c:pt idx="1204">
                  <c:v>100.33334222222216</c:v>
                </c:pt>
                <c:pt idx="1205">
                  <c:v>100.41667749999999</c:v>
                </c:pt>
                <c:pt idx="1206">
                  <c:v>100.50001694444444</c:v>
                </c:pt>
                <c:pt idx="1207">
                  <c:v>100.58335</c:v>
                </c:pt>
                <c:pt idx="1208">
                  <c:v>100.66667722222221</c:v>
                </c:pt>
                <c:pt idx="1209">
                  <c:v>100.74999666666669</c:v>
                </c:pt>
                <c:pt idx="1210">
                  <c:v>100.83335305555555</c:v>
                </c:pt>
                <c:pt idx="1211">
                  <c:v>100.91666444444458</c:v>
                </c:pt>
                <c:pt idx="1212">
                  <c:v>101.00000861111111</c:v>
                </c:pt>
                <c:pt idx="1213">
                  <c:v>101.08333166666658</c:v>
                </c:pt>
                <c:pt idx="1214">
                  <c:v>101.16668166666665</c:v>
                </c:pt>
                <c:pt idx="1215">
                  <c:v>101.24999722222222</c:v>
                </c:pt>
                <c:pt idx="1216">
                  <c:v>101.33335</c:v>
                </c:pt>
                <c:pt idx="1217">
                  <c:v>101.41668333333341</c:v>
                </c:pt>
                <c:pt idx="1218">
                  <c:v>101.50000583333328</c:v>
                </c:pt>
                <c:pt idx="1219">
                  <c:v>101.58333222222215</c:v>
                </c:pt>
                <c:pt idx="1220">
                  <c:v>101.66668361111118</c:v>
                </c:pt>
                <c:pt idx="1221">
                  <c:v>101.75001666666667</c:v>
                </c:pt>
                <c:pt idx="1222">
                  <c:v>101.83334305555555</c:v>
                </c:pt>
                <c:pt idx="1223">
                  <c:v>101.91666361111125</c:v>
                </c:pt>
                <c:pt idx="1224">
                  <c:v>102.00000888888881</c:v>
                </c:pt>
                <c:pt idx="1225">
                  <c:v>102.08333749999993</c:v>
                </c:pt>
                <c:pt idx="1226">
                  <c:v>102.16666444444446</c:v>
                </c:pt>
                <c:pt idx="1227">
                  <c:v>102.250015</c:v>
                </c:pt>
                <c:pt idx="1228">
                  <c:v>102.33333472222218</c:v>
                </c:pt>
                <c:pt idx="1229">
                  <c:v>102.4166797222223</c:v>
                </c:pt>
                <c:pt idx="1230">
                  <c:v>102.49999777777779</c:v>
                </c:pt>
                <c:pt idx="1231">
                  <c:v>102.58333888888876</c:v>
                </c:pt>
                <c:pt idx="1232">
                  <c:v>102.66667611111103</c:v>
                </c:pt>
                <c:pt idx="1233">
                  <c:v>102.74999861111112</c:v>
                </c:pt>
                <c:pt idx="1234">
                  <c:v>102.83333861111105</c:v>
                </c:pt>
                <c:pt idx="1235">
                  <c:v>102.91667694444446</c:v>
                </c:pt>
                <c:pt idx="1236">
                  <c:v>103.000015</c:v>
                </c:pt>
                <c:pt idx="1237">
                  <c:v>103.08333166666658</c:v>
                </c:pt>
                <c:pt idx="1238">
                  <c:v>103.16667333333331</c:v>
                </c:pt>
                <c:pt idx="1239">
                  <c:v>103.25001472222223</c:v>
                </c:pt>
                <c:pt idx="1240">
                  <c:v>103.33334583333325</c:v>
                </c:pt>
                <c:pt idx="1241">
                  <c:v>103.41667305555556</c:v>
                </c:pt>
                <c:pt idx="1242">
                  <c:v>103.49999916666665</c:v>
                </c:pt>
                <c:pt idx="1243">
                  <c:v>103.58334472222224</c:v>
                </c:pt>
                <c:pt idx="1244">
                  <c:v>103.66668305555555</c:v>
                </c:pt>
                <c:pt idx="1245">
                  <c:v>103.75001972222222</c:v>
                </c:pt>
                <c:pt idx="1246">
                  <c:v>103.83333333333326</c:v>
                </c:pt>
                <c:pt idx="1247">
                  <c:v>103.91667083333334</c:v>
                </c:pt>
                <c:pt idx="1248">
                  <c:v>104.00001666666667</c:v>
                </c:pt>
                <c:pt idx="1249">
                  <c:v>104.08334444444444</c:v>
                </c:pt>
                <c:pt idx="1250">
                  <c:v>104.16666555555555</c:v>
                </c:pt>
                <c:pt idx="1251">
                  <c:v>104.25000722222221</c:v>
                </c:pt>
                <c:pt idx="1252">
                  <c:v>104.3333416666666</c:v>
                </c:pt>
                <c:pt idx="1253">
                  <c:v>104.41667055555557</c:v>
                </c:pt>
                <c:pt idx="1254">
                  <c:v>104.50001277777777</c:v>
                </c:pt>
                <c:pt idx="1255">
                  <c:v>104.58333861111105</c:v>
                </c:pt>
                <c:pt idx="1256">
                  <c:v>104.66666666666667</c:v>
                </c:pt>
                <c:pt idx="1257">
                  <c:v>104.74999888888888</c:v>
                </c:pt>
                <c:pt idx="1258">
                  <c:v>104.83334833333321</c:v>
                </c:pt>
                <c:pt idx="1259">
                  <c:v>104.91667361111124</c:v>
                </c:pt>
                <c:pt idx="1260">
                  <c:v>104.99999666666669</c:v>
                </c:pt>
                <c:pt idx="1261">
                  <c:v>105.08333694444437</c:v>
                </c:pt>
                <c:pt idx="1262">
                  <c:v>105.16668305555555</c:v>
                </c:pt>
                <c:pt idx="1263">
                  <c:v>105.24999888888888</c:v>
                </c:pt>
                <c:pt idx="1264">
                  <c:v>105.33333361111112</c:v>
                </c:pt>
                <c:pt idx="1265">
                  <c:v>105.41668583333333</c:v>
                </c:pt>
                <c:pt idx="1266">
                  <c:v>105.50001472222223</c:v>
                </c:pt>
                <c:pt idx="1267">
                  <c:v>105.58334972222221</c:v>
                </c:pt>
                <c:pt idx="1268">
                  <c:v>105.66666499999999</c:v>
                </c:pt>
                <c:pt idx="1269">
                  <c:v>105.75001222222221</c:v>
                </c:pt>
                <c:pt idx="1270">
                  <c:v>105.83333249999993</c:v>
                </c:pt>
                <c:pt idx="1271">
                  <c:v>105.9166847222223</c:v>
                </c:pt>
                <c:pt idx="1272">
                  <c:v>105.99999777777779</c:v>
                </c:pt>
                <c:pt idx="1273">
                  <c:v>106.08333833333319</c:v>
                </c:pt>
                <c:pt idx="1274">
                  <c:v>106.16666611111111</c:v>
                </c:pt>
                <c:pt idx="1275">
                  <c:v>106.24999722222222</c:v>
                </c:pt>
                <c:pt idx="1276">
                  <c:v>106.33333472222218</c:v>
                </c:pt>
                <c:pt idx="1277">
                  <c:v>106.41667166666666</c:v>
                </c:pt>
                <c:pt idx="1278">
                  <c:v>106.50000111111108</c:v>
                </c:pt>
                <c:pt idx="1279">
                  <c:v>106.58334388888888</c:v>
                </c:pt>
                <c:pt idx="1280">
                  <c:v>106.66666583333333</c:v>
                </c:pt>
                <c:pt idx="1281">
                  <c:v>106.74999694444446</c:v>
                </c:pt>
                <c:pt idx="1282">
                  <c:v>106.83333249999993</c:v>
                </c:pt>
                <c:pt idx="1283">
                  <c:v>106.9166797222223</c:v>
                </c:pt>
                <c:pt idx="1284">
                  <c:v>106.99999888888888</c:v>
                </c:pt>
                <c:pt idx="1285">
                  <c:v>107.08335416666658</c:v>
                </c:pt>
                <c:pt idx="1286">
                  <c:v>107.16667027777777</c:v>
                </c:pt>
                <c:pt idx="1287">
                  <c:v>107.24999888888888</c:v>
                </c:pt>
                <c:pt idx="1288">
                  <c:v>107.33333055555543</c:v>
                </c:pt>
                <c:pt idx="1289">
                  <c:v>107.41666416666666</c:v>
                </c:pt>
                <c:pt idx="1290">
                  <c:v>107.49999805555557</c:v>
                </c:pt>
                <c:pt idx="1291">
                  <c:v>107.58333999999998</c:v>
                </c:pt>
                <c:pt idx="1292">
                  <c:v>107.66667388888888</c:v>
                </c:pt>
                <c:pt idx="1293">
                  <c:v>107.75000222222221</c:v>
                </c:pt>
                <c:pt idx="1294">
                  <c:v>107.83332972222223</c:v>
                </c:pt>
                <c:pt idx="1295">
                  <c:v>107.91667749999999</c:v>
                </c:pt>
                <c:pt idx="1296">
                  <c:v>108.000015</c:v>
                </c:pt>
                <c:pt idx="1297">
                  <c:v>108.08334222222216</c:v>
                </c:pt>
                <c:pt idx="1298">
                  <c:v>108.16666583333333</c:v>
                </c:pt>
                <c:pt idx="1299">
                  <c:v>108.25001083333331</c:v>
                </c:pt>
                <c:pt idx="1300">
                  <c:v>108.33333194444435</c:v>
                </c:pt>
                <c:pt idx="1301">
                  <c:v>108.41666944444459</c:v>
                </c:pt>
                <c:pt idx="1302">
                  <c:v>108.50000944444444</c:v>
                </c:pt>
                <c:pt idx="1303">
                  <c:v>108.58333027777778</c:v>
                </c:pt>
                <c:pt idx="1304">
                  <c:v>108.66666555555555</c:v>
                </c:pt>
                <c:pt idx="1305">
                  <c:v>108.74999916666665</c:v>
                </c:pt>
                <c:pt idx="1306">
                  <c:v>108.83334083333325</c:v>
                </c:pt>
                <c:pt idx="1307">
                  <c:v>108.91667944444451</c:v>
                </c:pt>
                <c:pt idx="1308">
                  <c:v>108.99999666666669</c:v>
                </c:pt>
                <c:pt idx="1309">
                  <c:v>109.08334916666655</c:v>
                </c:pt>
                <c:pt idx="1310">
                  <c:v>109.16666416666665</c:v>
                </c:pt>
                <c:pt idx="1311">
                  <c:v>109.24999833333334</c:v>
                </c:pt>
                <c:pt idx="1312">
                  <c:v>109.33333194444435</c:v>
                </c:pt>
                <c:pt idx="1313">
                  <c:v>109.41666638888896</c:v>
                </c:pt>
                <c:pt idx="1314">
                  <c:v>109.49999833333334</c:v>
                </c:pt>
                <c:pt idx="1315">
                  <c:v>109.58333083333319</c:v>
                </c:pt>
                <c:pt idx="1316">
                  <c:v>109.66666722222222</c:v>
                </c:pt>
                <c:pt idx="1317">
                  <c:v>109.74999749999999</c:v>
                </c:pt>
                <c:pt idx="1318">
                  <c:v>109.83333222222215</c:v>
                </c:pt>
                <c:pt idx="1319">
                  <c:v>109.91666361111125</c:v>
                </c:pt>
                <c:pt idx="1320">
                  <c:v>110.00001750000001</c:v>
                </c:pt>
                <c:pt idx="1321">
                  <c:v>110.08333472222218</c:v>
                </c:pt>
                <c:pt idx="1322">
                  <c:v>110.16666388888889</c:v>
                </c:pt>
                <c:pt idx="1323">
                  <c:v>110.24999944444453</c:v>
                </c:pt>
                <c:pt idx="1324">
                  <c:v>110.33334749999995</c:v>
                </c:pt>
                <c:pt idx="1325">
                  <c:v>110.41667527777786</c:v>
                </c:pt>
                <c:pt idx="1326">
                  <c:v>110.50001083333331</c:v>
                </c:pt>
                <c:pt idx="1327">
                  <c:v>110.58332999999999</c:v>
                </c:pt>
                <c:pt idx="1328">
                  <c:v>110.66667805555545</c:v>
                </c:pt>
                <c:pt idx="1329">
                  <c:v>110.74999722222222</c:v>
                </c:pt>
                <c:pt idx="1330">
                  <c:v>110.83333833333319</c:v>
                </c:pt>
                <c:pt idx="1331">
                  <c:v>110.91667416666667</c:v>
                </c:pt>
                <c:pt idx="1332">
                  <c:v>111.00001305555556</c:v>
                </c:pt>
                <c:pt idx="1333">
                  <c:v>111.08334249999993</c:v>
                </c:pt>
                <c:pt idx="1334">
                  <c:v>111.16666416666665</c:v>
                </c:pt>
                <c:pt idx="1335">
                  <c:v>111.25000888888881</c:v>
                </c:pt>
                <c:pt idx="1336">
                  <c:v>111.33333055555543</c:v>
                </c:pt>
                <c:pt idx="1337">
                  <c:v>111.41668583333333</c:v>
                </c:pt>
                <c:pt idx="1338">
                  <c:v>111.49999888888888</c:v>
                </c:pt>
                <c:pt idx="1339">
                  <c:v>111.58333555555544</c:v>
                </c:pt>
                <c:pt idx="1340">
                  <c:v>111.66668555555555</c:v>
                </c:pt>
                <c:pt idx="1341">
                  <c:v>111.74999722222222</c:v>
                </c:pt>
                <c:pt idx="1342">
                  <c:v>111.8333427777777</c:v>
                </c:pt>
                <c:pt idx="1343">
                  <c:v>111.916663888889</c:v>
                </c:pt>
                <c:pt idx="1344">
                  <c:v>111.99999805555557</c:v>
                </c:pt>
                <c:pt idx="1345">
                  <c:v>112.08333027777778</c:v>
                </c:pt>
                <c:pt idx="1346">
                  <c:v>112.16666333333333</c:v>
                </c:pt>
                <c:pt idx="1347">
                  <c:v>112.25000083333335</c:v>
                </c:pt>
                <c:pt idx="1348">
                  <c:v>112.33333777777771</c:v>
                </c:pt>
                <c:pt idx="1349">
                  <c:v>112.41666444444458</c:v>
                </c:pt>
                <c:pt idx="1350">
                  <c:v>112.49999916666665</c:v>
                </c:pt>
                <c:pt idx="1351">
                  <c:v>112.58334694444437</c:v>
                </c:pt>
                <c:pt idx="1352">
                  <c:v>112.66666555555555</c:v>
                </c:pt>
                <c:pt idx="1353">
                  <c:v>112.74999805555557</c:v>
                </c:pt>
                <c:pt idx="1354">
                  <c:v>112.83334861111111</c:v>
                </c:pt>
                <c:pt idx="1355">
                  <c:v>112.916663888889</c:v>
                </c:pt>
                <c:pt idx="1356">
                  <c:v>112.99999777777779</c:v>
                </c:pt>
                <c:pt idx="1357">
                  <c:v>113.08334222222216</c:v>
                </c:pt>
                <c:pt idx="1358">
                  <c:v>113.16666416666665</c:v>
                </c:pt>
                <c:pt idx="1359">
                  <c:v>113.24999638888889</c:v>
                </c:pt>
                <c:pt idx="1360">
                  <c:v>113.33333194444435</c:v>
                </c:pt>
                <c:pt idx="1361">
                  <c:v>113.41666916666669</c:v>
                </c:pt>
                <c:pt idx="1362">
                  <c:v>113.50000083333335</c:v>
                </c:pt>
                <c:pt idx="1363">
                  <c:v>113.58334055555547</c:v>
                </c:pt>
                <c:pt idx="1364">
                  <c:v>113.66667305555555</c:v>
                </c:pt>
                <c:pt idx="1365">
                  <c:v>113.74999777777779</c:v>
                </c:pt>
                <c:pt idx="1366">
                  <c:v>113.83334722222214</c:v>
                </c:pt>
                <c:pt idx="1367">
                  <c:v>113.91666972222234</c:v>
                </c:pt>
                <c:pt idx="1368">
                  <c:v>114.00000833333327</c:v>
                </c:pt>
                <c:pt idx="1369">
                  <c:v>114.08333083333319</c:v>
                </c:pt>
                <c:pt idx="1370">
                  <c:v>114.16667666666665</c:v>
                </c:pt>
                <c:pt idx="1371">
                  <c:v>114.24999749999999</c:v>
                </c:pt>
                <c:pt idx="1372">
                  <c:v>114.33334444444444</c:v>
                </c:pt>
                <c:pt idx="1373">
                  <c:v>114.41667444444451</c:v>
                </c:pt>
                <c:pt idx="1374">
                  <c:v>114.50000694444445</c:v>
                </c:pt>
                <c:pt idx="1375">
                  <c:v>114.58334249999993</c:v>
                </c:pt>
                <c:pt idx="1376">
                  <c:v>114.66666527777782</c:v>
                </c:pt>
                <c:pt idx="1377">
                  <c:v>114.75000111111108</c:v>
                </c:pt>
                <c:pt idx="1378">
                  <c:v>114.83333333333326</c:v>
                </c:pt>
                <c:pt idx="1379">
                  <c:v>114.916663888889</c:v>
                </c:pt>
                <c:pt idx="1380">
                  <c:v>115.00000444444444</c:v>
                </c:pt>
                <c:pt idx="1381">
                  <c:v>115.08334138888881</c:v>
                </c:pt>
                <c:pt idx="1382">
                  <c:v>115.16667249999998</c:v>
                </c:pt>
                <c:pt idx="1383">
                  <c:v>115.25001611111111</c:v>
                </c:pt>
                <c:pt idx="1384">
                  <c:v>115.33335138888881</c:v>
                </c:pt>
                <c:pt idx="1385">
                  <c:v>115.41666416666666</c:v>
                </c:pt>
                <c:pt idx="1386">
                  <c:v>115.5000075</c:v>
                </c:pt>
                <c:pt idx="1387">
                  <c:v>115.58334972222221</c:v>
                </c:pt>
                <c:pt idx="1388">
                  <c:v>115.66667222222218</c:v>
                </c:pt>
                <c:pt idx="1389">
                  <c:v>115.75000194444441</c:v>
                </c:pt>
                <c:pt idx="1390">
                  <c:v>115.83333222222215</c:v>
                </c:pt>
                <c:pt idx="1391">
                  <c:v>115.91668583333333</c:v>
                </c:pt>
                <c:pt idx="1392">
                  <c:v>116.00000833333327</c:v>
                </c:pt>
                <c:pt idx="1393">
                  <c:v>116.08333055555543</c:v>
                </c:pt>
                <c:pt idx="1394">
                  <c:v>116.16668583333328</c:v>
                </c:pt>
                <c:pt idx="1395">
                  <c:v>116.25000666666665</c:v>
                </c:pt>
                <c:pt idx="1396">
                  <c:v>116.33333055555543</c:v>
                </c:pt>
                <c:pt idx="1397">
                  <c:v>116.41666944444459</c:v>
                </c:pt>
                <c:pt idx="1398">
                  <c:v>116.49999916666665</c:v>
                </c:pt>
                <c:pt idx="1399">
                  <c:v>116.58334749999995</c:v>
                </c:pt>
                <c:pt idx="1400">
                  <c:v>116.66667500000001</c:v>
                </c:pt>
                <c:pt idx="1401">
                  <c:v>116.75000666666665</c:v>
                </c:pt>
                <c:pt idx="1402">
                  <c:v>116.83334027777778</c:v>
                </c:pt>
                <c:pt idx="1403">
                  <c:v>116.91667194444443</c:v>
                </c:pt>
                <c:pt idx="1404">
                  <c:v>116.99999833333334</c:v>
                </c:pt>
                <c:pt idx="1405">
                  <c:v>117.08333249999993</c:v>
                </c:pt>
                <c:pt idx="1406">
                  <c:v>117.16666944444449</c:v>
                </c:pt>
                <c:pt idx="1407">
                  <c:v>117.24999944444453</c:v>
                </c:pt>
                <c:pt idx="1408">
                  <c:v>117.3333427777777</c:v>
                </c:pt>
                <c:pt idx="1409">
                  <c:v>117.41668583333333</c:v>
                </c:pt>
                <c:pt idx="1410">
                  <c:v>117.49999666666669</c:v>
                </c:pt>
                <c:pt idx="1411">
                  <c:v>117.58333861111105</c:v>
                </c:pt>
                <c:pt idx="1412">
                  <c:v>117.66668694444444</c:v>
                </c:pt>
                <c:pt idx="1413">
                  <c:v>117.74999777777779</c:v>
                </c:pt>
                <c:pt idx="1414">
                  <c:v>117.83333055555543</c:v>
                </c:pt>
                <c:pt idx="1415">
                  <c:v>117.91667333333332</c:v>
                </c:pt>
                <c:pt idx="1416">
                  <c:v>118.00000611111111</c:v>
                </c:pt>
                <c:pt idx="1417">
                  <c:v>118.08333527777778</c:v>
                </c:pt>
                <c:pt idx="1418">
                  <c:v>118.16666333333333</c:v>
                </c:pt>
                <c:pt idx="1419">
                  <c:v>118.24999861111112</c:v>
                </c:pt>
                <c:pt idx="1420">
                  <c:v>118.33333166666658</c:v>
                </c:pt>
                <c:pt idx="1421">
                  <c:v>118.41666444444458</c:v>
                </c:pt>
                <c:pt idx="1422">
                  <c:v>118.5000091666666</c:v>
                </c:pt>
                <c:pt idx="1423">
                  <c:v>118.58335</c:v>
                </c:pt>
                <c:pt idx="1424">
                  <c:v>118.6666791666666</c:v>
                </c:pt>
                <c:pt idx="1425">
                  <c:v>118.75001194444445</c:v>
                </c:pt>
                <c:pt idx="1426">
                  <c:v>118.83333111111099</c:v>
                </c:pt>
                <c:pt idx="1427">
                  <c:v>118.91666444444458</c:v>
                </c:pt>
                <c:pt idx="1428">
                  <c:v>118.99999833333334</c:v>
                </c:pt>
                <c:pt idx="1429">
                  <c:v>119.08333888888876</c:v>
                </c:pt>
                <c:pt idx="1430">
                  <c:v>119.16667277777778</c:v>
                </c:pt>
                <c:pt idx="1431">
                  <c:v>119.24999722222222</c:v>
                </c:pt>
                <c:pt idx="1432">
                  <c:v>119.33333027777778</c:v>
                </c:pt>
                <c:pt idx="1433">
                  <c:v>119.41666555555562</c:v>
                </c:pt>
                <c:pt idx="1434">
                  <c:v>119.49999694444446</c:v>
                </c:pt>
                <c:pt idx="1435">
                  <c:v>119.58333083333319</c:v>
                </c:pt>
                <c:pt idx="1436">
                  <c:v>119.66667027777777</c:v>
                </c:pt>
                <c:pt idx="1437">
                  <c:v>119.74999805555557</c:v>
                </c:pt>
                <c:pt idx="1438">
                  <c:v>119.83332972222223</c:v>
                </c:pt>
                <c:pt idx="1439">
                  <c:v>119.91666888888889</c:v>
                </c:pt>
                <c:pt idx="1440">
                  <c:v>120.00000138888888</c:v>
                </c:pt>
                <c:pt idx="1441">
                  <c:v>120.08333333333326</c:v>
                </c:pt>
                <c:pt idx="1442">
                  <c:v>120.16667805555545</c:v>
                </c:pt>
                <c:pt idx="1443">
                  <c:v>120.24999694444446</c:v>
                </c:pt>
                <c:pt idx="1444">
                  <c:v>120.33332999999999</c:v>
                </c:pt>
                <c:pt idx="1445">
                  <c:v>120.41667166666666</c:v>
                </c:pt>
                <c:pt idx="1446">
                  <c:v>120.49999861111112</c:v>
                </c:pt>
                <c:pt idx="1447">
                  <c:v>120.58334555555547</c:v>
                </c:pt>
                <c:pt idx="1448">
                  <c:v>120.66666444444446</c:v>
                </c:pt>
                <c:pt idx="1449">
                  <c:v>120.74999749999999</c:v>
                </c:pt>
                <c:pt idx="1450">
                  <c:v>120.83333583333324</c:v>
                </c:pt>
                <c:pt idx="1451">
                  <c:v>120.916663888889</c:v>
                </c:pt>
                <c:pt idx="1452">
                  <c:v>121.00000777777778</c:v>
                </c:pt>
                <c:pt idx="1453">
                  <c:v>121.08333222222215</c:v>
                </c:pt>
                <c:pt idx="1454">
                  <c:v>121.16667694444445</c:v>
                </c:pt>
                <c:pt idx="1455">
                  <c:v>121.25000611111111</c:v>
                </c:pt>
                <c:pt idx="1456">
                  <c:v>121.33333833333319</c:v>
                </c:pt>
                <c:pt idx="1457">
                  <c:v>121.41668555555556</c:v>
                </c:pt>
                <c:pt idx="1458">
                  <c:v>121.49999638888889</c:v>
                </c:pt>
                <c:pt idx="1459">
                  <c:v>121.58334472222224</c:v>
                </c:pt>
                <c:pt idx="1460">
                  <c:v>121.66666777777777</c:v>
                </c:pt>
                <c:pt idx="1461">
                  <c:v>121.74999805555557</c:v>
                </c:pt>
                <c:pt idx="1462">
                  <c:v>121.83333611111102</c:v>
                </c:pt>
                <c:pt idx="1463">
                  <c:v>121.9166797222223</c:v>
                </c:pt>
                <c:pt idx="1464">
                  <c:v>122.000015</c:v>
                </c:pt>
                <c:pt idx="1465">
                  <c:v>122.08333166666658</c:v>
                </c:pt>
                <c:pt idx="1466">
                  <c:v>122.16666666666667</c:v>
                </c:pt>
                <c:pt idx="1467">
                  <c:v>122.24999638888889</c:v>
                </c:pt>
                <c:pt idx="1468">
                  <c:v>122.33334861111111</c:v>
                </c:pt>
                <c:pt idx="1469">
                  <c:v>122.41666361111125</c:v>
                </c:pt>
                <c:pt idx="1470">
                  <c:v>122.50001138888888</c:v>
                </c:pt>
                <c:pt idx="1471">
                  <c:v>122.58333361111112</c:v>
                </c:pt>
                <c:pt idx="1472">
                  <c:v>122.66666388888889</c:v>
                </c:pt>
                <c:pt idx="1473">
                  <c:v>122.75001333333334</c:v>
                </c:pt>
                <c:pt idx="1474">
                  <c:v>122.83334333333335</c:v>
                </c:pt>
                <c:pt idx="1475">
                  <c:v>122.91666444444458</c:v>
                </c:pt>
                <c:pt idx="1476">
                  <c:v>123.00000138888888</c:v>
                </c:pt>
                <c:pt idx="1477">
                  <c:v>123.08334305555555</c:v>
                </c:pt>
                <c:pt idx="1478">
                  <c:v>123.16666583333333</c:v>
                </c:pt>
                <c:pt idx="1479">
                  <c:v>123.2499997222223</c:v>
                </c:pt>
                <c:pt idx="1480">
                  <c:v>123.33334249999993</c:v>
                </c:pt>
                <c:pt idx="1481">
                  <c:v>123.41667472222228</c:v>
                </c:pt>
                <c:pt idx="1482">
                  <c:v>123.49999916666665</c:v>
                </c:pt>
                <c:pt idx="1483">
                  <c:v>123.58332999999999</c:v>
                </c:pt>
                <c:pt idx="1484">
                  <c:v>123.66666416666665</c:v>
                </c:pt>
                <c:pt idx="1485">
                  <c:v>123.75001583333331</c:v>
                </c:pt>
                <c:pt idx="1486">
                  <c:v>123.83333222222215</c:v>
                </c:pt>
                <c:pt idx="1487">
                  <c:v>123.91666944444459</c:v>
                </c:pt>
                <c:pt idx="1488">
                  <c:v>123.99999916666665</c:v>
                </c:pt>
                <c:pt idx="1489">
                  <c:v>124.08333222222215</c:v>
                </c:pt>
                <c:pt idx="1490">
                  <c:v>124.16666472222222</c:v>
                </c:pt>
                <c:pt idx="1491">
                  <c:v>124.25001416666665</c:v>
                </c:pt>
                <c:pt idx="1492">
                  <c:v>124.33333972222221</c:v>
                </c:pt>
                <c:pt idx="1493">
                  <c:v>124.41666333333342</c:v>
                </c:pt>
                <c:pt idx="1494">
                  <c:v>124.50000888888881</c:v>
                </c:pt>
                <c:pt idx="1495">
                  <c:v>124.58333249999993</c:v>
                </c:pt>
                <c:pt idx="1496">
                  <c:v>124.66666805555555</c:v>
                </c:pt>
                <c:pt idx="1497">
                  <c:v>124.7500041666666</c:v>
                </c:pt>
                <c:pt idx="1498">
                  <c:v>124.83334027777778</c:v>
                </c:pt>
                <c:pt idx="1499">
                  <c:v>124.91666416666666</c:v>
                </c:pt>
                <c:pt idx="1500">
                  <c:v>124.99999722222222</c:v>
                </c:pt>
                <c:pt idx="1501">
                  <c:v>125.08333527777778</c:v>
                </c:pt>
                <c:pt idx="1502">
                  <c:v>125.1666636111112</c:v>
                </c:pt>
                <c:pt idx="1503">
                  <c:v>125.25001416666665</c:v>
                </c:pt>
                <c:pt idx="1504">
                  <c:v>125.33334861111111</c:v>
                </c:pt>
                <c:pt idx="1505">
                  <c:v>125.41668416666667</c:v>
                </c:pt>
                <c:pt idx="1506">
                  <c:v>125.50000250000001</c:v>
                </c:pt>
                <c:pt idx="1507">
                  <c:v>125.58334444444444</c:v>
                </c:pt>
                <c:pt idx="1508">
                  <c:v>125.6666636111112</c:v>
                </c:pt>
                <c:pt idx="1509">
                  <c:v>125.75000944444444</c:v>
                </c:pt>
                <c:pt idx="1510">
                  <c:v>125.83334055555547</c:v>
                </c:pt>
                <c:pt idx="1511">
                  <c:v>125.91667583333333</c:v>
                </c:pt>
                <c:pt idx="1512">
                  <c:v>125.99999777777779</c:v>
                </c:pt>
                <c:pt idx="1513">
                  <c:v>126.08333138888879</c:v>
                </c:pt>
                <c:pt idx="1514">
                  <c:v>126.16667277777778</c:v>
                </c:pt>
                <c:pt idx="1515">
                  <c:v>126.25000666666665</c:v>
                </c:pt>
                <c:pt idx="1516">
                  <c:v>126.33334611111103</c:v>
                </c:pt>
                <c:pt idx="1517">
                  <c:v>126.41667583333333</c:v>
                </c:pt>
                <c:pt idx="1518">
                  <c:v>126.49999916666665</c:v>
                </c:pt>
                <c:pt idx="1519">
                  <c:v>126.58334722222214</c:v>
                </c:pt>
                <c:pt idx="1520">
                  <c:v>126.66667666666665</c:v>
                </c:pt>
                <c:pt idx="1521">
                  <c:v>126.74999638888889</c:v>
                </c:pt>
                <c:pt idx="1522">
                  <c:v>126.83332999999999</c:v>
                </c:pt>
                <c:pt idx="1523">
                  <c:v>126.916663888889</c:v>
                </c:pt>
                <c:pt idx="1524">
                  <c:v>127.00001305555556</c:v>
                </c:pt>
                <c:pt idx="1525">
                  <c:v>127.08333194444435</c:v>
                </c:pt>
                <c:pt idx="1526">
                  <c:v>127.16668694444444</c:v>
                </c:pt>
                <c:pt idx="1527">
                  <c:v>127.24999861111112</c:v>
                </c:pt>
                <c:pt idx="1528">
                  <c:v>127.33333527777778</c:v>
                </c:pt>
                <c:pt idx="1529">
                  <c:v>127.41666361111125</c:v>
                </c:pt>
                <c:pt idx="1530">
                  <c:v>127.49999722222222</c:v>
                </c:pt>
                <c:pt idx="1531">
                  <c:v>127.58334805555543</c:v>
                </c:pt>
                <c:pt idx="1532">
                  <c:v>127.66668027777777</c:v>
                </c:pt>
                <c:pt idx="1533">
                  <c:v>127.74999722222222</c:v>
                </c:pt>
                <c:pt idx="1534">
                  <c:v>127.83332999999999</c:v>
                </c:pt>
                <c:pt idx="1535">
                  <c:v>127.91666444444458</c:v>
                </c:pt>
                <c:pt idx="1536">
                  <c:v>128.00001805555561</c:v>
                </c:pt>
                <c:pt idx="1537">
                  <c:v>128.0833305555557</c:v>
                </c:pt>
                <c:pt idx="1538">
                  <c:v>128.1666788888889</c:v>
                </c:pt>
                <c:pt idx="1539">
                  <c:v>128.24999749999998</c:v>
                </c:pt>
                <c:pt idx="1540">
                  <c:v>128.33333222222223</c:v>
                </c:pt>
                <c:pt idx="1541">
                  <c:v>128.41666999999998</c:v>
                </c:pt>
                <c:pt idx="1542">
                  <c:v>128.50001305555557</c:v>
                </c:pt>
                <c:pt idx="1543">
                  <c:v>128.58333416666665</c:v>
                </c:pt>
                <c:pt idx="1544">
                  <c:v>128.66666388888873</c:v>
                </c:pt>
                <c:pt idx="1545">
                  <c:v>128.75001388888882</c:v>
                </c:pt>
                <c:pt idx="1546">
                  <c:v>128.83333388888889</c:v>
                </c:pt>
                <c:pt idx="1547">
                  <c:v>128.91666388888873</c:v>
                </c:pt>
                <c:pt idx="1548">
                  <c:v>128.99999666666668</c:v>
                </c:pt>
                <c:pt idx="1549">
                  <c:v>129.08333166666668</c:v>
                </c:pt>
                <c:pt idx="1550">
                  <c:v>129.16666583333333</c:v>
                </c:pt>
                <c:pt idx="1551">
                  <c:v>129.25000111111112</c:v>
                </c:pt>
                <c:pt idx="1552">
                  <c:v>129.3333302777778</c:v>
                </c:pt>
                <c:pt idx="1553">
                  <c:v>129.41666305555555</c:v>
                </c:pt>
                <c:pt idx="1554">
                  <c:v>129.49999777777779</c:v>
                </c:pt>
                <c:pt idx="1555">
                  <c:v>129.58334166666668</c:v>
                </c:pt>
                <c:pt idx="1556">
                  <c:v>129.6666655555554</c:v>
                </c:pt>
                <c:pt idx="1557">
                  <c:v>129.75001194444445</c:v>
                </c:pt>
                <c:pt idx="1558">
                  <c:v>129.83333194444444</c:v>
                </c:pt>
                <c:pt idx="1559">
                  <c:v>129.91666444444431</c:v>
                </c:pt>
                <c:pt idx="1560">
                  <c:v>129.99999750000001</c:v>
                </c:pt>
                <c:pt idx="1561">
                  <c:v>130.08333972222221</c:v>
                </c:pt>
                <c:pt idx="1562">
                  <c:v>130.16666305555555</c:v>
                </c:pt>
                <c:pt idx="1563">
                  <c:v>130.25000416666654</c:v>
                </c:pt>
                <c:pt idx="1564">
                  <c:v>130.33335222222215</c:v>
                </c:pt>
                <c:pt idx="1565">
                  <c:v>130.41667388888874</c:v>
                </c:pt>
                <c:pt idx="1566">
                  <c:v>130.50000333333341</c:v>
                </c:pt>
                <c:pt idx="1567">
                  <c:v>130.58334166666668</c:v>
                </c:pt>
                <c:pt idx="1568">
                  <c:v>130.66668416666647</c:v>
                </c:pt>
                <c:pt idx="1569">
                  <c:v>130.75000611111111</c:v>
                </c:pt>
                <c:pt idx="1570">
                  <c:v>130.83333611111121</c:v>
                </c:pt>
                <c:pt idx="1571">
                  <c:v>130.9166716666665</c:v>
                </c:pt>
                <c:pt idx="1572">
                  <c:v>131.00000111111112</c:v>
                </c:pt>
                <c:pt idx="1573">
                  <c:v>131.08334750000017</c:v>
                </c:pt>
                <c:pt idx="1574">
                  <c:v>131.16666527777761</c:v>
                </c:pt>
                <c:pt idx="1575">
                  <c:v>131.25001416666655</c:v>
                </c:pt>
                <c:pt idx="1576">
                  <c:v>131.33333166666668</c:v>
                </c:pt>
                <c:pt idx="1577">
                  <c:v>131.41666416666644</c:v>
                </c:pt>
                <c:pt idx="1578">
                  <c:v>131.50001722222223</c:v>
                </c:pt>
                <c:pt idx="1579">
                  <c:v>131.58334722222224</c:v>
                </c:pt>
                <c:pt idx="1580">
                  <c:v>131.66666499999985</c:v>
                </c:pt>
                <c:pt idx="1581">
                  <c:v>131.75000611111111</c:v>
                </c:pt>
                <c:pt idx="1582">
                  <c:v>131.83333972222221</c:v>
                </c:pt>
                <c:pt idx="1583">
                  <c:v>131.91666805555556</c:v>
                </c:pt>
                <c:pt idx="1584">
                  <c:v>131.99999750000001</c:v>
                </c:pt>
                <c:pt idx="1585">
                  <c:v>132.08334833333362</c:v>
                </c:pt>
                <c:pt idx="1586">
                  <c:v>132.16667416666647</c:v>
                </c:pt>
                <c:pt idx="1587">
                  <c:v>132.24999722222208</c:v>
                </c:pt>
                <c:pt idx="1588">
                  <c:v>132.33333305555561</c:v>
                </c:pt>
                <c:pt idx="1589">
                  <c:v>132.41667583333333</c:v>
                </c:pt>
                <c:pt idx="1590">
                  <c:v>132.49999694444443</c:v>
                </c:pt>
                <c:pt idx="1591">
                  <c:v>132.58333138888889</c:v>
                </c:pt>
                <c:pt idx="1592">
                  <c:v>132.66668444444431</c:v>
                </c:pt>
                <c:pt idx="1593">
                  <c:v>132.75000333333341</c:v>
                </c:pt>
                <c:pt idx="1594">
                  <c:v>132.83333166666668</c:v>
                </c:pt>
                <c:pt idx="1595">
                  <c:v>132.91667472222201</c:v>
                </c:pt>
                <c:pt idx="1596">
                  <c:v>133.00000777777777</c:v>
                </c:pt>
                <c:pt idx="1597">
                  <c:v>133.08334277777777</c:v>
                </c:pt>
                <c:pt idx="1598">
                  <c:v>133.16666388888873</c:v>
                </c:pt>
                <c:pt idx="1599">
                  <c:v>133.24999777777765</c:v>
                </c:pt>
                <c:pt idx="1600">
                  <c:v>133.33334638888905</c:v>
                </c:pt>
                <c:pt idx="1601">
                  <c:v>133.41667861111097</c:v>
                </c:pt>
                <c:pt idx="1602">
                  <c:v>133.50001888888889</c:v>
                </c:pt>
                <c:pt idx="1603">
                  <c:v>133.5833305555557</c:v>
                </c:pt>
                <c:pt idx="1604">
                  <c:v>133.66668638888888</c:v>
                </c:pt>
                <c:pt idx="1605">
                  <c:v>133.74999694444438</c:v>
                </c:pt>
                <c:pt idx="1606">
                  <c:v>133.83332972222223</c:v>
                </c:pt>
                <c:pt idx="1607">
                  <c:v>133.91666388888873</c:v>
                </c:pt>
                <c:pt idx="1608">
                  <c:v>134.0000013888889</c:v>
                </c:pt>
                <c:pt idx="1609">
                  <c:v>134.08334500000001</c:v>
                </c:pt>
                <c:pt idx="1610">
                  <c:v>134.16666361111092</c:v>
                </c:pt>
                <c:pt idx="1611">
                  <c:v>134.25000111111112</c:v>
                </c:pt>
                <c:pt idx="1612">
                  <c:v>134.33333777777781</c:v>
                </c:pt>
                <c:pt idx="1613">
                  <c:v>134.41667944444438</c:v>
                </c:pt>
                <c:pt idx="1614">
                  <c:v>134.49999944444446</c:v>
                </c:pt>
                <c:pt idx="1615">
                  <c:v>134.58333555555561</c:v>
                </c:pt>
                <c:pt idx="1616">
                  <c:v>134.66666305555555</c:v>
                </c:pt>
                <c:pt idx="1617">
                  <c:v>134.75000444444439</c:v>
                </c:pt>
                <c:pt idx="1618">
                  <c:v>134.83334861111121</c:v>
                </c:pt>
                <c:pt idx="1619">
                  <c:v>134.91667388888874</c:v>
                </c:pt>
                <c:pt idx="1620">
                  <c:v>134.99999833333348</c:v>
                </c:pt>
                <c:pt idx="1621">
                  <c:v>135.08333000000007</c:v>
                </c:pt>
                <c:pt idx="1622">
                  <c:v>135.16667055555556</c:v>
                </c:pt>
                <c:pt idx="1623">
                  <c:v>135.25000861111113</c:v>
                </c:pt>
                <c:pt idx="1624">
                  <c:v>135.3333305555557</c:v>
                </c:pt>
                <c:pt idx="1625">
                  <c:v>135.41666499999985</c:v>
                </c:pt>
                <c:pt idx="1626">
                  <c:v>135.50000833333348</c:v>
                </c:pt>
                <c:pt idx="1627">
                  <c:v>135.58334750000017</c:v>
                </c:pt>
                <c:pt idx="1628">
                  <c:v>135.66668138888878</c:v>
                </c:pt>
                <c:pt idx="1629">
                  <c:v>135.74999694444438</c:v>
                </c:pt>
                <c:pt idx="1630">
                  <c:v>135.83333194444444</c:v>
                </c:pt>
                <c:pt idx="1631">
                  <c:v>135.91667583333333</c:v>
                </c:pt>
                <c:pt idx="1632">
                  <c:v>136.00000777777777</c:v>
                </c:pt>
                <c:pt idx="1633">
                  <c:v>136.08334527777777</c:v>
                </c:pt>
                <c:pt idx="1634">
                  <c:v>136.16667055555556</c:v>
                </c:pt>
                <c:pt idx="1635">
                  <c:v>136.24999944444431</c:v>
                </c:pt>
                <c:pt idx="1636">
                  <c:v>136.33333916666666</c:v>
                </c:pt>
                <c:pt idx="1637">
                  <c:v>136.41668138888878</c:v>
                </c:pt>
                <c:pt idx="1638">
                  <c:v>136.50000888888889</c:v>
                </c:pt>
                <c:pt idx="1639">
                  <c:v>136.58333222222223</c:v>
                </c:pt>
                <c:pt idx="1640">
                  <c:v>136.66666944444438</c:v>
                </c:pt>
                <c:pt idx="1641">
                  <c:v>136.74999833333334</c:v>
                </c:pt>
                <c:pt idx="1642">
                  <c:v>136.83334527777777</c:v>
                </c:pt>
                <c:pt idx="1643">
                  <c:v>136.91667666666658</c:v>
                </c:pt>
                <c:pt idx="1644">
                  <c:v>137.00001805555561</c:v>
                </c:pt>
                <c:pt idx="1645">
                  <c:v>137.08333083333352</c:v>
                </c:pt>
                <c:pt idx="1646">
                  <c:v>137.16667305555555</c:v>
                </c:pt>
                <c:pt idx="1647">
                  <c:v>137.25000444444439</c:v>
                </c:pt>
                <c:pt idx="1648">
                  <c:v>137.33333694444457</c:v>
                </c:pt>
                <c:pt idx="1649">
                  <c:v>137.41667833333341</c:v>
                </c:pt>
                <c:pt idx="1650">
                  <c:v>137.4999986111111</c:v>
                </c:pt>
                <c:pt idx="1651">
                  <c:v>137.5833305555557</c:v>
                </c:pt>
                <c:pt idx="1652">
                  <c:v>137.66666388888873</c:v>
                </c:pt>
                <c:pt idx="1653">
                  <c:v>137.74999694444438</c:v>
                </c:pt>
                <c:pt idx="1654">
                  <c:v>137.83333138888889</c:v>
                </c:pt>
                <c:pt idx="1655">
                  <c:v>137.91668583333333</c:v>
                </c:pt>
                <c:pt idx="1656">
                  <c:v>137.99999805555561</c:v>
                </c:pt>
                <c:pt idx="1657">
                  <c:v>138.08334333333352</c:v>
                </c:pt>
                <c:pt idx="1658">
                  <c:v>138.16666333333333</c:v>
                </c:pt>
                <c:pt idx="1659">
                  <c:v>138.2500105555556</c:v>
                </c:pt>
                <c:pt idx="1660">
                  <c:v>138.33333388888889</c:v>
                </c:pt>
                <c:pt idx="1661">
                  <c:v>138.4166836111109</c:v>
                </c:pt>
                <c:pt idx="1662">
                  <c:v>138.49999833333348</c:v>
                </c:pt>
                <c:pt idx="1663">
                  <c:v>138.58333972222221</c:v>
                </c:pt>
                <c:pt idx="1664">
                  <c:v>138.66666583333333</c:v>
                </c:pt>
                <c:pt idx="1665">
                  <c:v>138.75001833333349</c:v>
                </c:pt>
                <c:pt idx="1666">
                  <c:v>138.83333250000001</c:v>
                </c:pt>
                <c:pt idx="1667">
                  <c:v>138.91666722222215</c:v>
                </c:pt>
                <c:pt idx="1668">
                  <c:v>139.00001638888889</c:v>
                </c:pt>
                <c:pt idx="1669">
                  <c:v>139.08333333333348</c:v>
                </c:pt>
                <c:pt idx="1670">
                  <c:v>139.16666666666652</c:v>
                </c:pt>
                <c:pt idx="1671">
                  <c:v>139.25</c:v>
                </c:pt>
                <c:pt idx="1672">
                  <c:v>139.33333333333348</c:v>
                </c:pt>
                <c:pt idx="1673">
                  <c:v>139.41666666666652</c:v>
                </c:pt>
                <c:pt idx="1674">
                  <c:v>139.5</c:v>
                </c:pt>
                <c:pt idx="1675">
                  <c:v>139.58333333333348</c:v>
                </c:pt>
                <c:pt idx="1676">
                  <c:v>139.66666666666652</c:v>
                </c:pt>
                <c:pt idx="1677">
                  <c:v>139.75</c:v>
                </c:pt>
                <c:pt idx="1678">
                  <c:v>139.83333333333348</c:v>
                </c:pt>
                <c:pt idx="1679">
                  <c:v>139.91666666666652</c:v>
                </c:pt>
                <c:pt idx="1680">
                  <c:v>140</c:v>
                </c:pt>
                <c:pt idx="1681">
                  <c:v>140.08333333333348</c:v>
                </c:pt>
                <c:pt idx="1682">
                  <c:v>140.16666666666652</c:v>
                </c:pt>
                <c:pt idx="1683">
                  <c:v>140.25</c:v>
                </c:pt>
                <c:pt idx="1684">
                  <c:v>140.33333333333348</c:v>
                </c:pt>
                <c:pt idx="1685">
                  <c:v>140.41666666666652</c:v>
                </c:pt>
                <c:pt idx="1686">
                  <c:v>140.5</c:v>
                </c:pt>
                <c:pt idx="1687">
                  <c:v>140.58333333333348</c:v>
                </c:pt>
                <c:pt idx="1688">
                  <c:v>140.66666666666652</c:v>
                </c:pt>
                <c:pt idx="1689">
                  <c:v>140.75</c:v>
                </c:pt>
                <c:pt idx="1690">
                  <c:v>140.83333333333348</c:v>
                </c:pt>
                <c:pt idx="1691">
                  <c:v>140.91666666666652</c:v>
                </c:pt>
                <c:pt idx="1692">
                  <c:v>141</c:v>
                </c:pt>
                <c:pt idx="1693">
                  <c:v>141.08333333333348</c:v>
                </c:pt>
                <c:pt idx="1694">
                  <c:v>141.16666666666652</c:v>
                </c:pt>
                <c:pt idx="1695">
                  <c:v>141.25</c:v>
                </c:pt>
                <c:pt idx="1696">
                  <c:v>141.33333333333348</c:v>
                </c:pt>
                <c:pt idx="1697">
                  <c:v>141.41666666666652</c:v>
                </c:pt>
                <c:pt idx="1698">
                  <c:v>141.5</c:v>
                </c:pt>
                <c:pt idx="1699">
                  <c:v>141.58333333333348</c:v>
                </c:pt>
                <c:pt idx="1700">
                  <c:v>141.66666666666652</c:v>
                </c:pt>
                <c:pt idx="1701">
                  <c:v>141.75</c:v>
                </c:pt>
                <c:pt idx="1702">
                  <c:v>141.83333333333348</c:v>
                </c:pt>
                <c:pt idx="1703">
                  <c:v>141.91666666666652</c:v>
                </c:pt>
                <c:pt idx="1704">
                  <c:v>142</c:v>
                </c:pt>
                <c:pt idx="1705">
                  <c:v>142.08333333333348</c:v>
                </c:pt>
                <c:pt idx="1706">
                  <c:v>142.16666666666652</c:v>
                </c:pt>
                <c:pt idx="1707">
                  <c:v>142.25</c:v>
                </c:pt>
                <c:pt idx="1708">
                  <c:v>142.33333333333348</c:v>
                </c:pt>
                <c:pt idx="1709">
                  <c:v>142.41666666666652</c:v>
                </c:pt>
                <c:pt idx="1710">
                  <c:v>142.5</c:v>
                </c:pt>
                <c:pt idx="1711">
                  <c:v>142.58333333333348</c:v>
                </c:pt>
                <c:pt idx="1712">
                  <c:v>142.66666666666652</c:v>
                </c:pt>
                <c:pt idx="1713">
                  <c:v>142.75</c:v>
                </c:pt>
                <c:pt idx="1714">
                  <c:v>142.83333333333348</c:v>
                </c:pt>
                <c:pt idx="1715">
                  <c:v>142.91666666666652</c:v>
                </c:pt>
                <c:pt idx="1716">
                  <c:v>143</c:v>
                </c:pt>
                <c:pt idx="1717">
                  <c:v>143.08333333333348</c:v>
                </c:pt>
                <c:pt idx="1718">
                  <c:v>143.16666666666652</c:v>
                </c:pt>
                <c:pt idx="1719">
                  <c:v>143.25</c:v>
                </c:pt>
                <c:pt idx="1720">
                  <c:v>143.33333333333348</c:v>
                </c:pt>
                <c:pt idx="1721">
                  <c:v>143.41666666666652</c:v>
                </c:pt>
                <c:pt idx="1722">
                  <c:v>143.5</c:v>
                </c:pt>
                <c:pt idx="1723">
                  <c:v>143.58333333333348</c:v>
                </c:pt>
                <c:pt idx="1724">
                  <c:v>143.66666666666652</c:v>
                </c:pt>
                <c:pt idx="1725">
                  <c:v>143.75</c:v>
                </c:pt>
                <c:pt idx="1726">
                  <c:v>143.83333333333348</c:v>
                </c:pt>
                <c:pt idx="1727">
                  <c:v>143.91666666666652</c:v>
                </c:pt>
                <c:pt idx="1728">
                  <c:v>144</c:v>
                </c:pt>
                <c:pt idx="1729">
                  <c:v>144.08333333333348</c:v>
                </c:pt>
                <c:pt idx="1730">
                  <c:v>144.16666666666652</c:v>
                </c:pt>
                <c:pt idx="1731">
                  <c:v>144.25</c:v>
                </c:pt>
                <c:pt idx="1732">
                  <c:v>144.33333333333348</c:v>
                </c:pt>
                <c:pt idx="1733">
                  <c:v>144.41666666666652</c:v>
                </c:pt>
                <c:pt idx="1734">
                  <c:v>144.5</c:v>
                </c:pt>
                <c:pt idx="1735">
                  <c:v>144.58333333333348</c:v>
                </c:pt>
                <c:pt idx="1736">
                  <c:v>144.66666666666652</c:v>
                </c:pt>
                <c:pt idx="1737">
                  <c:v>144.75</c:v>
                </c:pt>
                <c:pt idx="1738">
                  <c:v>144.83333333333348</c:v>
                </c:pt>
                <c:pt idx="1739">
                  <c:v>144.91666666666652</c:v>
                </c:pt>
                <c:pt idx="1740">
                  <c:v>145</c:v>
                </c:pt>
                <c:pt idx="1741">
                  <c:v>145.08333333333348</c:v>
                </c:pt>
                <c:pt idx="1742">
                  <c:v>145.16666666666652</c:v>
                </c:pt>
                <c:pt idx="1743">
                  <c:v>145.25</c:v>
                </c:pt>
                <c:pt idx="1744">
                  <c:v>145.33333333333348</c:v>
                </c:pt>
                <c:pt idx="1745">
                  <c:v>145.41666666666652</c:v>
                </c:pt>
                <c:pt idx="1746">
                  <c:v>145.5</c:v>
                </c:pt>
                <c:pt idx="1747">
                  <c:v>145.58333333333348</c:v>
                </c:pt>
                <c:pt idx="1748">
                  <c:v>145.66666666666652</c:v>
                </c:pt>
                <c:pt idx="1749">
                  <c:v>145.75</c:v>
                </c:pt>
                <c:pt idx="1750">
                  <c:v>145.83333333333348</c:v>
                </c:pt>
                <c:pt idx="1751">
                  <c:v>145.91666666666652</c:v>
                </c:pt>
                <c:pt idx="1752">
                  <c:v>146</c:v>
                </c:pt>
                <c:pt idx="1753">
                  <c:v>146.08333333333348</c:v>
                </c:pt>
                <c:pt idx="1754">
                  <c:v>146.16666666666652</c:v>
                </c:pt>
                <c:pt idx="1755">
                  <c:v>146.25</c:v>
                </c:pt>
                <c:pt idx="1756">
                  <c:v>146.33333333333348</c:v>
                </c:pt>
                <c:pt idx="1757">
                  <c:v>146.41666666666652</c:v>
                </c:pt>
                <c:pt idx="1758">
                  <c:v>146.5</c:v>
                </c:pt>
                <c:pt idx="1759">
                  <c:v>146.58333333333348</c:v>
                </c:pt>
                <c:pt idx="1760">
                  <c:v>146.66666666666652</c:v>
                </c:pt>
                <c:pt idx="1761">
                  <c:v>146.75</c:v>
                </c:pt>
                <c:pt idx="1762">
                  <c:v>146.83333333333348</c:v>
                </c:pt>
                <c:pt idx="1763">
                  <c:v>146.91666666666652</c:v>
                </c:pt>
                <c:pt idx="1764">
                  <c:v>147</c:v>
                </c:pt>
                <c:pt idx="1765">
                  <c:v>147.08333333333348</c:v>
                </c:pt>
                <c:pt idx="1766">
                  <c:v>147.16666666666652</c:v>
                </c:pt>
                <c:pt idx="1767">
                  <c:v>147.25</c:v>
                </c:pt>
                <c:pt idx="1768">
                  <c:v>147.33333333333348</c:v>
                </c:pt>
                <c:pt idx="1769">
                  <c:v>147.41666666666652</c:v>
                </c:pt>
                <c:pt idx="1770">
                  <c:v>147.5</c:v>
                </c:pt>
                <c:pt idx="1771">
                  <c:v>147.58333333333348</c:v>
                </c:pt>
                <c:pt idx="1772">
                  <c:v>147.66666666666652</c:v>
                </c:pt>
                <c:pt idx="1773">
                  <c:v>147.75</c:v>
                </c:pt>
                <c:pt idx="1774">
                  <c:v>147.83333333333348</c:v>
                </c:pt>
                <c:pt idx="1775">
                  <c:v>147.91666666666652</c:v>
                </c:pt>
                <c:pt idx="1776">
                  <c:v>148</c:v>
                </c:pt>
                <c:pt idx="1777">
                  <c:v>148.08333333333348</c:v>
                </c:pt>
                <c:pt idx="1778">
                  <c:v>148.16666666666652</c:v>
                </c:pt>
                <c:pt idx="1779">
                  <c:v>148.25</c:v>
                </c:pt>
                <c:pt idx="1780">
                  <c:v>148.33333333333348</c:v>
                </c:pt>
                <c:pt idx="1781">
                  <c:v>148.41666666666652</c:v>
                </c:pt>
                <c:pt idx="1782">
                  <c:v>148.5</c:v>
                </c:pt>
                <c:pt idx="1783">
                  <c:v>148.58333333333348</c:v>
                </c:pt>
                <c:pt idx="1784">
                  <c:v>148.66666666666652</c:v>
                </c:pt>
                <c:pt idx="1785">
                  <c:v>148.75</c:v>
                </c:pt>
                <c:pt idx="1786">
                  <c:v>148.83333333333348</c:v>
                </c:pt>
                <c:pt idx="1787">
                  <c:v>148.91666666666652</c:v>
                </c:pt>
                <c:pt idx="1788">
                  <c:v>149</c:v>
                </c:pt>
                <c:pt idx="1789">
                  <c:v>149.08333333333348</c:v>
                </c:pt>
                <c:pt idx="1790">
                  <c:v>149.16666666666652</c:v>
                </c:pt>
                <c:pt idx="1791">
                  <c:v>149.25</c:v>
                </c:pt>
                <c:pt idx="1792">
                  <c:v>149.33333333333348</c:v>
                </c:pt>
                <c:pt idx="1793">
                  <c:v>149.41666666666652</c:v>
                </c:pt>
                <c:pt idx="1794">
                  <c:v>149.5</c:v>
                </c:pt>
                <c:pt idx="1795">
                  <c:v>149.58333333333348</c:v>
                </c:pt>
                <c:pt idx="1796">
                  <c:v>149.66666666666652</c:v>
                </c:pt>
                <c:pt idx="1797">
                  <c:v>149.75</c:v>
                </c:pt>
                <c:pt idx="1798">
                  <c:v>149.83333333333348</c:v>
                </c:pt>
                <c:pt idx="1799">
                  <c:v>149.91666666666652</c:v>
                </c:pt>
                <c:pt idx="1800">
                  <c:v>150</c:v>
                </c:pt>
                <c:pt idx="1801">
                  <c:v>150.08333333333348</c:v>
                </c:pt>
                <c:pt idx="1802">
                  <c:v>150.16666666666652</c:v>
                </c:pt>
                <c:pt idx="1803">
                  <c:v>150.25</c:v>
                </c:pt>
                <c:pt idx="1804">
                  <c:v>150.33333333333348</c:v>
                </c:pt>
                <c:pt idx="1805">
                  <c:v>150.41666666666652</c:v>
                </c:pt>
                <c:pt idx="1806">
                  <c:v>150.5</c:v>
                </c:pt>
                <c:pt idx="1807">
                  <c:v>150.58333333333348</c:v>
                </c:pt>
                <c:pt idx="1808">
                  <c:v>150.66666666666652</c:v>
                </c:pt>
                <c:pt idx="1809">
                  <c:v>150.75</c:v>
                </c:pt>
                <c:pt idx="1810">
                  <c:v>150.83333333333348</c:v>
                </c:pt>
                <c:pt idx="1811">
                  <c:v>150.91666666666652</c:v>
                </c:pt>
                <c:pt idx="1812">
                  <c:v>151</c:v>
                </c:pt>
                <c:pt idx="1813">
                  <c:v>151.08333333333348</c:v>
                </c:pt>
                <c:pt idx="1814">
                  <c:v>151.16666666666652</c:v>
                </c:pt>
                <c:pt idx="1815">
                  <c:v>151.25</c:v>
                </c:pt>
                <c:pt idx="1816">
                  <c:v>151.33333333333348</c:v>
                </c:pt>
                <c:pt idx="1817">
                  <c:v>151.41666666666652</c:v>
                </c:pt>
                <c:pt idx="1818">
                  <c:v>151.5</c:v>
                </c:pt>
                <c:pt idx="1819">
                  <c:v>151.58333333333348</c:v>
                </c:pt>
                <c:pt idx="1820">
                  <c:v>151.66666666666652</c:v>
                </c:pt>
                <c:pt idx="1821">
                  <c:v>151.75</c:v>
                </c:pt>
                <c:pt idx="1822">
                  <c:v>151.83333333333348</c:v>
                </c:pt>
                <c:pt idx="1823">
                  <c:v>151.91666666666652</c:v>
                </c:pt>
                <c:pt idx="1824">
                  <c:v>152</c:v>
                </c:pt>
                <c:pt idx="1825">
                  <c:v>152.08333333333348</c:v>
                </c:pt>
                <c:pt idx="1826">
                  <c:v>152.16666666666652</c:v>
                </c:pt>
                <c:pt idx="1827">
                  <c:v>152.25</c:v>
                </c:pt>
                <c:pt idx="1828">
                  <c:v>152.33333333333348</c:v>
                </c:pt>
                <c:pt idx="1829">
                  <c:v>152.41666666666652</c:v>
                </c:pt>
                <c:pt idx="1830">
                  <c:v>152.5</c:v>
                </c:pt>
                <c:pt idx="1831">
                  <c:v>152.58333333333348</c:v>
                </c:pt>
                <c:pt idx="1832">
                  <c:v>152.66666666666652</c:v>
                </c:pt>
                <c:pt idx="1833">
                  <c:v>152.75</c:v>
                </c:pt>
                <c:pt idx="1834">
                  <c:v>152.83333333333348</c:v>
                </c:pt>
                <c:pt idx="1835">
                  <c:v>152.91666666666652</c:v>
                </c:pt>
                <c:pt idx="1836">
                  <c:v>153</c:v>
                </c:pt>
                <c:pt idx="1837">
                  <c:v>153.08333333333348</c:v>
                </c:pt>
                <c:pt idx="1838">
                  <c:v>153.16666666666652</c:v>
                </c:pt>
                <c:pt idx="1839">
                  <c:v>153.25</c:v>
                </c:pt>
                <c:pt idx="1840">
                  <c:v>153.33333333333348</c:v>
                </c:pt>
                <c:pt idx="1841">
                  <c:v>153.41666666666652</c:v>
                </c:pt>
                <c:pt idx="1842">
                  <c:v>153.5</c:v>
                </c:pt>
                <c:pt idx="1843">
                  <c:v>153.58333333333348</c:v>
                </c:pt>
                <c:pt idx="1844">
                  <c:v>153.66666666666652</c:v>
                </c:pt>
                <c:pt idx="1845">
                  <c:v>153.75</c:v>
                </c:pt>
                <c:pt idx="1846">
                  <c:v>153.83333333333348</c:v>
                </c:pt>
                <c:pt idx="1847">
                  <c:v>153.91666666666652</c:v>
                </c:pt>
                <c:pt idx="1848">
                  <c:v>154</c:v>
                </c:pt>
                <c:pt idx="1849">
                  <c:v>154.08333333333348</c:v>
                </c:pt>
                <c:pt idx="1850">
                  <c:v>154.16666666666652</c:v>
                </c:pt>
                <c:pt idx="1851">
                  <c:v>154.25</c:v>
                </c:pt>
                <c:pt idx="1852">
                  <c:v>154.33333333333348</c:v>
                </c:pt>
                <c:pt idx="1853">
                  <c:v>154.41666666666652</c:v>
                </c:pt>
                <c:pt idx="1854">
                  <c:v>154.5</c:v>
                </c:pt>
                <c:pt idx="1855">
                  <c:v>154.58333333333348</c:v>
                </c:pt>
                <c:pt idx="1856">
                  <c:v>154.66666666666652</c:v>
                </c:pt>
                <c:pt idx="1857">
                  <c:v>154.75</c:v>
                </c:pt>
                <c:pt idx="1858">
                  <c:v>154.83333333333348</c:v>
                </c:pt>
                <c:pt idx="1859">
                  <c:v>154.91666666666652</c:v>
                </c:pt>
                <c:pt idx="1860">
                  <c:v>155</c:v>
                </c:pt>
                <c:pt idx="1861">
                  <c:v>155.08333333333348</c:v>
                </c:pt>
                <c:pt idx="1862">
                  <c:v>155.16666666666652</c:v>
                </c:pt>
                <c:pt idx="1863">
                  <c:v>155.25</c:v>
                </c:pt>
                <c:pt idx="1864">
                  <c:v>155.33333333333348</c:v>
                </c:pt>
                <c:pt idx="1865">
                  <c:v>155.41666666666652</c:v>
                </c:pt>
                <c:pt idx="1866">
                  <c:v>155.5</c:v>
                </c:pt>
                <c:pt idx="1867">
                  <c:v>155.58333333333348</c:v>
                </c:pt>
                <c:pt idx="1868">
                  <c:v>155.66666666666652</c:v>
                </c:pt>
                <c:pt idx="1869">
                  <c:v>155.75</c:v>
                </c:pt>
                <c:pt idx="1870">
                  <c:v>155.83333333333348</c:v>
                </c:pt>
                <c:pt idx="1871">
                  <c:v>155.91666666666652</c:v>
                </c:pt>
                <c:pt idx="1872">
                  <c:v>156</c:v>
                </c:pt>
                <c:pt idx="1873">
                  <c:v>156.08333333333348</c:v>
                </c:pt>
                <c:pt idx="1874">
                  <c:v>156.16666666666652</c:v>
                </c:pt>
                <c:pt idx="1875">
                  <c:v>156.25</c:v>
                </c:pt>
                <c:pt idx="1876">
                  <c:v>156.33333333333348</c:v>
                </c:pt>
                <c:pt idx="1877">
                  <c:v>156.41666666666652</c:v>
                </c:pt>
                <c:pt idx="1878">
                  <c:v>156.5</c:v>
                </c:pt>
                <c:pt idx="1879">
                  <c:v>156.58333333333348</c:v>
                </c:pt>
                <c:pt idx="1880">
                  <c:v>156.66666666666652</c:v>
                </c:pt>
                <c:pt idx="1881">
                  <c:v>156.75</c:v>
                </c:pt>
                <c:pt idx="1882">
                  <c:v>156.83333333333348</c:v>
                </c:pt>
                <c:pt idx="1883">
                  <c:v>156.91666666666652</c:v>
                </c:pt>
                <c:pt idx="1884">
                  <c:v>157</c:v>
                </c:pt>
                <c:pt idx="1885">
                  <c:v>157.08333333333348</c:v>
                </c:pt>
                <c:pt idx="1886">
                  <c:v>157.16666666666652</c:v>
                </c:pt>
                <c:pt idx="1887">
                  <c:v>157.25</c:v>
                </c:pt>
                <c:pt idx="1888">
                  <c:v>157.33333333333348</c:v>
                </c:pt>
                <c:pt idx="1889">
                  <c:v>157.41666666666652</c:v>
                </c:pt>
                <c:pt idx="1890">
                  <c:v>157.5</c:v>
                </c:pt>
                <c:pt idx="1891">
                  <c:v>157.58333333333348</c:v>
                </c:pt>
                <c:pt idx="1892">
                  <c:v>157.66666666666652</c:v>
                </c:pt>
                <c:pt idx="1893">
                  <c:v>157.75</c:v>
                </c:pt>
                <c:pt idx="1894">
                  <c:v>157.83333333333348</c:v>
                </c:pt>
                <c:pt idx="1895">
                  <c:v>157.91666666666652</c:v>
                </c:pt>
                <c:pt idx="1896">
                  <c:v>158</c:v>
                </c:pt>
                <c:pt idx="1897">
                  <c:v>158.08333333333348</c:v>
                </c:pt>
                <c:pt idx="1898">
                  <c:v>158.16666666666652</c:v>
                </c:pt>
                <c:pt idx="1899">
                  <c:v>158.25</c:v>
                </c:pt>
                <c:pt idx="1900">
                  <c:v>158.33333333333348</c:v>
                </c:pt>
                <c:pt idx="1901">
                  <c:v>158.41666666666652</c:v>
                </c:pt>
                <c:pt idx="1902">
                  <c:v>158.5</c:v>
                </c:pt>
                <c:pt idx="1903">
                  <c:v>158.58333333333348</c:v>
                </c:pt>
                <c:pt idx="1904">
                  <c:v>158.66666666666652</c:v>
                </c:pt>
                <c:pt idx="1905">
                  <c:v>158.75</c:v>
                </c:pt>
                <c:pt idx="1906">
                  <c:v>158.83333333333348</c:v>
                </c:pt>
                <c:pt idx="1907">
                  <c:v>158.91666666666652</c:v>
                </c:pt>
                <c:pt idx="1908">
                  <c:v>159</c:v>
                </c:pt>
                <c:pt idx="1909">
                  <c:v>159.08333333333348</c:v>
                </c:pt>
                <c:pt idx="1910">
                  <c:v>159.16666666666652</c:v>
                </c:pt>
                <c:pt idx="1911">
                  <c:v>159.25</c:v>
                </c:pt>
                <c:pt idx="1912">
                  <c:v>159.33333333333348</c:v>
                </c:pt>
                <c:pt idx="1913">
                  <c:v>159.41666666666652</c:v>
                </c:pt>
                <c:pt idx="1914">
                  <c:v>159.5</c:v>
                </c:pt>
                <c:pt idx="1915">
                  <c:v>159.58333333333348</c:v>
                </c:pt>
                <c:pt idx="1916">
                  <c:v>159.66666666666652</c:v>
                </c:pt>
                <c:pt idx="1917">
                  <c:v>159.75</c:v>
                </c:pt>
                <c:pt idx="1918">
                  <c:v>159.83333333333348</c:v>
                </c:pt>
                <c:pt idx="1919">
                  <c:v>159.91666666666652</c:v>
                </c:pt>
                <c:pt idx="1920">
                  <c:v>160</c:v>
                </c:pt>
                <c:pt idx="1921">
                  <c:v>160.08333333333348</c:v>
                </c:pt>
                <c:pt idx="1922">
                  <c:v>160.16666666666652</c:v>
                </c:pt>
                <c:pt idx="1923">
                  <c:v>160.25</c:v>
                </c:pt>
                <c:pt idx="1924">
                  <c:v>160.33333333333348</c:v>
                </c:pt>
                <c:pt idx="1925">
                  <c:v>160.41666666666652</c:v>
                </c:pt>
                <c:pt idx="1926">
                  <c:v>160.5</c:v>
                </c:pt>
                <c:pt idx="1927">
                  <c:v>160.58333333333348</c:v>
                </c:pt>
                <c:pt idx="1928">
                  <c:v>160.66666666666652</c:v>
                </c:pt>
                <c:pt idx="1929">
                  <c:v>160.75</c:v>
                </c:pt>
                <c:pt idx="1930">
                  <c:v>160.83333333333348</c:v>
                </c:pt>
                <c:pt idx="1931">
                  <c:v>160.91666666666652</c:v>
                </c:pt>
                <c:pt idx="1932">
                  <c:v>161</c:v>
                </c:pt>
                <c:pt idx="1933">
                  <c:v>161.08333333333348</c:v>
                </c:pt>
                <c:pt idx="1934">
                  <c:v>161.16666666666652</c:v>
                </c:pt>
                <c:pt idx="1935">
                  <c:v>161.25</c:v>
                </c:pt>
                <c:pt idx="1936">
                  <c:v>161.33333333333348</c:v>
                </c:pt>
                <c:pt idx="1937">
                  <c:v>161.41666666666652</c:v>
                </c:pt>
                <c:pt idx="1938">
                  <c:v>161.5</c:v>
                </c:pt>
                <c:pt idx="1939">
                  <c:v>161.58333333333348</c:v>
                </c:pt>
                <c:pt idx="1940">
                  <c:v>161.66666666666652</c:v>
                </c:pt>
                <c:pt idx="1941">
                  <c:v>161.75</c:v>
                </c:pt>
                <c:pt idx="1942">
                  <c:v>161.83333333333348</c:v>
                </c:pt>
                <c:pt idx="1943">
                  <c:v>161.91666666666652</c:v>
                </c:pt>
                <c:pt idx="1944">
                  <c:v>162</c:v>
                </c:pt>
                <c:pt idx="1945">
                  <c:v>162.08333333333348</c:v>
                </c:pt>
                <c:pt idx="1946">
                  <c:v>162.16666666666652</c:v>
                </c:pt>
                <c:pt idx="1947">
                  <c:v>162.25</c:v>
                </c:pt>
                <c:pt idx="1948">
                  <c:v>162.33333333333348</c:v>
                </c:pt>
                <c:pt idx="1949">
                  <c:v>162.41666666666652</c:v>
                </c:pt>
                <c:pt idx="1950">
                  <c:v>162.5</c:v>
                </c:pt>
                <c:pt idx="1951">
                  <c:v>162.58333333333348</c:v>
                </c:pt>
                <c:pt idx="1952">
                  <c:v>162.66666666666652</c:v>
                </c:pt>
                <c:pt idx="1953">
                  <c:v>162.75</c:v>
                </c:pt>
                <c:pt idx="1954">
                  <c:v>162.83333333333348</c:v>
                </c:pt>
                <c:pt idx="1955">
                  <c:v>162.91666666666652</c:v>
                </c:pt>
                <c:pt idx="1956">
                  <c:v>163</c:v>
                </c:pt>
                <c:pt idx="1957">
                  <c:v>163.08333333333348</c:v>
                </c:pt>
                <c:pt idx="1958">
                  <c:v>163.16666666666652</c:v>
                </c:pt>
                <c:pt idx="1959">
                  <c:v>163.25</c:v>
                </c:pt>
                <c:pt idx="1960">
                  <c:v>163.33333333333348</c:v>
                </c:pt>
                <c:pt idx="1961">
                  <c:v>163.41666666666652</c:v>
                </c:pt>
                <c:pt idx="1962">
                  <c:v>163.5</c:v>
                </c:pt>
                <c:pt idx="1963">
                  <c:v>163.58333333333348</c:v>
                </c:pt>
                <c:pt idx="1964">
                  <c:v>163.66666666666652</c:v>
                </c:pt>
                <c:pt idx="1965">
                  <c:v>163.75</c:v>
                </c:pt>
                <c:pt idx="1966">
                  <c:v>163.83333333333348</c:v>
                </c:pt>
                <c:pt idx="1967">
                  <c:v>163.91666666666652</c:v>
                </c:pt>
                <c:pt idx="1968">
                  <c:v>164</c:v>
                </c:pt>
                <c:pt idx="1969">
                  <c:v>164.08333333333348</c:v>
                </c:pt>
                <c:pt idx="1970">
                  <c:v>164.16666666666652</c:v>
                </c:pt>
                <c:pt idx="1971">
                  <c:v>164.25</c:v>
                </c:pt>
                <c:pt idx="1972">
                  <c:v>164.33333333333348</c:v>
                </c:pt>
                <c:pt idx="1973">
                  <c:v>164.41666666666652</c:v>
                </c:pt>
                <c:pt idx="1974">
                  <c:v>164.5</c:v>
                </c:pt>
                <c:pt idx="1975">
                  <c:v>164.58333333333348</c:v>
                </c:pt>
                <c:pt idx="1976">
                  <c:v>164.66666666666652</c:v>
                </c:pt>
                <c:pt idx="1977">
                  <c:v>164.75</c:v>
                </c:pt>
                <c:pt idx="1978">
                  <c:v>164.83333333333348</c:v>
                </c:pt>
                <c:pt idx="1979">
                  <c:v>164.91666666666652</c:v>
                </c:pt>
                <c:pt idx="1980">
                  <c:v>165</c:v>
                </c:pt>
                <c:pt idx="1981">
                  <c:v>165.08333333333348</c:v>
                </c:pt>
                <c:pt idx="1982">
                  <c:v>165.16666666666652</c:v>
                </c:pt>
                <c:pt idx="1983">
                  <c:v>165.25</c:v>
                </c:pt>
                <c:pt idx="1984">
                  <c:v>165.33333333333348</c:v>
                </c:pt>
                <c:pt idx="1985">
                  <c:v>165.41666666666652</c:v>
                </c:pt>
                <c:pt idx="1986">
                  <c:v>165.5</c:v>
                </c:pt>
                <c:pt idx="1987">
                  <c:v>165.58333333333348</c:v>
                </c:pt>
                <c:pt idx="1988">
                  <c:v>165.66666666666652</c:v>
                </c:pt>
                <c:pt idx="1989">
                  <c:v>165.75</c:v>
                </c:pt>
                <c:pt idx="1990">
                  <c:v>165.83333333333348</c:v>
                </c:pt>
                <c:pt idx="1991">
                  <c:v>165.91666666666652</c:v>
                </c:pt>
                <c:pt idx="1992">
                  <c:v>166</c:v>
                </c:pt>
                <c:pt idx="1993">
                  <c:v>166.08333333333348</c:v>
                </c:pt>
                <c:pt idx="1994">
                  <c:v>166.16666666666652</c:v>
                </c:pt>
                <c:pt idx="1995">
                  <c:v>166.25</c:v>
                </c:pt>
                <c:pt idx="1996">
                  <c:v>166.33333333333348</c:v>
                </c:pt>
                <c:pt idx="1997">
                  <c:v>166.41666666666652</c:v>
                </c:pt>
                <c:pt idx="1998">
                  <c:v>166.5</c:v>
                </c:pt>
                <c:pt idx="1999">
                  <c:v>166.58333333333348</c:v>
                </c:pt>
                <c:pt idx="2000">
                  <c:v>166.66666666666652</c:v>
                </c:pt>
                <c:pt idx="2001">
                  <c:v>166.75</c:v>
                </c:pt>
                <c:pt idx="2002">
                  <c:v>166.83333333333348</c:v>
                </c:pt>
                <c:pt idx="2003">
                  <c:v>166.91666666666652</c:v>
                </c:pt>
                <c:pt idx="2004">
                  <c:v>167</c:v>
                </c:pt>
                <c:pt idx="2005">
                  <c:v>167.08333333333348</c:v>
                </c:pt>
                <c:pt idx="2006">
                  <c:v>167.16666666666652</c:v>
                </c:pt>
                <c:pt idx="2007">
                  <c:v>167.25</c:v>
                </c:pt>
                <c:pt idx="2008">
                  <c:v>167.33333333333348</c:v>
                </c:pt>
                <c:pt idx="2009">
                  <c:v>167.41666666666652</c:v>
                </c:pt>
                <c:pt idx="2010">
                  <c:v>167.5</c:v>
                </c:pt>
                <c:pt idx="2011">
                  <c:v>167.58333333333348</c:v>
                </c:pt>
                <c:pt idx="2012">
                  <c:v>167.66666666666652</c:v>
                </c:pt>
                <c:pt idx="2013">
                  <c:v>167.75</c:v>
                </c:pt>
                <c:pt idx="2014">
                  <c:v>167.83333333333348</c:v>
                </c:pt>
                <c:pt idx="2015">
                  <c:v>167.91666666666652</c:v>
                </c:pt>
                <c:pt idx="2016">
                  <c:v>168</c:v>
                </c:pt>
                <c:pt idx="2017">
                  <c:v>168.08333333333348</c:v>
                </c:pt>
                <c:pt idx="2018">
                  <c:v>168.16666666666652</c:v>
                </c:pt>
                <c:pt idx="2019">
                  <c:v>168.25</c:v>
                </c:pt>
                <c:pt idx="2020">
                  <c:v>168.33333333333348</c:v>
                </c:pt>
                <c:pt idx="2021">
                  <c:v>168.41666666666652</c:v>
                </c:pt>
                <c:pt idx="2022">
                  <c:v>168.5</c:v>
                </c:pt>
                <c:pt idx="2023">
                  <c:v>168.58333333333348</c:v>
                </c:pt>
                <c:pt idx="2024">
                  <c:v>168.66666666666652</c:v>
                </c:pt>
                <c:pt idx="2025">
                  <c:v>168.75</c:v>
                </c:pt>
                <c:pt idx="2026">
                  <c:v>168.83333333333348</c:v>
                </c:pt>
                <c:pt idx="2027">
                  <c:v>168.91666666666652</c:v>
                </c:pt>
                <c:pt idx="2028">
                  <c:v>169</c:v>
                </c:pt>
                <c:pt idx="2029">
                  <c:v>169.08333333333348</c:v>
                </c:pt>
                <c:pt idx="2030">
                  <c:v>169.16666666666652</c:v>
                </c:pt>
                <c:pt idx="2031">
                  <c:v>169.25</c:v>
                </c:pt>
                <c:pt idx="2032">
                  <c:v>169.33333333333348</c:v>
                </c:pt>
                <c:pt idx="2033">
                  <c:v>169.41666666666652</c:v>
                </c:pt>
                <c:pt idx="2034">
                  <c:v>169.5</c:v>
                </c:pt>
                <c:pt idx="2035">
                  <c:v>169.58333333333348</c:v>
                </c:pt>
                <c:pt idx="2036">
                  <c:v>169.66666666666652</c:v>
                </c:pt>
                <c:pt idx="2037">
                  <c:v>169.75</c:v>
                </c:pt>
                <c:pt idx="2038">
                  <c:v>169.83333333333348</c:v>
                </c:pt>
                <c:pt idx="2039">
                  <c:v>169.91666666666652</c:v>
                </c:pt>
                <c:pt idx="2040">
                  <c:v>170</c:v>
                </c:pt>
                <c:pt idx="2041">
                  <c:v>170.08333333333348</c:v>
                </c:pt>
                <c:pt idx="2042">
                  <c:v>170.16666666666652</c:v>
                </c:pt>
                <c:pt idx="2043">
                  <c:v>170.25</c:v>
                </c:pt>
                <c:pt idx="2044">
                  <c:v>170.33333333333348</c:v>
                </c:pt>
                <c:pt idx="2045">
                  <c:v>170.41666666666652</c:v>
                </c:pt>
                <c:pt idx="2046">
                  <c:v>170.5</c:v>
                </c:pt>
                <c:pt idx="2047">
                  <c:v>170.58333333333348</c:v>
                </c:pt>
                <c:pt idx="2048">
                  <c:v>170.66666666666652</c:v>
                </c:pt>
                <c:pt idx="2049">
                  <c:v>170.75</c:v>
                </c:pt>
                <c:pt idx="2050">
                  <c:v>170.83333333333348</c:v>
                </c:pt>
                <c:pt idx="2051">
                  <c:v>170.91666666666652</c:v>
                </c:pt>
                <c:pt idx="2052">
                  <c:v>171</c:v>
                </c:pt>
                <c:pt idx="2053">
                  <c:v>171.08333333333348</c:v>
                </c:pt>
                <c:pt idx="2054">
                  <c:v>171.16666666666652</c:v>
                </c:pt>
                <c:pt idx="2055">
                  <c:v>171.25</c:v>
                </c:pt>
                <c:pt idx="2056">
                  <c:v>171.33333333333348</c:v>
                </c:pt>
                <c:pt idx="2057">
                  <c:v>171.41666666666652</c:v>
                </c:pt>
                <c:pt idx="2058">
                  <c:v>171.5</c:v>
                </c:pt>
                <c:pt idx="2059">
                  <c:v>171.58333333333348</c:v>
                </c:pt>
                <c:pt idx="2060">
                  <c:v>171.66666666666652</c:v>
                </c:pt>
                <c:pt idx="2061">
                  <c:v>171.75</c:v>
                </c:pt>
                <c:pt idx="2062">
                  <c:v>171.83333333333348</c:v>
                </c:pt>
                <c:pt idx="2063">
                  <c:v>171.91666666666652</c:v>
                </c:pt>
                <c:pt idx="2064">
                  <c:v>172</c:v>
                </c:pt>
                <c:pt idx="2065">
                  <c:v>172.08333333333348</c:v>
                </c:pt>
                <c:pt idx="2066">
                  <c:v>172.16666666666652</c:v>
                </c:pt>
                <c:pt idx="2067">
                  <c:v>172.25</c:v>
                </c:pt>
                <c:pt idx="2068">
                  <c:v>172.33333333333348</c:v>
                </c:pt>
                <c:pt idx="2069">
                  <c:v>172.41666666666652</c:v>
                </c:pt>
                <c:pt idx="2070">
                  <c:v>172.5</c:v>
                </c:pt>
                <c:pt idx="2071">
                  <c:v>172.58333333333348</c:v>
                </c:pt>
                <c:pt idx="2072">
                  <c:v>172.66666666666652</c:v>
                </c:pt>
                <c:pt idx="2073">
                  <c:v>172.75</c:v>
                </c:pt>
                <c:pt idx="2074">
                  <c:v>172.83333333333348</c:v>
                </c:pt>
                <c:pt idx="2075">
                  <c:v>172.91666666666652</c:v>
                </c:pt>
                <c:pt idx="2076">
                  <c:v>173</c:v>
                </c:pt>
                <c:pt idx="2077">
                  <c:v>173.08333333333348</c:v>
                </c:pt>
                <c:pt idx="2078">
                  <c:v>173.16666666666652</c:v>
                </c:pt>
                <c:pt idx="2079">
                  <c:v>173.25</c:v>
                </c:pt>
                <c:pt idx="2080">
                  <c:v>173.33333333333348</c:v>
                </c:pt>
                <c:pt idx="2081">
                  <c:v>173.41666666666652</c:v>
                </c:pt>
                <c:pt idx="2082">
                  <c:v>173.5</c:v>
                </c:pt>
                <c:pt idx="2083">
                  <c:v>173.58333333333348</c:v>
                </c:pt>
                <c:pt idx="2084">
                  <c:v>173.66666666666652</c:v>
                </c:pt>
                <c:pt idx="2085">
                  <c:v>173.75</c:v>
                </c:pt>
                <c:pt idx="2086">
                  <c:v>173.83333333333348</c:v>
                </c:pt>
                <c:pt idx="2087">
                  <c:v>173.91666666666652</c:v>
                </c:pt>
                <c:pt idx="2088">
                  <c:v>174</c:v>
                </c:pt>
                <c:pt idx="2089">
                  <c:v>174.08333333333348</c:v>
                </c:pt>
                <c:pt idx="2090">
                  <c:v>174.16666666666652</c:v>
                </c:pt>
                <c:pt idx="2091">
                  <c:v>174.25</c:v>
                </c:pt>
                <c:pt idx="2092">
                  <c:v>174.33333333333348</c:v>
                </c:pt>
                <c:pt idx="2093">
                  <c:v>174.41666666666652</c:v>
                </c:pt>
                <c:pt idx="2094">
                  <c:v>174.5</c:v>
                </c:pt>
                <c:pt idx="2095">
                  <c:v>174.58333333333348</c:v>
                </c:pt>
                <c:pt idx="2096">
                  <c:v>174.66666666666652</c:v>
                </c:pt>
                <c:pt idx="2097">
                  <c:v>174.75</c:v>
                </c:pt>
                <c:pt idx="2098">
                  <c:v>174.83333333333348</c:v>
                </c:pt>
                <c:pt idx="2099">
                  <c:v>174.91666666666652</c:v>
                </c:pt>
                <c:pt idx="2100">
                  <c:v>175</c:v>
                </c:pt>
                <c:pt idx="2101">
                  <c:v>175.08333333333348</c:v>
                </c:pt>
                <c:pt idx="2102">
                  <c:v>175.16666666666652</c:v>
                </c:pt>
                <c:pt idx="2103">
                  <c:v>175.25</c:v>
                </c:pt>
                <c:pt idx="2104">
                  <c:v>175.33333333333348</c:v>
                </c:pt>
                <c:pt idx="2105">
                  <c:v>175.41666666666652</c:v>
                </c:pt>
                <c:pt idx="2106">
                  <c:v>175.5</c:v>
                </c:pt>
                <c:pt idx="2107">
                  <c:v>175.58333333333348</c:v>
                </c:pt>
                <c:pt idx="2108">
                  <c:v>175.66666666666652</c:v>
                </c:pt>
                <c:pt idx="2109">
                  <c:v>175.75</c:v>
                </c:pt>
                <c:pt idx="2110">
                  <c:v>175.83333333333348</c:v>
                </c:pt>
                <c:pt idx="2111">
                  <c:v>175.91666666666652</c:v>
                </c:pt>
                <c:pt idx="2112">
                  <c:v>176</c:v>
                </c:pt>
                <c:pt idx="2113">
                  <c:v>176.08333333333348</c:v>
                </c:pt>
                <c:pt idx="2114">
                  <c:v>176.16666666666652</c:v>
                </c:pt>
                <c:pt idx="2115">
                  <c:v>176.25</c:v>
                </c:pt>
                <c:pt idx="2116">
                  <c:v>176.33333333333348</c:v>
                </c:pt>
                <c:pt idx="2117">
                  <c:v>176.41666666666652</c:v>
                </c:pt>
                <c:pt idx="2118">
                  <c:v>176.5</c:v>
                </c:pt>
                <c:pt idx="2119">
                  <c:v>176.58333333333348</c:v>
                </c:pt>
                <c:pt idx="2120">
                  <c:v>176.66666666666652</c:v>
                </c:pt>
                <c:pt idx="2121">
                  <c:v>176.75</c:v>
                </c:pt>
                <c:pt idx="2122">
                  <c:v>176.83333333333348</c:v>
                </c:pt>
                <c:pt idx="2123">
                  <c:v>176.91666666666652</c:v>
                </c:pt>
                <c:pt idx="2124">
                  <c:v>177</c:v>
                </c:pt>
                <c:pt idx="2125">
                  <c:v>177.08333333333348</c:v>
                </c:pt>
                <c:pt idx="2126">
                  <c:v>177.16666666666652</c:v>
                </c:pt>
                <c:pt idx="2127">
                  <c:v>177.25</c:v>
                </c:pt>
                <c:pt idx="2128">
                  <c:v>177.33333333333348</c:v>
                </c:pt>
                <c:pt idx="2129">
                  <c:v>177.41666666666652</c:v>
                </c:pt>
                <c:pt idx="2130">
                  <c:v>177.5</c:v>
                </c:pt>
                <c:pt idx="2131">
                  <c:v>177.58333333333348</c:v>
                </c:pt>
                <c:pt idx="2132">
                  <c:v>177.66666666666652</c:v>
                </c:pt>
                <c:pt idx="2133">
                  <c:v>177.75</c:v>
                </c:pt>
                <c:pt idx="2134">
                  <c:v>177.83333333333348</c:v>
                </c:pt>
                <c:pt idx="2135">
                  <c:v>177.91666666666652</c:v>
                </c:pt>
                <c:pt idx="2136">
                  <c:v>178</c:v>
                </c:pt>
                <c:pt idx="2137">
                  <c:v>178.08333333333348</c:v>
                </c:pt>
                <c:pt idx="2138">
                  <c:v>178.16666666666652</c:v>
                </c:pt>
                <c:pt idx="2139">
                  <c:v>178.25</c:v>
                </c:pt>
                <c:pt idx="2140">
                  <c:v>178.33333333333348</c:v>
                </c:pt>
                <c:pt idx="2141">
                  <c:v>178.41666666666652</c:v>
                </c:pt>
                <c:pt idx="2142">
                  <c:v>178.5</c:v>
                </c:pt>
                <c:pt idx="2143">
                  <c:v>178.58333333333348</c:v>
                </c:pt>
                <c:pt idx="2144">
                  <c:v>178.66666666666652</c:v>
                </c:pt>
                <c:pt idx="2145">
                  <c:v>178.75</c:v>
                </c:pt>
                <c:pt idx="2146">
                  <c:v>178.83333333333348</c:v>
                </c:pt>
                <c:pt idx="2147">
                  <c:v>178.91666666666652</c:v>
                </c:pt>
                <c:pt idx="2148">
                  <c:v>179</c:v>
                </c:pt>
                <c:pt idx="2149">
                  <c:v>179.08333333333348</c:v>
                </c:pt>
                <c:pt idx="2150">
                  <c:v>179.16666666666652</c:v>
                </c:pt>
                <c:pt idx="2151">
                  <c:v>179.25</c:v>
                </c:pt>
                <c:pt idx="2152">
                  <c:v>179.33333333333348</c:v>
                </c:pt>
                <c:pt idx="2153">
                  <c:v>179.41666666666652</c:v>
                </c:pt>
                <c:pt idx="2154">
                  <c:v>179.5</c:v>
                </c:pt>
                <c:pt idx="2155">
                  <c:v>179.58333333333348</c:v>
                </c:pt>
                <c:pt idx="2156">
                  <c:v>179.66666666666652</c:v>
                </c:pt>
                <c:pt idx="2157">
                  <c:v>179.75</c:v>
                </c:pt>
                <c:pt idx="2158">
                  <c:v>179.83333333333348</c:v>
                </c:pt>
                <c:pt idx="2159">
                  <c:v>179.91666666666652</c:v>
                </c:pt>
                <c:pt idx="2160">
                  <c:v>180</c:v>
                </c:pt>
                <c:pt idx="2161">
                  <c:v>180.08333333333348</c:v>
                </c:pt>
                <c:pt idx="2162">
                  <c:v>180.16666666666652</c:v>
                </c:pt>
                <c:pt idx="2163">
                  <c:v>180.25</c:v>
                </c:pt>
                <c:pt idx="2164">
                  <c:v>180.33333333333348</c:v>
                </c:pt>
                <c:pt idx="2165">
                  <c:v>180.41666666666652</c:v>
                </c:pt>
                <c:pt idx="2166">
                  <c:v>180.5</c:v>
                </c:pt>
                <c:pt idx="2167">
                  <c:v>180.58333333333348</c:v>
                </c:pt>
                <c:pt idx="2168">
                  <c:v>180.66666666666652</c:v>
                </c:pt>
                <c:pt idx="2169">
                  <c:v>180.75</c:v>
                </c:pt>
                <c:pt idx="2170">
                  <c:v>180.83333333333348</c:v>
                </c:pt>
                <c:pt idx="2171">
                  <c:v>180.91666666666652</c:v>
                </c:pt>
                <c:pt idx="2172">
                  <c:v>181</c:v>
                </c:pt>
                <c:pt idx="2173">
                  <c:v>181.08333333333348</c:v>
                </c:pt>
                <c:pt idx="2174">
                  <c:v>181.16666666666652</c:v>
                </c:pt>
                <c:pt idx="2175">
                  <c:v>181.25</c:v>
                </c:pt>
                <c:pt idx="2176">
                  <c:v>181.33333333333348</c:v>
                </c:pt>
                <c:pt idx="2177">
                  <c:v>181.41666666666652</c:v>
                </c:pt>
                <c:pt idx="2178">
                  <c:v>181.5</c:v>
                </c:pt>
                <c:pt idx="2179">
                  <c:v>181.58333333333348</c:v>
                </c:pt>
                <c:pt idx="2180">
                  <c:v>181.66666666666652</c:v>
                </c:pt>
                <c:pt idx="2181">
                  <c:v>181.75</c:v>
                </c:pt>
                <c:pt idx="2182">
                  <c:v>181.83333333333348</c:v>
                </c:pt>
                <c:pt idx="2183">
                  <c:v>181.91666666666652</c:v>
                </c:pt>
                <c:pt idx="2184">
                  <c:v>182</c:v>
                </c:pt>
                <c:pt idx="2185">
                  <c:v>182.08333333333348</c:v>
                </c:pt>
                <c:pt idx="2186">
                  <c:v>182.16666666666652</c:v>
                </c:pt>
                <c:pt idx="2187">
                  <c:v>182.25</c:v>
                </c:pt>
                <c:pt idx="2188">
                  <c:v>182.33333333333348</c:v>
                </c:pt>
                <c:pt idx="2189">
                  <c:v>182.41666666666652</c:v>
                </c:pt>
                <c:pt idx="2190">
                  <c:v>182.5</c:v>
                </c:pt>
                <c:pt idx="2191">
                  <c:v>182.58333333333348</c:v>
                </c:pt>
                <c:pt idx="2192">
                  <c:v>182.66666666666652</c:v>
                </c:pt>
                <c:pt idx="2193">
                  <c:v>182.75</c:v>
                </c:pt>
                <c:pt idx="2194">
                  <c:v>182.83333333333348</c:v>
                </c:pt>
                <c:pt idx="2195">
                  <c:v>182.91666666666652</c:v>
                </c:pt>
                <c:pt idx="2196">
                  <c:v>183</c:v>
                </c:pt>
                <c:pt idx="2197">
                  <c:v>183.08333333333348</c:v>
                </c:pt>
                <c:pt idx="2198">
                  <c:v>183.16666666666652</c:v>
                </c:pt>
                <c:pt idx="2199">
                  <c:v>183.25</c:v>
                </c:pt>
                <c:pt idx="2200">
                  <c:v>183.33333333333348</c:v>
                </c:pt>
                <c:pt idx="2201">
                  <c:v>183.41666666666652</c:v>
                </c:pt>
                <c:pt idx="2202">
                  <c:v>183.5</c:v>
                </c:pt>
                <c:pt idx="2203">
                  <c:v>183.58333333333348</c:v>
                </c:pt>
                <c:pt idx="2204">
                  <c:v>183.66666666666652</c:v>
                </c:pt>
                <c:pt idx="2205">
                  <c:v>183.75</c:v>
                </c:pt>
                <c:pt idx="2206">
                  <c:v>183.83333333333348</c:v>
                </c:pt>
                <c:pt idx="2207">
                  <c:v>183.91666666666652</c:v>
                </c:pt>
                <c:pt idx="2208">
                  <c:v>184</c:v>
                </c:pt>
                <c:pt idx="2209">
                  <c:v>184.08333333333348</c:v>
                </c:pt>
                <c:pt idx="2210">
                  <c:v>184.16666666666652</c:v>
                </c:pt>
                <c:pt idx="2211">
                  <c:v>184.25</c:v>
                </c:pt>
                <c:pt idx="2212">
                  <c:v>184.33333333333348</c:v>
                </c:pt>
                <c:pt idx="2213">
                  <c:v>184.41666666666652</c:v>
                </c:pt>
                <c:pt idx="2214">
                  <c:v>184.5</c:v>
                </c:pt>
                <c:pt idx="2215">
                  <c:v>184.58333333333348</c:v>
                </c:pt>
                <c:pt idx="2216">
                  <c:v>184.66666666666652</c:v>
                </c:pt>
                <c:pt idx="2217">
                  <c:v>184.75</c:v>
                </c:pt>
                <c:pt idx="2218">
                  <c:v>184.83333333333348</c:v>
                </c:pt>
                <c:pt idx="2219">
                  <c:v>184.91666666666652</c:v>
                </c:pt>
                <c:pt idx="2220">
                  <c:v>185</c:v>
                </c:pt>
                <c:pt idx="2221">
                  <c:v>185.08333333333348</c:v>
                </c:pt>
                <c:pt idx="2222">
                  <c:v>185.16666666666652</c:v>
                </c:pt>
                <c:pt idx="2223">
                  <c:v>185.25</c:v>
                </c:pt>
                <c:pt idx="2224">
                  <c:v>185.33333333333348</c:v>
                </c:pt>
                <c:pt idx="2225">
                  <c:v>185.41666666666652</c:v>
                </c:pt>
                <c:pt idx="2226">
                  <c:v>185.5</c:v>
                </c:pt>
                <c:pt idx="2227">
                  <c:v>185.58333333333348</c:v>
                </c:pt>
                <c:pt idx="2228">
                  <c:v>185.66666666666652</c:v>
                </c:pt>
                <c:pt idx="2229">
                  <c:v>185.75</c:v>
                </c:pt>
                <c:pt idx="2230">
                  <c:v>185.83333333333348</c:v>
                </c:pt>
                <c:pt idx="2231">
                  <c:v>185.91666666666652</c:v>
                </c:pt>
                <c:pt idx="2232">
                  <c:v>186</c:v>
                </c:pt>
                <c:pt idx="2233">
                  <c:v>186.08333333333348</c:v>
                </c:pt>
                <c:pt idx="2234">
                  <c:v>186.16666666666652</c:v>
                </c:pt>
                <c:pt idx="2235">
                  <c:v>186.25</c:v>
                </c:pt>
                <c:pt idx="2236">
                  <c:v>186.33333333333348</c:v>
                </c:pt>
                <c:pt idx="2237">
                  <c:v>186.41666666666652</c:v>
                </c:pt>
                <c:pt idx="2238">
                  <c:v>186.5</c:v>
                </c:pt>
                <c:pt idx="2239">
                  <c:v>186.58333333333348</c:v>
                </c:pt>
                <c:pt idx="2240">
                  <c:v>186.66666666666652</c:v>
                </c:pt>
                <c:pt idx="2241">
                  <c:v>186.75</c:v>
                </c:pt>
                <c:pt idx="2242">
                  <c:v>186.83333333333348</c:v>
                </c:pt>
                <c:pt idx="2243">
                  <c:v>186.91666666666652</c:v>
                </c:pt>
                <c:pt idx="2244">
                  <c:v>187</c:v>
                </c:pt>
                <c:pt idx="2245">
                  <c:v>187.08333333333348</c:v>
                </c:pt>
                <c:pt idx="2246">
                  <c:v>187.16666666666652</c:v>
                </c:pt>
                <c:pt idx="2247">
                  <c:v>187.25</c:v>
                </c:pt>
                <c:pt idx="2248">
                  <c:v>187.33333333333348</c:v>
                </c:pt>
                <c:pt idx="2249">
                  <c:v>187.41666666666652</c:v>
                </c:pt>
                <c:pt idx="2250">
                  <c:v>187.5</c:v>
                </c:pt>
                <c:pt idx="2251">
                  <c:v>187.58333333333348</c:v>
                </c:pt>
                <c:pt idx="2252">
                  <c:v>187.66666666666652</c:v>
                </c:pt>
                <c:pt idx="2253">
                  <c:v>187.75</c:v>
                </c:pt>
                <c:pt idx="2254">
                  <c:v>187.83333333333348</c:v>
                </c:pt>
                <c:pt idx="2255">
                  <c:v>187.91666666666652</c:v>
                </c:pt>
                <c:pt idx="2256">
                  <c:v>188</c:v>
                </c:pt>
                <c:pt idx="2257">
                  <c:v>188.08333333333348</c:v>
                </c:pt>
                <c:pt idx="2258">
                  <c:v>188.16666666666652</c:v>
                </c:pt>
                <c:pt idx="2259">
                  <c:v>188.25</c:v>
                </c:pt>
                <c:pt idx="2260">
                  <c:v>188.33333333333348</c:v>
                </c:pt>
                <c:pt idx="2261">
                  <c:v>188.41666666666652</c:v>
                </c:pt>
                <c:pt idx="2262">
                  <c:v>188.5</c:v>
                </c:pt>
                <c:pt idx="2263">
                  <c:v>188.58333333333348</c:v>
                </c:pt>
                <c:pt idx="2264">
                  <c:v>188.66666666666652</c:v>
                </c:pt>
                <c:pt idx="2265">
                  <c:v>188.75</c:v>
                </c:pt>
                <c:pt idx="2266">
                  <c:v>188.83333333333348</c:v>
                </c:pt>
                <c:pt idx="2267">
                  <c:v>188.91666666666652</c:v>
                </c:pt>
                <c:pt idx="2268">
                  <c:v>189</c:v>
                </c:pt>
                <c:pt idx="2269">
                  <c:v>189.08333333333348</c:v>
                </c:pt>
                <c:pt idx="2270">
                  <c:v>189.16666666666652</c:v>
                </c:pt>
                <c:pt idx="2271">
                  <c:v>189.25</c:v>
                </c:pt>
                <c:pt idx="2272">
                  <c:v>189.33333333333348</c:v>
                </c:pt>
                <c:pt idx="2273">
                  <c:v>189.41666666666652</c:v>
                </c:pt>
                <c:pt idx="2274">
                  <c:v>189.5</c:v>
                </c:pt>
                <c:pt idx="2275">
                  <c:v>189.58333333333348</c:v>
                </c:pt>
                <c:pt idx="2276">
                  <c:v>189.66666666666652</c:v>
                </c:pt>
                <c:pt idx="2277">
                  <c:v>189.75</c:v>
                </c:pt>
                <c:pt idx="2278">
                  <c:v>189.83333333333348</c:v>
                </c:pt>
                <c:pt idx="2279">
                  <c:v>189.91666666666652</c:v>
                </c:pt>
                <c:pt idx="2280">
                  <c:v>190</c:v>
                </c:pt>
                <c:pt idx="2281">
                  <c:v>190.08333333333348</c:v>
                </c:pt>
                <c:pt idx="2282">
                  <c:v>190.16666666666652</c:v>
                </c:pt>
                <c:pt idx="2283">
                  <c:v>190.25</c:v>
                </c:pt>
                <c:pt idx="2284">
                  <c:v>190.33333333333348</c:v>
                </c:pt>
                <c:pt idx="2285">
                  <c:v>190.41666666666652</c:v>
                </c:pt>
                <c:pt idx="2286">
                  <c:v>190.5</c:v>
                </c:pt>
                <c:pt idx="2287">
                  <c:v>190.58333333333348</c:v>
                </c:pt>
                <c:pt idx="2288">
                  <c:v>190.66666666666652</c:v>
                </c:pt>
                <c:pt idx="2289">
                  <c:v>190.75</c:v>
                </c:pt>
                <c:pt idx="2290">
                  <c:v>190.83333333333348</c:v>
                </c:pt>
                <c:pt idx="2291">
                  <c:v>190.91666666666652</c:v>
                </c:pt>
                <c:pt idx="2292">
                  <c:v>191</c:v>
                </c:pt>
                <c:pt idx="2293">
                  <c:v>191.08333333333348</c:v>
                </c:pt>
                <c:pt idx="2294">
                  <c:v>191.16666666666652</c:v>
                </c:pt>
                <c:pt idx="2295">
                  <c:v>191.25</c:v>
                </c:pt>
                <c:pt idx="2296">
                  <c:v>191.33333333333348</c:v>
                </c:pt>
                <c:pt idx="2297">
                  <c:v>191.41666666666652</c:v>
                </c:pt>
                <c:pt idx="2298">
                  <c:v>191.5</c:v>
                </c:pt>
                <c:pt idx="2299">
                  <c:v>191.58333333333348</c:v>
                </c:pt>
                <c:pt idx="2300">
                  <c:v>191.66666666666652</c:v>
                </c:pt>
                <c:pt idx="2301">
                  <c:v>191.75</c:v>
                </c:pt>
                <c:pt idx="2302">
                  <c:v>191.83333333333348</c:v>
                </c:pt>
                <c:pt idx="2303">
                  <c:v>191.91666666666652</c:v>
                </c:pt>
                <c:pt idx="2304">
                  <c:v>192</c:v>
                </c:pt>
                <c:pt idx="2305">
                  <c:v>192.08333333333348</c:v>
                </c:pt>
                <c:pt idx="2306">
                  <c:v>192.16666666666652</c:v>
                </c:pt>
                <c:pt idx="2307">
                  <c:v>192.25</c:v>
                </c:pt>
                <c:pt idx="2308">
                  <c:v>192.33333333333348</c:v>
                </c:pt>
                <c:pt idx="2309">
                  <c:v>192.41666666666652</c:v>
                </c:pt>
                <c:pt idx="2310">
                  <c:v>192.5</c:v>
                </c:pt>
                <c:pt idx="2311">
                  <c:v>192.58333333333348</c:v>
                </c:pt>
                <c:pt idx="2312">
                  <c:v>192.66666666666652</c:v>
                </c:pt>
                <c:pt idx="2313">
                  <c:v>192.75</c:v>
                </c:pt>
                <c:pt idx="2314">
                  <c:v>192.83333333333348</c:v>
                </c:pt>
                <c:pt idx="2315">
                  <c:v>192.91666666666652</c:v>
                </c:pt>
                <c:pt idx="2316">
                  <c:v>193</c:v>
                </c:pt>
                <c:pt idx="2317">
                  <c:v>193.08333333333348</c:v>
                </c:pt>
                <c:pt idx="2318">
                  <c:v>193.16666666666652</c:v>
                </c:pt>
                <c:pt idx="2319">
                  <c:v>193.25</c:v>
                </c:pt>
                <c:pt idx="2320">
                  <c:v>193.33333333333348</c:v>
                </c:pt>
                <c:pt idx="2321">
                  <c:v>193.41666666666652</c:v>
                </c:pt>
                <c:pt idx="2322">
                  <c:v>193.5</c:v>
                </c:pt>
                <c:pt idx="2323">
                  <c:v>193.58333333333348</c:v>
                </c:pt>
                <c:pt idx="2324">
                  <c:v>193.66666666666652</c:v>
                </c:pt>
                <c:pt idx="2325">
                  <c:v>193.75</c:v>
                </c:pt>
                <c:pt idx="2326">
                  <c:v>193.83333333333348</c:v>
                </c:pt>
                <c:pt idx="2327">
                  <c:v>193.91666666666652</c:v>
                </c:pt>
                <c:pt idx="2328">
                  <c:v>194</c:v>
                </c:pt>
                <c:pt idx="2329">
                  <c:v>194.08333333333348</c:v>
                </c:pt>
                <c:pt idx="2330">
                  <c:v>194.16666666666652</c:v>
                </c:pt>
                <c:pt idx="2331">
                  <c:v>194.25</c:v>
                </c:pt>
                <c:pt idx="2332">
                  <c:v>194.33333333333348</c:v>
                </c:pt>
                <c:pt idx="2333">
                  <c:v>194.41666666666652</c:v>
                </c:pt>
                <c:pt idx="2334">
                  <c:v>194.5</c:v>
                </c:pt>
                <c:pt idx="2335">
                  <c:v>194.58333333333348</c:v>
                </c:pt>
                <c:pt idx="2336">
                  <c:v>194.66666666666652</c:v>
                </c:pt>
                <c:pt idx="2337">
                  <c:v>194.75</c:v>
                </c:pt>
                <c:pt idx="2338">
                  <c:v>194.83333333333348</c:v>
                </c:pt>
                <c:pt idx="2339">
                  <c:v>194.91666666666652</c:v>
                </c:pt>
                <c:pt idx="2340">
                  <c:v>195</c:v>
                </c:pt>
                <c:pt idx="2341">
                  <c:v>195.08333333333348</c:v>
                </c:pt>
                <c:pt idx="2342">
                  <c:v>195.16666666666652</c:v>
                </c:pt>
                <c:pt idx="2343">
                  <c:v>195.25</c:v>
                </c:pt>
                <c:pt idx="2344">
                  <c:v>195.33333333333348</c:v>
                </c:pt>
                <c:pt idx="2345">
                  <c:v>195.41666666666652</c:v>
                </c:pt>
                <c:pt idx="2346">
                  <c:v>195.5</c:v>
                </c:pt>
                <c:pt idx="2347">
                  <c:v>195.58333333333348</c:v>
                </c:pt>
                <c:pt idx="2348">
                  <c:v>195.66666666666652</c:v>
                </c:pt>
                <c:pt idx="2349">
                  <c:v>195.75</c:v>
                </c:pt>
                <c:pt idx="2350">
                  <c:v>195.83333333333348</c:v>
                </c:pt>
                <c:pt idx="2351">
                  <c:v>195.91666666666652</c:v>
                </c:pt>
                <c:pt idx="2352">
                  <c:v>196</c:v>
                </c:pt>
                <c:pt idx="2353">
                  <c:v>196.08333333333348</c:v>
                </c:pt>
                <c:pt idx="2354">
                  <c:v>196.16666666666652</c:v>
                </c:pt>
                <c:pt idx="2355">
                  <c:v>196.25</c:v>
                </c:pt>
                <c:pt idx="2356">
                  <c:v>196.33333333333348</c:v>
                </c:pt>
                <c:pt idx="2357">
                  <c:v>196.41666666666652</c:v>
                </c:pt>
                <c:pt idx="2358">
                  <c:v>196.5</c:v>
                </c:pt>
                <c:pt idx="2359">
                  <c:v>196.58333333333348</c:v>
                </c:pt>
                <c:pt idx="2360">
                  <c:v>196.66666666666652</c:v>
                </c:pt>
                <c:pt idx="2361">
                  <c:v>196.75</c:v>
                </c:pt>
                <c:pt idx="2362">
                  <c:v>196.83333333333348</c:v>
                </c:pt>
                <c:pt idx="2363">
                  <c:v>196.91666666666652</c:v>
                </c:pt>
                <c:pt idx="2364">
                  <c:v>197</c:v>
                </c:pt>
                <c:pt idx="2365">
                  <c:v>197.08333333333348</c:v>
                </c:pt>
                <c:pt idx="2366">
                  <c:v>197.16666666666652</c:v>
                </c:pt>
                <c:pt idx="2367">
                  <c:v>197.25</c:v>
                </c:pt>
                <c:pt idx="2368">
                  <c:v>197.33333333333348</c:v>
                </c:pt>
                <c:pt idx="2369">
                  <c:v>197.41666666666652</c:v>
                </c:pt>
                <c:pt idx="2370">
                  <c:v>197.5</c:v>
                </c:pt>
                <c:pt idx="2371">
                  <c:v>197.58333333333348</c:v>
                </c:pt>
                <c:pt idx="2372">
                  <c:v>197.66666666666652</c:v>
                </c:pt>
                <c:pt idx="2373">
                  <c:v>197.75</c:v>
                </c:pt>
                <c:pt idx="2374">
                  <c:v>197.83333333333348</c:v>
                </c:pt>
                <c:pt idx="2375">
                  <c:v>197.91666666666652</c:v>
                </c:pt>
                <c:pt idx="2376">
                  <c:v>198</c:v>
                </c:pt>
                <c:pt idx="2377">
                  <c:v>198.08333333333348</c:v>
                </c:pt>
                <c:pt idx="2378">
                  <c:v>198.16666666666652</c:v>
                </c:pt>
                <c:pt idx="2379">
                  <c:v>198.25</c:v>
                </c:pt>
                <c:pt idx="2380">
                  <c:v>198.33333333333348</c:v>
                </c:pt>
                <c:pt idx="2381">
                  <c:v>198.41666666666652</c:v>
                </c:pt>
                <c:pt idx="2382">
                  <c:v>198.5</c:v>
                </c:pt>
                <c:pt idx="2383">
                  <c:v>198.58333333333348</c:v>
                </c:pt>
                <c:pt idx="2384">
                  <c:v>198.66666666666652</c:v>
                </c:pt>
                <c:pt idx="2385">
                  <c:v>198.75</c:v>
                </c:pt>
                <c:pt idx="2386">
                  <c:v>198.83333333333348</c:v>
                </c:pt>
                <c:pt idx="2387">
                  <c:v>198.91666666666652</c:v>
                </c:pt>
                <c:pt idx="2388">
                  <c:v>199</c:v>
                </c:pt>
                <c:pt idx="2389">
                  <c:v>199.08333333333348</c:v>
                </c:pt>
                <c:pt idx="2390">
                  <c:v>199.16666666666652</c:v>
                </c:pt>
                <c:pt idx="2391">
                  <c:v>199.25</c:v>
                </c:pt>
                <c:pt idx="2392">
                  <c:v>199.33333333333348</c:v>
                </c:pt>
                <c:pt idx="2393">
                  <c:v>199.41666666666652</c:v>
                </c:pt>
                <c:pt idx="2394">
                  <c:v>199.5</c:v>
                </c:pt>
                <c:pt idx="2395">
                  <c:v>199.58333333333348</c:v>
                </c:pt>
                <c:pt idx="2396">
                  <c:v>199.66666666666652</c:v>
                </c:pt>
                <c:pt idx="2397">
                  <c:v>199.75</c:v>
                </c:pt>
                <c:pt idx="2398">
                  <c:v>199.83333333333348</c:v>
                </c:pt>
                <c:pt idx="2399">
                  <c:v>199.91666666666652</c:v>
                </c:pt>
                <c:pt idx="2400">
                  <c:v>200</c:v>
                </c:pt>
                <c:pt idx="2401">
                  <c:v>200.08333333333348</c:v>
                </c:pt>
                <c:pt idx="2402">
                  <c:v>200.16666666666652</c:v>
                </c:pt>
                <c:pt idx="2403">
                  <c:v>200.25</c:v>
                </c:pt>
                <c:pt idx="2404">
                  <c:v>200.33333333333348</c:v>
                </c:pt>
                <c:pt idx="2405">
                  <c:v>200.41666666666652</c:v>
                </c:pt>
                <c:pt idx="2406">
                  <c:v>200.5</c:v>
                </c:pt>
                <c:pt idx="2407">
                  <c:v>200.58333333333348</c:v>
                </c:pt>
                <c:pt idx="2408">
                  <c:v>200.66666666666652</c:v>
                </c:pt>
                <c:pt idx="2409">
                  <c:v>200.75</c:v>
                </c:pt>
                <c:pt idx="2410">
                  <c:v>200.83333333333348</c:v>
                </c:pt>
                <c:pt idx="2411">
                  <c:v>200.91666666666652</c:v>
                </c:pt>
                <c:pt idx="2412">
                  <c:v>201</c:v>
                </c:pt>
                <c:pt idx="2413">
                  <c:v>201.08333333333348</c:v>
                </c:pt>
                <c:pt idx="2414">
                  <c:v>201.16666666666652</c:v>
                </c:pt>
                <c:pt idx="2415">
                  <c:v>201.25</c:v>
                </c:pt>
                <c:pt idx="2416">
                  <c:v>201.33333333333348</c:v>
                </c:pt>
                <c:pt idx="2417">
                  <c:v>201.41666666666652</c:v>
                </c:pt>
                <c:pt idx="2418">
                  <c:v>201.5</c:v>
                </c:pt>
                <c:pt idx="2419">
                  <c:v>201.58333333333348</c:v>
                </c:pt>
                <c:pt idx="2420">
                  <c:v>201.66666666666652</c:v>
                </c:pt>
                <c:pt idx="2421">
                  <c:v>201.75</c:v>
                </c:pt>
                <c:pt idx="2422">
                  <c:v>201.83333333333348</c:v>
                </c:pt>
                <c:pt idx="2423">
                  <c:v>201.91666666666652</c:v>
                </c:pt>
                <c:pt idx="2424">
                  <c:v>202</c:v>
                </c:pt>
                <c:pt idx="2425">
                  <c:v>202.08333333333348</c:v>
                </c:pt>
                <c:pt idx="2426">
                  <c:v>202.16666666666652</c:v>
                </c:pt>
                <c:pt idx="2427">
                  <c:v>202.25</c:v>
                </c:pt>
                <c:pt idx="2428">
                  <c:v>202.33333333333348</c:v>
                </c:pt>
                <c:pt idx="2429">
                  <c:v>202.41666666666652</c:v>
                </c:pt>
                <c:pt idx="2430">
                  <c:v>202.5</c:v>
                </c:pt>
                <c:pt idx="2431">
                  <c:v>202.58333333333348</c:v>
                </c:pt>
                <c:pt idx="2432">
                  <c:v>202.66666666666652</c:v>
                </c:pt>
                <c:pt idx="2433">
                  <c:v>202.75</c:v>
                </c:pt>
                <c:pt idx="2434">
                  <c:v>202.83333333333348</c:v>
                </c:pt>
                <c:pt idx="2435">
                  <c:v>202.91666666666652</c:v>
                </c:pt>
                <c:pt idx="2436">
                  <c:v>203</c:v>
                </c:pt>
                <c:pt idx="2437">
                  <c:v>203.08333333333348</c:v>
                </c:pt>
                <c:pt idx="2438">
                  <c:v>203.16666666666652</c:v>
                </c:pt>
                <c:pt idx="2439">
                  <c:v>203.25</c:v>
                </c:pt>
                <c:pt idx="2440">
                  <c:v>203.33333333333348</c:v>
                </c:pt>
                <c:pt idx="2441">
                  <c:v>203.41666666666652</c:v>
                </c:pt>
                <c:pt idx="2442">
                  <c:v>203.5</c:v>
                </c:pt>
                <c:pt idx="2443">
                  <c:v>203.58333333333348</c:v>
                </c:pt>
                <c:pt idx="2444">
                  <c:v>203.66666666666652</c:v>
                </c:pt>
                <c:pt idx="2445">
                  <c:v>203.75</c:v>
                </c:pt>
                <c:pt idx="2446">
                  <c:v>203.83333333333348</c:v>
                </c:pt>
                <c:pt idx="2447">
                  <c:v>203.91666666666652</c:v>
                </c:pt>
                <c:pt idx="2448">
                  <c:v>204</c:v>
                </c:pt>
                <c:pt idx="2449">
                  <c:v>204.08333333333348</c:v>
                </c:pt>
                <c:pt idx="2450">
                  <c:v>204.16666666666652</c:v>
                </c:pt>
                <c:pt idx="2451">
                  <c:v>204.25</c:v>
                </c:pt>
                <c:pt idx="2452">
                  <c:v>204.33333333333348</c:v>
                </c:pt>
                <c:pt idx="2453">
                  <c:v>204.41666666666652</c:v>
                </c:pt>
                <c:pt idx="2454">
                  <c:v>204.5</c:v>
                </c:pt>
                <c:pt idx="2455">
                  <c:v>204.58333333333348</c:v>
                </c:pt>
                <c:pt idx="2456">
                  <c:v>204.66666666666652</c:v>
                </c:pt>
                <c:pt idx="2457">
                  <c:v>204.75</c:v>
                </c:pt>
                <c:pt idx="2458">
                  <c:v>204.83333333333348</c:v>
                </c:pt>
                <c:pt idx="2459">
                  <c:v>204.91666666666652</c:v>
                </c:pt>
                <c:pt idx="2460">
                  <c:v>205</c:v>
                </c:pt>
                <c:pt idx="2461">
                  <c:v>205.08333333333348</c:v>
                </c:pt>
                <c:pt idx="2462">
                  <c:v>205.16666666666652</c:v>
                </c:pt>
                <c:pt idx="2463">
                  <c:v>205.25</c:v>
                </c:pt>
                <c:pt idx="2464">
                  <c:v>205.33333333333348</c:v>
                </c:pt>
                <c:pt idx="2465">
                  <c:v>205.41666666666652</c:v>
                </c:pt>
                <c:pt idx="2466">
                  <c:v>205.5</c:v>
                </c:pt>
                <c:pt idx="2467">
                  <c:v>205.58333333333348</c:v>
                </c:pt>
                <c:pt idx="2468">
                  <c:v>205.66666666666652</c:v>
                </c:pt>
                <c:pt idx="2469">
                  <c:v>205.75</c:v>
                </c:pt>
                <c:pt idx="2470">
                  <c:v>205.83333333333348</c:v>
                </c:pt>
                <c:pt idx="2471">
                  <c:v>205.91666666666652</c:v>
                </c:pt>
                <c:pt idx="2472">
                  <c:v>206</c:v>
                </c:pt>
                <c:pt idx="2473">
                  <c:v>206.08333333333348</c:v>
                </c:pt>
                <c:pt idx="2474">
                  <c:v>206.16666666666652</c:v>
                </c:pt>
                <c:pt idx="2475">
                  <c:v>206.25</c:v>
                </c:pt>
                <c:pt idx="2476">
                  <c:v>206.33333333333348</c:v>
                </c:pt>
                <c:pt idx="2477">
                  <c:v>206.41666666666652</c:v>
                </c:pt>
                <c:pt idx="2478">
                  <c:v>206.5</c:v>
                </c:pt>
                <c:pt idx="2479">
                  <c:v>206.58333333333348</c:v>
                </c:pt>
                <c:pt idx="2480">
                  <c:v>206.66666666666652</c:v>
                </c:pt>
                <c:pt idx="2481">
                  <c:v>206.75</c:v>
                </c:pt>
                <c:pt idx="2482">
                  <c:v>206.83333333333348</c:v>
                </c:pt>
                <c:pt idx="2483">
                  <c:v>206.91666666666652</c:v>
                </c:pt>
                <c:pt idx="2484">
                  <c:v>207</c:v>
                </c:pt>
                <c:pt idx="2485">
                  <c:v>207.08333333333348</c:v>
                </c:pt>
                <c:pt idx="2486">
                  <c:v>207.16666666666652</c:v>
                </c:pt>
                <c:pt idx="2487">
                  <c:v>207.25</c:v>
                </c:pt>
                <c:pt idx="2488">
                  <c:v>207.33333333333348</c:v>
                </c:pt>
                <c:pt idx="2489">
                  <c:v>207.41666666666652</c:v>
                </c:pt>
                <c:pt idx="2490">
                  <c:v>207.5</c:v>
                </c:pt>
                <c:pt idx="2491">
                  <c:v>207.58333333333348</c:v>
                </c:pt>
                <c:pt idx="2492">
                  <c:v>207.66666666666652</c:v>
                </c:pt>
                <c:pt idx="2493">
                  <c:v>207.75</c:v>
                </c:pt>
                <c:pt idx="2494">
                  <c:v>207.83333333333348</c:v>
                </c:pt>
                <c:pt idx="2495">
                  <c:v>207.91666666666652</c:v>
                </c:pt>
                <c:pt idx="2496">
                  <c:v>208</c:v>
                </c:pt>
                <c:pt idx="2497">
                  <c:v>208.08333333333348</c:v>
                </c:pt>
                <c:pt idx="2498">
                  <c:v>208.16666666666652</c:v>
                </c:pt>
                <c:pt idx="2499">
                  <c:v>208.25</c:v>
                </c:pt>
                <c:pt idx="2500">
                  <c:v>208.33333333333348</c:v>
                </c:pt>
                <c:pt idx="2501">
                  <c:v>208.41666666666652</c:v>
                </c:pt>
                <c:pt idx="2502">
                  <c:v>208.5</c:v>
                </c:pt>
                <c:pt idx="2503">
                  <c:v>208.58333333333348</c:v>
                </c:pt>
                <c:pt idx="2504">
                  <c:v>208.66666666666652</c:v>
                </c:pt>
                <c:pt idx="2505">
                  <c:v>208.75</c:v>
                </c:pt>
                <c:pt idx="2506">
                  <c:v>208.83333333333348</c:v>
                </c:pt>
                <c:pt idx="2507">
                  <c:v>208.91666666666652</c:v>
                </c:pt>
                <c:pt idx="2508">
                  <c:v>209</c:v>
                </c:pt>
                <c:pt idx="2509">
                  <c:v>209.08333333333348</c:v>
                </c:pt>
                <c:pt idx="2510">
                  <c:v>209.16666666666652</c:v>
                </c:pt>
                <c:pt idx="2511">
                  <c:v>209.25</c:v>
                </c:pt>
                <c:pt idx="2512">
                  <c:v>209.33333333333348</c:v>
                </c:pt>
                <c:pt idx="2513">
                  <c:v>209.41666666666652</c:v>
                </c:pt>
                <c:pt idx="2514">
                  <c:v>209.5</c:v>
                </c:pt>
                <c:pt idx="2515">
                  <c:v>209.58333333333348</c:v>
                </c:pt>
                <c:pt idx="2516">
                  <c:v>209.66666666666652</c:v>
                </c:pt>
                <c:pt idx="2517">
                  <c:v>209.75</c:v>
                </c:pt>
                <c:pt idx="2518">
                  <c:v>209.83333333333348</c:v>
                </c:pt>
                <c:pt idx="2519">
                  <c:v>209.91666666666652</c:v>
                </c:pt>
                <c:pt idx="2520">
                  <c:v>210</c:v>
                </c:pt>
                <c:pt idx="2521">
                  <c:v>210.08333333333348</c:v>
                </c:pt>
                <c:pt idx="2522">
                  <c:v>210.16666666666652</c:v>
                </c:pt>
                <c:pt idx="2523">
                  <c:v>210.25</c:v>
                </c:pt>
                <c:pt idx="2524">
                  <c:v>210.33333333333348</c:v>
                </c:pt>
                <c:pt idx="2525">
                  <c:v>210.41666666666652</c:v>
                </c:pt>
                <c:pt idx="2526">
                  <c:v>210.5</c:v>
                </c:pt>
                <c:pt idx="2527">
                  <c:v>210.58333333333348</c:v>
                </c:pt>
                <c:pt idx="2528">
                  <c:v>210.66666666666652</c:v>
                </c:pt>
                <c:pt idx="2529">
                  <c:v>210.75</c:v>
                </c:pt>
                <c:pt idx="2530">
                  <c:v>210.83333333333348</c:v>
                </c:pt>
                <c:pt idx="2531">
                  <c:v>210.91666666666652</c:v>
                </c:pt>
                <c:pt idx="2532">
                  <c:v>211</c:v>
                </c:pt>
                <c:pt idx="2533">
                  <c:v>211.08333333333348</c:v>
                </c:pt>
                <c:pt idx="2534">
                  <c:v>211.16666666666652</c:v>
                </c:pt>
                <c:pt idx="2535">
                  <c:v>211.25</c:v>
                </c:pt>
                <c:pt idx="2536">
                  <c:v>211.33333333333348</c:v>
                </c:pt>
                <c:pt idx="2537">
                  <c:v>211.41666666666652</c:v>
                </c:pt>
                <c:pt idx="2538">
                  <c:v>211.5</c:v>
                </c:pt>
                <c:pt idx="2539">
                  <c:v>211.58333333333348</c:v>
                </c:pt>
                <c:pt idx="2540">
                  <c:v>211.66666666666652</c:v>
                </c:pt>
                <c:pt idx="2541">
                  <c:v>211.75</c:v>
                </c:pt>
                <c:pt idx="2542">
                  <c:v>211.83333333333348</c:v>
                </c:pt>
                <c:pt idx="2543">
                  <c:v>211.91666666666652</c:v>
                </c:pt>
                <c:pt idx="2544">
                  <c:v>212</c:v>
                </c:pt>
                <c:pt idx="2545">
                  <c:v>212.08333333333348</c:v>
                </c:pt>
                <c:pt idx="2546">
                  <c:v>212.16666666666652</c:v>
                </c:pt>
                <c:pt idx="2547">
                  <c:v>212.25</c:v>
                </c:pt>
                <c:pt idx="2548">
                  <c:v>212.33333333333348</c:v>
                </c:pt>
                <c:pt idx="2549">
                  <c:v>212.41666666666652</c:v>
                </c:pt>
                <c:pt idx="2550">
                  <c:v>212.5</c:v>
                </c:pt>
                <c:pt idx="2551">
                  <c:v>212.58333333333348</c:v>
                </c:pt>
                <c:pt idx="2552">
                  <c:v>212.66666666666652</c:v>
                </c:pt>
                <c:pt idx="2553">
                  <c:v>212.75</c:v>
                </c:pt>
                <c:pt idx="2554">
                  <c:v>212.83333333333348</c:v>
                </c:pt>
                <c:pt idx="2555">
                  <c:v>212.91666666666652</c:v>
                </c:pt>
                <c:pt idx="2556">
                  <c:v>213</c:v>
                </c:pt>
                <c:pt idx="2557">
                  <c:v>213.08333333333348</c:v>
                </c:pt>
                <c:pt idx="2558">
                  <c:v>213.16666666666652</c:v>
                </c:pt>
                <c:pt idx="2559">
                  <c:v>213.25</c:v>
                </c:pt>
                <c:pt idx="2560">
                  <c:v>213.33333333333348</c:v>
                </c:pt>
                <c:pt idx="2561">
                  <c:v>213.41666666666652</c:v>
                </c:pt>
                <c:pt idx="2562">
                  <c:v>213.5</c:v>
                </c:pt>
                <c:pt idx="2563">
                  <c:v>213.58333333333348</c:v>
                </c:pt>
                <c:pt idx="2564">
                  <c:v>213.66666666666652</c:v>
                </c:pt>
                <c:pt idx="2565">
                  <c:v>213.75</c:v>
                </c:pt>
                <c:pt idx="2566">
                  <c:v>213.83333333333348</c:v>
                </c:pt>
                <c:pt idx="2567">
                  <c:v>213.91666666666652</c:v>
                </c:pt>
                <c:pt idx="2568">
                  <c:v>214</c:v>
                </c:pt>
                <c:pt idx="2569">
                  <c:v>214.08333333333348</c:v>
                </c:pt>
                <c:pt idx="2570">
                  <c:v>214.16666666666652</c:v>
                </c:pt>
                <c:pt idx="2571">
                  <c:v>214.25</c:v>
                </c:pt>
                <c:pt idx="2572">
                  <c:v>214.33333333333348</c:v>
                </c:pt>
                <c:pt idx="2573">
                  <c:v>214.41666666666652</c:v>
                </c:pt>
                <c:pt idx="2574">
                  <c:v>214.5</c:v>
                </c:pt>
                <c:pt idx="2575">
                  <c:v>214.58333333333348</c:v>
                </c:pt>
                <c:pt idx="2576">
                  <c:v>214.66666666666652</c:v>
                </c:pt>
                <c:pt idx="2577">
                  <c:v>214.75</c:v>
                </c:pt>
                <c:pt idx="2578">
                  <c:v>214.83333333333348</c:v>
                </c:pt>
                <c:pt idx="2579">
                  <c:v>214.91666666666652</c:v>
                </c:pt>
                <c:pt idx="2580">
                  <c:v>215</c:v>
                </c:pt>
                <c:pt idx="2581">
                  <c:v>215.08333333333348</c:v>
                </c:pt>
                <c:pt idx="2582">
                  <c:v>215.16666666666652</c:v>
                </c:pt>
                <c:pt idx="2583">
                  <c:v>215.25</c:v>
                </c:pt>
                <c:pt idx="2584">
                  <c:v>215.33333333333348</c:v>
                </c:pt>
                <c:pt idx="2585">
                  <c:v>215.41666666666652</c:v>
                </c:pt>
                <c:pt idx="2586">
                  <c:v>215.5</c:v>
                </c:pt>
                <c:pt idx="2587">
                  <c:v>215.58333333333348</c:v>
                </c:pt>
                <c:pt idx="2588">
                  <c:v>215.66666666666652</c:v>
                </c:pt>
                <c:pt idx="2589">
                  <c:v>215.75</c:v>
                </c:pt>
                <c:pt idx="2590">
                  <c:v>215.83333333333348</c:v>
                </c:pt>
                <c:pt idx="2591">
                  <c:v>215.91666666666652</c:v>
                </c:pt>
                <c:pt idx="2592">
                  <c:v>216</c:v>
                </c:pt>
                <c:pt idx="2593">
                  <c:v>216.08333333333348</c:v>
                </c:pt>
                <c:pt idx="2594">
                  <c:v>216.16666666666652</c:v>
                </c:pt>
                <c:pt idx="2595">
                  <c:v>216.25</c:v>
                </c:pt>
                <c:pt idx="2596">
                  <c:v>216.33333333333348</c:v>
                </c:pt>
                <c:pt idx="2597">
                  <c:v>216.41666666666652</c:v>
                </c:pt>
                <c:pt idx="2598">
                  <c:v>216.5</c:v>
                </c:pt>
                <c:pt idx="2599">
                  <c:v>216.58333333333348</c:v>
                </c:pt>
                <c:pt idx="2600">
                  <c:v>216.66666666666652</c:v>
                </c:pt>
                <c:pt idx="2601">
                  <c:v>216.75</c:v>
                </c:pt>
                <c:pt idx="2602">
                  <c:v>216.83333333333348</c:v>
                </c:pt>
                <c:pt idx="2603">
                  <c:v>216.91666666666652</c:v>
                </c:pt>
                <c:pt idx="2604">
                  <c:v>217</c:v>
                </c:pt>
                <c:pt idx="2605">
                  <c:v>217.08333333333348</c:v>
                </c:pt>
                <c:pt idx="2606">
                  <c:v>217.16666666666652</c:v>
                </c:pt>
                <c:pt idx="2607">
                  <c:v>217.25</c:v>
                </c:pt>
                <c:pt idx="2608">
                  <c:v>217.33333333333348</c:v>
                </c:pt>
                <c:pt idx="2609">
                  <c:v>217.41666666666652</c:v>
                </c:pt>
                <c:pt idx="2610">
                  <c:v>217.5</c:v>
                </c:pt>
                <c:pt idx="2611">
                  <c:v>217.58333333333348</c:v>
                </c:pt>
                <c:pt idx="2612">
                  <c:v>217.66666666666652</c:v>
                </c:pt>
                <c:pt idx="2613">
                  <c:v>217.75</c:v>
                </c:pt>
                <c:pt idx="2614">
                  <c:v>217.83333333333348</c:v>
                </c:pt>
                <c:pt idx="2615">
                  <c:v>217.91666666666652</c:v>
                </c:pt>
                <c:pt idx="2616">
                  <c:v>218</c:v>
                </c:pt>
                <c:pt idx="2617">
                  <c:v>218.08333333333348</c:v>
                </c:pt>
                <c:pt idx="2618">
                  <c:v>218.16666666666652</c:v>
                </c:pt>
                <c:pt idx="2619">
                  <c:v>218.25</c:v>
                </c:pt>
                <c:pt idx="2620">
                  <c:v>218.33333333333348</c:v>
                </c:pt>
                <c:pt idx="2621">
                  <c:v>218.41666666666652</c:v>
                </c:pt>
                <c:pt idx="2622">
                  <c:v>218.5</c:v>
                </c:pt>
                <c:pt idx="2623">
                  <c:v>218.58333333333348</c:v>
                </c:pt>
                <c:pt idx="2624">
                  <c:v>218.66666666666652</c:v>
                </c:pt>
                <c:pt idx="2625">
                  <c:v>218.75</c:v>
                </c:pt>
                <c:pt idx="2626">
                  <c:v>218.83333333333348</c:v>
                </c:pt>
                <c:pt idx="2627">
                  <c:v>218.91666666666652</c:v>
                </c:pt>
                <c:pt idx="2628">
                  <c:v>219</c:v>
                </c:pt>
                <c:pt idx="2629">
                  <c:v>219.08333333333348</c:v>
                </c:pt>
                <c:pt idx="2630">
                  <c:v>219.16666666666652</c:v>
                </c:pt>
                <c:pt idx="2631">
                  <c:v>219.25</c:v>
                </c:pt>
                <c:pt idx="2632">
                  <c:v>219.33333333333348</c:v>
                </c:pt>
                <c:pt idx="2633">
                  <c:v>219.41666666666652</c:v>
                </c:pt>
                <c:pt idx="2634">
                  <c:v>219.5</c:v>
                </c:pt>
                <c:pt idx="2635">
                  <c:v>219.58333333333348</c:v>
                </c:pt>
                <c:pt idx="2636">
                  <c:v>219.66666666666652</c:v>
                </c:pt>
                <c:pt idx="2637">
                  <c:v>219.75</c:v>
                </c:pt>
                <c:pt idx="2638">
                  <c:v>219.83333333333348</c:v>
                </c:pt>
                <c:pt idx="2639">
                  <c:v>219.91666666666652</c:v>
                </c:pt>
                <c:pt idx="2640">
                  <c:v>220</c:v>
                </c:pt>
                <c:pt idx="2641">
                  <c:v>220.08333333333348</c:v>
                </c:pt>
                <c:pt idx="2642">
                  <c:v>220.16666666666652</c:v>
                </c:pt>
                <c:pt idx="2643">
                  <c:v>220.25</c:v>
                </c:pt>
                <c:pt idx="2644">
                  <c:v>220.33333333333348</c:v>
                </c:pt>
                <c:pt idx="2645">
                  <c:v>220.41666666666652</c:v>
                </c:pt>
                <c:pt idx="2646">
                  <c:v>220.5</c:v>
                </c:pt>
                <c:pt idx="2647">
                  <c:v>220.58333333333348</c:v>
                </c:pt>
                <c:pt idx="2648">
                  <c:v>220.66666666666652</c:v>
                </c:pt>
                <c:pt idx="2649">
                  <c:v>220.75</c:v>
                </c:pt>
                <c:pt idx="2650">
                  <c:v>220.83333333333348</c:v>
                </c:pt>
                <c:pt idx="2651">
                  <c:v>220.91666666666652</c:v>
                </c:pt>
                <c:pt idx="2652">
                  <c:v>221</c:v>
                </c:pt>
                <c:pt idx="2653">
                  <c:v>221.08333333333348</c:v>
                </c:pt>
                <c:pt idx="2654">
                  <c:v>221.16666666666652</c:v>
                </c:pt>
                <c:pt idx="2655">
                  <c:v>221.25</c:v>
                </c:pt>
                <c:pt idx="2656">
                  <c:v>221.33333333333348</c:v>
                </c:pt>
                <c:pt idx="2657">
                  <c:v>221.41666666666652</c:v>
                </c:pt>
                <c:pt idx="2658">
                  <c:v>221.5</c:v>
                </c:pt>
                <c:pt idx="2659">
                  <c:v>221.58333333333348</c:v>
                </c:pt>
                <c:pt idx="2660">
                  <c:v>221.66666666666652</c:v>
                </c:pt>
                <c:pt idx="2661">
                  <c:v>221.75</c:v>
                </c:pt>
                <c:pt idx="2662">
                  <c:v>221.83333333333348</c:v>
                </c:pt>
                <c:pt idx="2663">
                  <c:v>221.91666666666652</c:v>
                </c:pt>
                <c:pt idx="2664">
                  <c:v>222</c:v>
                </c:pt>
                <c:pt idx="2665">
                  <c:v>222.08333333333348</c:v>
                </c:pt>
                <c:pt idx="2666">
                  <c:v>222.16666666666652</c:v>
                </c:pt>
                <c:pt idx="2667">
                  <c:v>222.25</c:v>
                </c:pt>
                <c:pt idx="2668">
                  <c:v>222.33333333333348</c:v>
                </c:pt>
                <c:pt idx="2669">
                  <c:v>222.41666666666652</c:v>
                </c:pt>
                <c:pt idx="2670">
                  <c:v>222.5</c:v>
                </c:pt>
                <c:pt idx="2671">
                  <c:v>222.58333333333348</c:v>
                </c:pt>
                <c:pt idx="2672">
                  <c:v>222.66666666666652</c:v>
                </c:pt>
                <c:pt idx="2673">
                  <c:v>222.75</c:v>
                </c:pt>
                <c:pt idx="2674">
                  <c:v>222.83333333333348</c:v>
                </c:pt>
                <c:pt idx="2675">
                  <c:v>222.91666666666652</c:v>
                </c:pt>
                <c:pt idx="2676">
                  <c:v>223</c:v>
                </c:pt>
                <c:pt idx="2677">
                  <c:v>223.08333333333348</c:v>
                </c:pt>
                <c:pt idx="2678">
                  <c:v>223.16666666666652</c:v>
                </c:pt>
                <c:pt idx="2679">
                  <c:v>223.25</c:v>
                </c:pt>
                <c:pt idx="2680">
                  <c:v>223.33333333333348</c:v>
                </c:pt>
                <c:pt idx="2681">
                  <c:v>223.41666666666652</c:v>
                </c:pt>
                <c:pt idx="2682">
                  <c:v>223.5</c:v>
                </c:pt>
                <c:pt idx="2683">
                  <c:v>223.58333333333348</c:v>
                </c:pt>
                <c:pt idx="2684">
                  <c:v>223.66666666666652</c:v>
                </c:pt>
                <c:pt idx="2685">
                  <c:v>223.75</c:v>
                </c:pt>
                <c:pt idx="2686">
                  <c:v>223.83333333333348</c:v>
                </c:pt>
                <c:pt idx="2687">
                  <c:v>223.91666666666652</c:v>
                </c:pt>
                <c:pt idx="2688">
                  <c:v>224</c:v>
                </c:pt>
                <c:pt idx="2689">
                  <c:v>224.08333333333348</c:v>
                </c:pt>
                <c:pt idx="2690">
                  <c:v>224.16666666666652</c:v>
                </c:pt>
                <c:pt idx="2691">
                  <c:v>224.25</c:v>
                </c:pt>
                <c:pt idx="2692">
                  <c:v>224.33333333333348</c:v>
                </c:pt>
                <c:pt idx="2693">
                  <c:v>224.41666666666652</c:v>
                </c:pt>
                <c:pt idx="2694">
                  <c:v>224.5</c:v>
                </c:pt>
                <c:pt idx="2695">
                  <c:v>224.58333333333348</c:v>
                </c:pt>
                <c:pt idx="2696">
                  <c:v>224.66666666666652</c:v>
                </c:pt>
                <c:pt idx="2697">
                  <c:v>224.75</c:v>
                </c:pt>
                <c:pt idx="2698">
                  <c:v>224.83333333333348</c:v>
                </c:pt>
                <c:pt idx="2699">
                  <c:v>224.91666666666652</c:v>
                </c:pt>
                <c:pt idx="2700">
                  <c:v>225</c:v>
                </c:pt>
                <c:pt idx="2701">
                  <c:v>225.08333333333348</c:v>
                </c:pt>
                <c:pt idx="2702">
                  <c:v>225.16666666666652</c:v>
                </c:pt>
                <c:pt idx="2703">
                  <c:v>225.25</c:v>
                </c:pt>
                <c:pt idx="2704">
                  <c:v>225.33333333333348</c:v>
                </c:pt>
                <c:pt idx="2705">
                  <c:v>225.41666666666652</c:v>
                </c:pt>
                <c:pt idx="2706">
                  <c:v>225.5</c:v>
                </c:pt>
                <c:pt idx="2707">
                  <c:v>225.58333333333348</c:v>
                </c:pt>
                <c:pt idx="2708">
                  <c:v>225.66666666666652</c:v>
                </c:pt>
                <c:pt idx="2709">
                  <c:v>225.75</c:v>
                </c:pt>
                <c:pt idx="2710">
                  <c:v>225.83333333333348</c:v>
                </c:pt>
                <c:pt idx="2711">
                  <c:v>225.91666666666652</c:v>
                </c:pt>
                <c:pt idx="2712">
                  <c:v>226</c:v>
                </c:pt>
                <c:pt idx="2713">
                  <c:v>226.08333333333348</c:v>
                </c:pt>
                <c:pt idx="2714">
                  <c:v>226.16666666666652</c:v>
                </c:pt>
                <c:pt idx="2715">
                  <c:v>226.25</c:v>
                </c:pt>
                <c:pt idx="2716">
                  <c:v>226.33333333333348</c:v>
                </c:pt>
                <c:pt idx="2717">
                  <c:v>226.41666666666652</c:v>
                </c:pt>
                <c:pt idx="2718">
                  <c:v>226.5</c:v>
                </c:pt>
                <c:pt idx="2719">
                  <c:v>226.58333333333348</c:v>
                </c:pt>
                <c:pt idx="2720">
                  <c:v>226.66666666666652</c:v>
                </c:pt>
                <c:pt idx="2721">
                  <c:v>226.75</c:v>
                </c:pt>
                <c:pt idx="2722">
                  <c:v>226.83333333333348</c:v>
                </c:pt>
                <c:pt idx="2723">
                  <c:v>226.91666666666652</c:v>
                </c:pt>
                <c:pt idx="2724">
                  <c:v>227</c:v>
                </c:pt>
                <c:pt idx="2725">
                  <c:v>227.08333333333348</c:v>
                </c:pt>
                <c:pt idx="2726">
                  <c:v>227.16666666666652</c:v>
                </c:pt>
                <c:pt idx="2727">
                  <c:v>227.25</c:v>
                </c:pt>
                <c:pt idx="2728">
                  <c:v>227.33333333333348</c:v>
                </c:pt>
                <c:pt idx="2729">
                  <c:v>227.41666666666652</c:v>
                </c:pt>
                <c:pt idx="2730">
                  <c:v>227.5</c:v>
                </c:pt>
                <c:pt idx="2731">
                  <c:v>227.58333333333348</c:v>
                </c:pt>
                <c:pt idx="2732">
                  <c:v>227.66666666666652</c:v>
                </c:pt>
                <c:pt idx="2733">
                  <c:v>227.75</c:v>
                </c:pt>
                <c:pt idx="2734">
                  <c:v>227.83333333333348</c:v>
                </c:pt>
                <c:pt idx="2735">
                  <c:v>227.91666666666652</c:v>
                </c:pt>
                <c:pt idx="2736">
                  <c:v>228</c:v>
                </c:pt>
                <c:pt idx="2737">
                  <c:v>228.08333333333348</c:v>
                </c:pt>
                <c:pt idx="2738">
                  <c:v>228.16666666666652</c:v>
                </c:pt>
                <c:pt idx="2739">
                  <c:v>228.25</c:v>
                </c:pt>
                <c:pt idx="2740">
                  <c:v>228.33333333333348</c:v>
                </c:pt>
                <c:pt idx="2741">
                  <c:v>228.41666666666652</c:v>
                </c:pt>
                <c:pt idx="2742">
                  <c:v>228.5</c:v>
                </c:pt>
                <c:pt idx="2743">
                  <c:v>228.58333333333348</c:v>
                </c:pt>
                <c:pt idx="2744">
                  <c:v>228.66666666666652</c:v>
                </c:pt>
                <c:pt idx="2745">
                  <c:v>228.75</c:v>
                </c:pt>
                <c:pt idx="2746">
                  <c:v>228.83333333333348</c:v>
                </c:pt>
                <c:pt idx="2747">
                  <c:v>228.91666666666652</c:v>
                </c:pt>
                <c:pt idx="2748">
                  <c:v>229</c:v>
                </c:pt>
                <c:pt idx="2749">
                  <c:v>229.08333333333348</c:v>
                </c:pt>
                <c:pt idx="2750">
                  <c:v>229.16666666666652</c:v>
                </c:pt>
                <c:pt idx="2751">
                  <c:v>229.25</c:v>
                </c:pt>
                <c:pt idx="2752">
                  <c:v>229.33333333333348</c:v>
                </c:pt>
                <c:pt idx="2753">
                  <c:v>229.41666666666652</c:v>
                </c:pt>
                <c:pt idx="2754">
                  <c:v>229.5</c:v>
                </c:pt>
                <c:pt idx="2755">
                  <c:v>229.58333333333348</c:v>
                </c:pt>
                <c:pt idx="2756">
                  <c:v>229.66666666666652</c:v>
                </c:pt>
                <c:pt idx="2757">
                  <c:v>229.75</c:v>
                </c:pt>
                <c:pt idx="2758">
                  <c:v>229.83333333333348</c:v>
                </c:pt>
                <c:pt idx="2759">
                  <c:v>229.91666666666652</c:v>
                </c:pt>
                <c:pt idx="2760">
                  <c:v>230</c:v>
                </c:pt>
                <c:pt idx="2761">
                  <c:v>230.08333333333348</c:v>
                </c:pt>
                <c:pt idx="2762">
                  <c:v>230.16666666666652</c:v>
                </c:pt>
                <c:pt idx="2763">
                  <c:v>230.25</c:v>
                </c:pt>
                <c:pt idx="2764">
                  <c:v>230.33333333333348</c:v>
                </c:pt>
                <c:pt idx="2765">
                  <c:v>230.41666666666652</c:v>
                </c:pt>
                <c:pt idx="2766">
                  <c:v>230.5</c:v>
                </c:pt>
                <c:pt idx="2767">
                  <c:v>230.58333333333348</c:v>
                </c:pt>
                <c:pt idx="2768">
                  <c:v>230.66666666666652</c:v>
                </c:pt>
                <c:pt idx="2769">
                  <c:v>230.75</c:v>
                </c:pt>
                <c:pt idx="2770">
                  <c:v>230.83333333333348</c:v>
                </c:pt>
                <c:pt idx="2771">
                  <c:v>230.91666666666652</c:v>
                </c:pt>
                <c:pt idx="2772">
                  <c:v>231</c:v>
                </c:pt>
                <c:pt idx="2773">
                  <c:v>231.08333333333348</c:v>
                </c:pt>
                <c:pt idx="2774">
                  <c:v>231.16666666666652</c:v>
                </c:pt>
                <c:pt idx="2775">
                  <c:v>231.25</c:v>
                </c:pt>
                <c:pt idx="2776">
                  <c:v>231.33333333333348</c:v>
                </c:pt>
                <c:pt idx="2777">
                  <c:v>231.41666666666652</c:v>
                </c:pt>
                <c:pt idx="2778">
                  <c:v>231.5</c:v>
                </c:pt>
                <c:pt idx="2779">
                  <c:v>231.58333333333348</c:v>
                </c:pt>
                <c:pt idx="2780">
                  <c:v>231.66666666666652</c:v>
                </c:pt>
                <c:pt idx="2781">
                  <c:v>231.75</c:v>
                </c:pt>
                <c:pt idx="2782">
                  <c:v>231.83333333333348</c:v>
                </c:pt>
                <c:pt idx="2783">
                  <c:v>231.91666666666652</c:v>
                </c:pt>
                <c:pt idx="2784">
                  <c:v>232</c:v>
                </c:pt>
                <c:pt idx="2785">
                  <c:v>232.08333333333348</c:v>
                </c:pt>
                <c:pt idx="2786">
                  <c:v>232.16666666666652</c:v>
                </c:pt>
                <c:pt idx="2787">
                  <c:v>232.25</c:v>
                </c:pt>
                <c:pt idx="2788">
                  <c:v>232.33333333333348</c:v>
                </c:pt>
                <c:pt idx="2789">
                  <c:v>232.41666666666652</c:v>
                </c:pt>
                <c:pt idx="2790">
                  <c:v>232.5</c:v>
                </c:pt>
                <c:pt idx="2791">
                  <c:v>232.58333333333348</c:v>
                </c:pt>
                <c:pt idx="2792">
                  <c:v>232.66666666666652</c:v>
                </c:pt>
                <c:pt idx="2793">
                  <c:v>232.75</c:v>
                </c:pt>
                <c:pt idx="2794">
                  <c:v>232.83333333333348</c:v>
                </c:pt>
                <c:pt idx="2795">
                  <c:v>232.91666666666652</c:v>
                </c:pt>
                <c:pt idx="2796">
                  <c:v>233</c:v>
                </c:pt>
                <c:pt idx="2797">
                  <c:v>233.08333333333348</c:v>
                </c:pt>
                <c:pt idx="2798">
                  <c:v>233.16666666666652</c:v>
                </c:pt>
                <c:pt idx="2799">
                  <c:v>233.25</c:v>
                </c:pt>
                <c:pt idx="2800">
                  <c:v>233.33333333333348</c:v>
                </c:pt>
                <c:pt idx="2801">
                  <c:v>233.41666666666652</c:v>
                </c:pt>
                <c:pt idx="2802">
                  <c:v>233.5</c:v>
                </c:pt>
                <c:pt idx="2803">
                  <c:v>233.58333333333348</c:v>
                </c:pt>
                <c:pt idx="2804">
                  <c:v>233.66666666666652</c:v>
                </c:pt>
                <c:pt idx="2805">
                  <c:v>233.75</c:v>
                </c:pt>
                <c:pt idx="2806">
                  <c:v>233.83333333333348</c:v>
                </c:pt>
                <c:pt idx="2807">
                  <c:v>233.91666666666652</c:v>
                </c:pt>
                <c:pt idx="2808">
                  <c:v>234</c:v>
                </c:pt>
                <c:pt idx="2809">
                  <c:v>234.08333333333348</c:v>
                </c:pt>
                <c:pt idx="2810">
                  <c:v>234.16666666666652</c:v>
                </c:pt>
                <c:pt idx="2811">
                  <c:v>234.25</c:v>
                </c:pt>
                <c:pt idx="2812">
                  <c:v>234.33333333333348</c:v>
                </c:pt>
                <c:pt idx="2813">
                  <c:v>234.41666666666652</c:v>
                </c:pt>
                <c:pt idx="2814">
                  <c:v>234.5</c:v>
                </c:pt>
                <c:pt idx="2815">
                  <c:v>234.58333333333348</c:v>
                </c:pt>
                <c:pt idx="2816">
                  <c:v>234.66666666666652</c:v>
                </c:pt>
                <c:pt idx="2817">
                  <c:v>234.75</c:v>
                </c:pt>
                <c:pt idx="2818">
                  <c:v>234.83333333333348</c:v>
                </c:pt>
                <c:pt idx="2819">
                  <c:v>234.91666666666652</c:v>
                </c:pt>
                <c:pt idx="2820">
                  <c:v>235</c:v>
                </c:pt>
                <c:pt idx="2821">
                  <c:v>235.08333333333348</c:v>
                </c:pt>
                <c:pt idx="2822">
                  <c:v>235.16666666666652</c:v>
                </c:pt>
                <c:pt idx="2823">
                  <c:v>235.25</c:v>
                </c:pt>
                <c:pt idx="2824">
                  <c:v>235.33333333333348</c:v>
                </c:pt>
                <c:pt idx="2825">
                  <c:v>235.41666666666652</c:v>
                </c:pt>
                <c:pt idx="2826">
                  <c:v>235.5</c:v>
                </c:pt>
                <c:pt idx="2827">
                  <c:v>235.58333333333348</c:v>
                </c:pt>
                <c:pt idx="2828">
                  <c:v>235.66666666666652</c:v>
                </c:pt>
                <c:pt idx="2829">
                  <c:v>235.75</c:v>
                </c:pt>
                <c:pt idx="2830">
                  <c:v>235.83333333333348</c:v>
                </c:pt>
                <c:pt idx="2831">
                  <c:v>235.91666666666652</c:v>
                </c:pt>
                <c:pt idx="2832">
                  <c:v>236</c:v>
                </c:pt>
                <c:pt idx="2833">
                  <c:v>236.08333333333348</c:v>
                </c:pt>
                <c:pt idx="2834">
                  <c:v>236.16666666666652</c:v>
                </c:pt>
                <c:pt idx="2835">
                  <c:v>236.25</c:v>
                </c:pt>
                <c:pt idx="2836">
                  <c:v>236.33333333333348</c:v>
                </c:pt>
                <c:pt idx="2837">
                  <c:v>236.41666666666652</c:v>
                </c:pt>
                <c:pt idx="2838">
                  <c:v>236.5</c:v>
                </c:pt>
                <c:pt idx="2839">
                  <c:v>236.58333333333348</c:v>
                </c:pt>
                <c:pt idx="2840">
                  <c:v>236.66666666666652</c:v>
                </c:pt>
                <c:pt idx="2841">
                  <c:v>236.75</c:v>
                </c:pt>
                <c:pt idx="2842">
                  <c:v>236.83333333333348</c:v>
                </c:pt>
                <c:pt idx="2843">
                  <c:v>236.91666666666652</c:v>
                </c:pt>
                <c:pt idx="2844">
                  <c:v>237</c:v>
                </c:pt>
                <c:pt idx="2845">
                  <c:v>237.08333333333348</c:v>
                </c:pt>
                <c:pt idx="2846">
                  <c:v>237.16666666666652</c:v>
                </c:pt>
                <c:pt idx="2847">
                  <c:v>237.25</c:v>
                </c:pt>
                <c:pt idx="2848">
                  <c:v>237.33333333333348</c:v>
                </c:pt>
                <c:pt idx="2849">
                  <c:v>237.41666666666652</c:v>
                </c:pt>
                <c:pt idx="2850">
                  <c:v>237.5</c:v>
                </c:pt>
                <c:pt idx="2851">
                  <c:v>237.58333333333348</c:v>
                </c:pt>
                <c:pt idx="2852">
                  <c:v>237.66666666666652</c:v>
                </c:pt>
                <c:pt idx="2853">
                  <c:v>237.75</c:v>
                </c:pt>
                <c:pt idx="2854">
                  <c:v>237.83333333333348</c:v>
                </c:pt>
                <c:pt idx="2855">
                  <c:v>237.91666666666652</c:v>
                </c:pt>
                <c:pt idx="2856">
                  <c:v>238</c:v>
                </c:pt>
                <c:pt idx="2857">
                  <c:v>238.08333333333348</c:v>
                </c:pt>
                <c:pt idx="2858">
                  <c:v>238.16666666666652</c:v>
                </c:pt>
                <c:pt idx="2859">
                  <c:v>238.25</c:v>
                </c:pt>
                <c:pt idx="2860">
                  <c:v>238.33333333333348</c:v>
                </c:pt>
                <c:pt idx="2861">
                  <c:v>238.41666666666652</c:v>
                </c:pt>
                <c:pt idx="2862">
                  <c:v>238.5</c:v>
                </c:pt>
                <c:pt idx="2863">
                  <c:v>238.58333333333348</c:v>
                </c:pt>
                <c:pt idx="2864">
                  <c:v>238.66666666666652</c:v>
                </c:pt>
                <c:pt idx="2865">
                  <c:v>238.75</c:v>
                </c:pt>
                <c:pt idx="2866">
                  <c:v>238.83333333333348</c:v>
                </c:pt>
                <c:pt idx="2867">
                  <c:v>238.91666666666652</c:v>
                </c:pt>
                <c:pt idx="2868">
                  <c:v>239</c:v>
                </c:pt>
                <c:pt idx="2869">
                  <c:v>239.08333333333348</c:v>
                </c:pt>
                <c:pt idx="2870">
                  <c:v>239.16666666666652</c:v>
                </c:pt>
                <c:pt idx="2871">
                  <c:v>239.25</c:v>
                </c:pt>
                <c:pt idx="2872">
                  <c:v>239.33333333333348</c:v>
                </c:pt>
                <c:pt idx="2873">
                  <c:v>239.41666666666652</c:v>
                </c:pt>
                <c:pt idx="2874">
                  <c:v>239.5</c:v>
                </c:pt>
                <c:pt idx="2875">
                  <c:v>239.58333333333348</c:v>
                </c:pt>
                <c:pt idx="2876">
                  <c:v>239.66666666666652</c:v>
                </c:pt>
                <c:pt idx="2877">
                  <c:v>239.75</c:v>
                </c:pt>
                <c:pt idx="2878">
                  <c:v>239.83333333333348</c:v>
                </c:pt>
                <c:pt idx="2879">
                  <c:v>239.91666666666652</c:v>
                </c:pt>
                <c:pt idx="2880">
                  <c:v>240</c:v>
                </c:pt>
                <c:pt idx="2881">
                  <c:v>240.08333333333348</c:v>
                </c:pt>
                <c:pt idx="2882">
                  <c:v>240.16666666666652</c:v>
                </c:pt>
                <c:pt idx="2883">
                  <c:v>240.25</c:v>
                </c:pt>
                <c:pt idx="2884">
                  <c:v>240.33333333333348</c:v>
                </c:pt>
                <c:pt idx="2885">
                  <c:v>240.41666666666652</c:v>
                </c:pt>
                <c:pt idx="2886">
                  <c:v>240.5</c:v>
                </c:pt>
                <c:pt idx="2887">
                  <c:v>240.58333333333348</c:v>
                </c:pt>
                <c:pt idx="2888">
                  <c:v>240.66666666666652</c:v>
                </c:pt>
                <c:pt idx="2889">
                  <c:v>240.75</c:v>
                </c:pt>
                <c:pt idx="2890">
                  <c:v>240.83333333333348</c:v>
                </c:pt>
                <c:pt idx="2891">
                  <c:v>240.91666666666652</c:v>
                </c:pt>
                <c:pt idx="2892">
                  <c:v>241</c:v>
                </c:pt>
                <c:pt idx="2893">
                  <c:v>241.08333333333348</c:v>
                </c:pt>
                <c:pt idx="2894">
                  <c:v>241.16666666666652</c:v>
                </c:pt>
                <c:pt idx="2895">
                  <c:v>241.25</c:v>
                </c:pt>
                <c:pt idx="2896">
                  <c:v>241.33333333333348</c:v>
                </c:pt>
                <c:pt idx="2897">
                  <c:v>241.41666666666652</c:v>
                </c:pt>
                <c:pt idx="2898">
                  <c:v>241.5</c:v>
                </c:pt>
                <c:pt idx="2899">
                  <c:v>241.58333333333348</c:v>
                </c:pt>
                <c:pt idx="2900">
                  <c:v>241.66666666666652</c:v>
                </c:pt>
                <c:pt idx="2901">
                  <c:v>241.75</c:v>
                </c:pt>
                <c:pt idx="2902">
                  <c:v>241.83333333333348</c:v>
                </c:pt>
                <c:pt idx="2903">
                  <c:v>241.91666666666652</c:v>
                </c:pt>
                <c:pt idx="2904">
                  <c:v>242</c:v>
                </c:pt>
                <c:pt idx="2905">
                  <c:v>242.08333333333348</c:v>
                </c:pt>
                <c:pt idx="2906">
                  <c:v>242.16666666666652</c:v>
                </c:pt>
                <c:pt idx="2907">
                  <c:v>242.25</c:v>
                </c:pt>
                <c:pt idx="2908">
                  <c:v>242.33333333333348</c:v>
                </c:pt>
                <c:pt idx="2909">
                  <c:v>242.41666666666652</c:v>
                </c:pt>
                <c:pt idx="2910">
                  <c:v>242.5</c:v>
                </c:pt>
                <c:pt idx="2911">
                  <c:v>242.58333333333348</c:v>
                </c:pt>
                <c:pt idx="2912">
                  <c:v>242.66666666666652</c:v>
                </c:pt>
                <c:pt idx="2913">
                  <c:v>242.75</c:v>
                </c:pt>
                <c:pt idx="2914">
                  <c:v>242.83333333333348</c:v>
                </c:pt>
                <c:pt idx="2915">
                  <c:v>242.91666666666652</c:v>
                </c:pt>
                <c:pt idx="2916">
                  <c:v>243</c:v>
                </c:pt>
                <c:pt idx="2917">
                  <c:v>243.08333333333348</c:v>
                </c:pt>
                <c:pt idx="2918">
                  <c:v>243.16666666666652</c:v>
                </c:pt>
                <c:pt idx="2919">
                  <c:v>243.25</c:v>
                </c:pt>
                <c:pt idx="2920">
                  <c:v>243.33333333333348</c:v>
                </c:pt>
                <c:pt idx="2921">
                  <c:v>243.41666666666652</c:v>
                </c:pt>
                <c:pt idx="2922">
                  <c:v>243.5</c:v>
                </c:pt>
                <c:pt idx="2923">
                  <c:v>243.58333333333348</c:v>
                </c:pt>
                <c:pt idx="2924">
                  <c:v>243.66666666666652</c:v>
                </c:pt>
                <c:pt idx="2925">
                  <c:v>243.75</c:v>
                </c:pt>
                <c:pt idx="2926">
                  <c:v>243.83333333333348</c:v>
                </c:pt>
                <c:pt idx="2927">
                  <c:v>243.91666666666652</c:v>
                </c:pt>
                <c:pt idx="2928">
                  <c:v>244</c:v>
                </c:pt>
                <c:pt idx="2929">
                  <c:v>244.08333333333348</c:v>
                </c:pt>
                <c:pt idx="2930">
                  <c:v>244.16666666666652</c:v>
                </c:pt>
                <c:pt idx="2931">
                  <c:v>244.25</c:v>
                </c:pt>
                <c:pt idx="2932">
                  <c:v>244.33333333333348</c:v>
                </c:pt>
                <c:pt idx="2933">
                  <c:v>244.41666666666652</c:v>
                </c:pt>
                <c:pt idx="2934">
                  <c:v>244.5</c:v>
                </c:pt>
                <c:pt idx="2935">
                  <c:v>244.58333333333348</c:v>
                </c:pt>
                <c:pt idx="2936">
                  <c:v>244.66666666666652</c:v>
                </c:pt>
                <c:pt idx="2937">
                  <c:v>244.75</c:v>
                </c:pt>
                <c:pt idx="2938">
                  <c:v>244.83333333333348</c:v>
                </c:pt>
                <c:pt idx="2939">
                  <c:v>244.91666666666652</c:v>
                </c:pt>
                <c:pt idx="2940">
                  <c:v>245</c:v>
                </c:pt>
                <c:pt idx="2941">
                  <c:v>245.08333333333348</c:v>
                </c:pt>
                <c:pt idx="2942">
                  <c:v>245.16666666666652</c:v>
                </c:pt>
                <c:pt idx="2943">
                  <c:v>245.25</c:v>
                </c:pt>
                <c:pt idx="2944">
                  <c:v>245.33333333333348</c:v>
                </c:pt>
                <c:pt idx="2945">
                  <c:v>245.41666666666652</c:v>
                </c:pt>
                <c:pt idx="2946">
                  <c:v>245.5</c:v>
                </c:pt>
                <c:pt idx="2947">
                  <c:v>245.58333333333348</c:v>
                </c:pt>
                <c:pt idx="2948">
                  <c:v>245.66666666666652</c:v>
                </c:pt>
                <c:pt idx="2949">
                  <c:v>245.75</c:v>
                </c:pt>
                <c:pt idx="2950">
                  <c:v>245.83333333333348</c:v>
                </c:pt>
                <c:pt idx="2951">
                  <c:v>245.91666666666652</c:v>
                </c:pt>
                <c:pt idx="2952">
                  <c:v>246</c:v>
                </c:pt>
                <c:pt idx="2953">
                  <c:v>246.08333333333348</c:v>
                </c:pt>
                <c:pt idx="2954">
                  <c:v>246.16666666666652</c:v>
                </c:pt>
                <c:pt idx="2955">
                  <c:v>246.25</c:v>
                </c:pt>
                <c:pt idx="2956">
                  <c:v>246.33333333333348</c:v>
                </c:pt>
                <c:pt idx="2957">
                  <c:v>246.41666666666652</c:v>
                </c:pt>
                <c:pt idx="2958">
                  <c:v>246.5</c:v>
                </c:pt>
                <c:pt idx="2959">
                  <c:v>246.58333333333348</c:v>
                </c:pt>
                <c:pt idx="2960">
                  <c:v>246.66666666666652</c:v>
                </c:pt>
                <c:pt idx="2961">
                  <c:v>246.75</c:v>
                </c:pt>
                <c:pt idx="2962">
                  <c:v>246.83333333333348</c:v>
                </c:pt>
                <c:pt idx="2963">
                  <c:v>246.91666666666652</c:v>
                </c:pt>
                <c:pt idx="2964">
                  <c:v>247</c:v>
                </c:pt>
                <c:pt idx="2965">
                  <c:v>247.08333333333348</c:v>
                </c:pt>
                <c:pt idx="2966">
                  <c:v>247.16666666666652</c:v>
                </c:pt>
                <c:pt idx="2967">
                  <c:v>247.25</c:v>
                </c:pt>
                <c:pt idx="2968">
                  <c:v>247.33333333333348</c:v>
                </c:pt>
                <c:pt idx="2969">
                  <c:v>247.41666666666652</c:v>
                </c:pt>
                <c:pt idx="2970">
                  <c:v>247.5</c:v>
                </c:pt>
                <c:pt idx="2971">
                  <c:v>247.58333333333348</c:v>
                </c:pt>
                <c:pt idx="2972">
                  <c:v>247.66666666666652</c:v>
                </c:pt>
                <c:pt idx="2973">
                  <c:v>247.75</c:v>
                </c:pt>
                <c:pt idx="2974">
                  <c:v>247.83333333333348</c:v>
                </c:pt>
                <c:pt idx="2975">
                  <c:v>247.91666666666652</c:v>
                </c:pt>
                <c:pt idx="2976">
                  <c:v>248</c:v>
                </c:pt>
                <c:pt idx="2977">
                  <c:v>248.08333333333348</c:v>
                </c:pt>
                <c:pt idx="2978">
                  <c:v>248.16666666666652</c:v>
                </c:pt>
                <c:pt idx="2979">
                  <c:v>248.25</c:v>
                </c:pt>
                <c:pt idx="2980">
                  <c:v>248.33333333333348</c:v>
                </c:pt>
                <c:pt idx="2981">
                  <c:v>248.41666666666652</c:v>
                </c:pt>
                <c:pt idx="2982">
                  <c:v>248.5</c:v>
                </c:pt>
                <c:pt idx="2983">
                  <c:v>248.58333333333348</c:v>
                </c:pt>
                <c:pt idx="2984">
                  <c:v>248.66666666666652</c:v>
                </c:pt>
                <c:pt idx="2985">
                  <c:v>248.75</c:v>
                </c:pt>
                <c:pt idx="2986">
                  <c:v>248.83333333333348</c:v>
                </c:pt>
                <c:pt idx="2987">
                  <c:v>248.91666666666652</c:v>
                </c:pt>
                <c:pt idx="2988">
                  <c:v>249</c:v>
                </c:pt>
                <c:pt idx="2989">
                  <c:v>249.08333333333348</c:v>
                </c:pt>
                <c:pt idx="2990">
                  <c:v>249.16666666666652</c:v>
                </c:pt>
                <c:pt idx="2991">
                  <c:v>249.25</c:v>
                </c:pt>
                <c:pt idx="2992">
                  <c:v>249.33333333333348</c:v>
                </c:pt>
                <c:pt idx="2993">
                  <c:v>249.41666666666652</c:v>
                </c:pt>
                <c:pt idx="2994">
                  <c:v>249.5</c:v>
                </c:pt>
                <c:pt idx="2995">
                  <c:v>249.58333333333348</c:v>
                </c:pt>
                <c:pt idx="2996">
                  <c:v>249.66666666666652</c:v>
                </c:pt>
                <c:pt idx="2997">
                  <c:v>249.75</c:v>
                </c:pt>
                <c:pt idx="2998">
                  <c:v>249.83333333333348</c:v>
                </c:pt>
                <c:pt idx="2999">
                  <c:v>249.91666666666652</c:v>
                </c:pt>
                <c:pt idx="3000">
                  <c:v>250</c:v>
                </c:pt>
                <c:pt idx="3001">
                  <c:v>250.08333333333348</c:v>
                </c:pt>
                <c:pt idx="3002">
                  <c:v>250.16666666666652</c:v>
                </c:pt>
                <c:pt idx="3003">
                  <c:v>250.25</c:v>
                </c:pt>
                <c:pt idx="3004">
                  <c:v>250.33333333333348</c:v>
                </c:pt>
                <c:pt idx="3005">
                  <c:v>250.41666666666652</c:v>
                </c:pt>
                <c:pt idx="3006">
                  <c:v>250.5</c:v>
                </c:pt>
                <c:pt idx="3007">
                  <c:v>250.58333333333348</c:v>
                </c:pt>
                <c:pt idx="3008">
                  <c:v>250.66666666666652</c:v>
                </c:pt>
                <c:pt idx="3009">
                  <c:v>250.75</c:v>
                </c:pt>
                <c:pt idx="3010">
                  <c:v>250.83333333333348</c:v>
                </c:pt>
                <c:pt idx="3011">
                  <c:v>250.91666666666652</c:v>
                </c:pt>
                <c:pt idx="3012">
                  <c:v>251</c:v>
                </c:pt>
                <c:pt idx="3013">
                  <c:v>251.08333333333348</c:v>
                </c:pt>
                <c:pt idx="3014">
                  <c:v>251.16666666666652</c:v>
                </c:pt>
                <c:pt idx="3015">
                  <c:v>251.25</c:v>
                </c:pt>
                <c:pt idx="3016">
                  <c:v>251.33333333333348</c:v>
                </c:pt>
                <c:pt idx="3017">
                  <c:v>251.41666666666652</c:v>
                </c:pt>
                <c:pt idx="3018">
                  <c:v>251.5</c:v>
                </c:pt>
                <c:pt idx="3019">
                  <c:v>251.58333333333348</c:v>
                </c:pt>
                <c:pt idx="3020">
                  <c:v>251.66666666666652</c:v>
                </c:pt>
                <c:pt idx="3021">
                  <c:v>251.75</c:v>
                </c:pt>
                <c:pt idx="3022">
                  <c:v>251.83333333333348</c:v>
                </c:pt>
                <c:pt idx="3023">
                  <c:v>251.91666666666652</c:v>
                </c:pt>
                <c:pt idx="3024">
                  <c:v>252</c:v>
                </c:pt>
                <c:pt idx="3025">
                  <c:v>252.08333333333348</c:v>
                </c:pt>
                <c:pt idx="3026">
                  <c:v>252.16666666666652</c:v>
                </c:pt>
                <c:pt idx="3027">
                  <c:v>252.25</c:v>
                </c:pt>
                <c:pt idx="3028">
                  <c:v>252.33333333333348</c:v>
                </c:pt>
                <c:pt idx="3029">
                  <c:v>252.41666666666652</c:v>
                </c:pt>
                <c:pt idx="3030">
                  <c:v>252.5</c:v>
                </c:pt>
                <c:pt idx="3031">
                  <c:v>252.58333333333348</c:v>
                </c:pt>
                <c:pt idx="3032">
                  <c:v>252.66666666666652</c:v>
                </c:pt>
                <c:pt idx="3033">
                  <c:v>252.75</c:v>
                </c:pt>
                <c:pt idx="3034">
                  <c:v>252.83333333333348</c:v>
                </c:pt>
                <c:pt idx="3035">
                  <c:v>252.91666666666652</c:v>
                </c:pt>
                <c:pt idx="3036">
                  <c:v>253</c:v>
                </c:pt>
                <c:pt idx="3037">
                  <c:v>253.08333333333348</c:v>
                </c:pt>
                <c:pt idx="3038">
                  <c:v>253.16666666666652</c:v>
                </c:pt>
                <c:pt idx="3039">
                  <c:v>253.25</c:v>
                </c:pt>
                <c:pt idx="3040">
                  <c:v>253.33333333333348</c:v>
                </c:pt>
                <c:pt idx="3041">
                  <c:v>253.41666666666652</c:v>
                </c:pt>
                <c:pt idx="3042">
                  <c:v>253.5</c:v>
                </c:pt>
                <c:pt idx="3043">
                  <c:v>253.58333333333348</c:v>
                </c:pt>
                <c:pt idx="3044">
                  <c:v>253.66666666666652</c:v>
                </c:pt>
                <c:pt idx="3045">
                  <c:v>253.75</c:v>
                </c:pt>
                <c:pt idx="3046">
                  <c:v>253.83333333333348</c:v>
                </c:pt>
                <c:pt idx="3047">
                  <c:v>253.91666666666652</c:v>
                </c:pt>
                <c:pt idx="3048">
                  <c:v>254</c:v>
                </c:pt>
                <c:pt idx="3049">
                  <c:v>254.08333333333348</c:v>
                </c:pt>
                <c:pt idx="3050">
                  <c:v>254.16666666666652</c:v>
                </c:pt>
                <c:pt idx="3051">
                  <c:v>254.25</c:v>
                </c:pt>
                <c:pt idx="3052">
                  <c:v>254.33333333333348</c:v>
                </c:pt>
                <c:pt idx="3053">
                  <c:v>254.41666666666652</c:v>
                </c:pt>
                <c:pt idx="3054">
                  <c:v>254.5</c:v>
                </c:pt>
                <c:pt idx="3055">
                  <c:v>254.58333333333348</c:v>
                </c:pt>
                <c:pt idx="3056">
                  <c:v>254.66666666666652</c:v>
                </c:pt>
                <c:pt idx="3057">
                  <c:v>254.75</c:v>
                </c:pt>
                <c:pt idx="3058">
                  <c:v>254.83333333333348</c:v>
                </c:pt>
                <c:pt idx="3059">
                  <c:v>254.91666666666652</c:v>
                </c:pt>
                <c:pt idx="3060">
                  <c:v>255</c:v>
                </c:pt>
                <c:pt idx="3061">
                  <c:v>255.08333333333348</c:v>
                </c:pt>
                <c:pt idx="3062">
                  <c:v>255.16666666666652</c:v>
                </c:pt>
                <c:pt idx="3063">
                  <c:v>255.25</c:v>
                </c:pt>
                <c:pt idx="3064">
                  <c:v>255.33333333333348</c:v>
                </c:pt>
                <c:pt idx="3065">
                  <c:v>255.41666666666652</c:v>
                </c:pt>
                <c:pt idx="3066">
                  <c:v>255.5</c:v>
                </c:pt>
                <c:pt idx="3067">
                  <c:v>255.58333333333348</c:v>
                </c:pt>
                <c:pt idx="3068">
                  <c:v>255.66666666666652</c:v>
                </c:pt>
                <c:pt idx="3069">
                  <c:v>255.75</c:v>
                </c:pt>
                <c:pt idx="3070">
                  <c:v>255.83333333333348</c:v>
                </c:pt>
                <c:pt idx="3071">
                  <c:v>255.91666666666652</c:v>
                </c:pt>
                <c:pt idx="3072">
                  <c:v>256</c:v>
                </c:pt>
                <c:pt idx="3073">
                  <c:v>256.08333333333331</c:v>
                </c:pt>
                <c:pt idx="3074">
                  <c:v>256.16666666666703</c:v>
                </c:pt>
                <c:pt idx="3075">
                  <c:v>256.25</c:v>
                </c:pt>
                <c:pt idx="3076">
                  <c:v>256.33333333333331</c:v>
                </c:pt>
                <c:pt idx="3077">
                  <c:v>256.41666666666674</c:v>
                </c:pt>
                <c:pt idx="3078">
                  <c:v>256.5</c:v>
                </c:pt>
                <c:pt idx="3079">
                  <c:v>256.58333333333331</c:v>
                </c:pt>
                <c:pt idx="3080">
                  <c:v>256.66666666666703</c:v>
                </c:pt>
                <c:pt idx="3081">
                  <c:v>256.75</c:v>
                </c:pt>
                <c:pt idx="3082">
                  <c:v>256.83333333333331</c:v>
                </c:pt>
                <c:pt idx="3083">
                  <c:v>256.91666666666674</c:v>
                </c:pt>
                <c:pt idx="3084">
                  <c:v>257</c:v>
                </c:pt>
                <c:pt idx="3085">
                  <c:v>257.08333333333331</c:v>
                </c:pt>
                <c:pt idx="3086">
                  <c:v>257.16666666666703</c:v>
                </c:pt>
                <c:pt idx="3087">
                  <c:v>257.25</c:v>
                </c:pt>
                <c:pt idx="3088">
                  <c:v>257.33333333333331</c:v>
                </c:pt>
                <c:pt idx="3089">
                  <c:v>257.41666666666674</c:v>
                </c:pt>
                <c:pt idx="3090">
                  <c:v>257.5</c:v>
                </c:pt>
                <c:pt idx="3091">
                  <c:v>257.58333333333331</c:v>
                </c:pt>
                <c:pt idx="3092">
                  <c:v>257.66666666666703</c:v>
                </c:pt>
                <c:pt idx="3093">
                  <c:v>257.75</c:v>
                </c:pt>
                <c:pt idx="3094">
                  <c:v>257.83333333333331</c:v>
                </c:pt>
                <c:pt idx="3095">
                  <c:v>257.91666666666674</c:v>
                </c:pt>
                <c:pt idx="3096">
                  <c:v>258</c:v>
                </c:pt>
                <c:pt idx="3097">
                  <c:v>258.08333333333331</c:v>
                </c:pt>
                <c:pt idx="3098">
                  <c:v>258.16666666666703</c:v>
                </c:pt>
                <c:pt idx="3099">
                  <c:v>258.25</c:v>
                </c:pt>
                <c:pt idx="3100">
                  <c:v>258.33333333333331</c:v>
                </c:pt>
                <c:pt idx="3101">
                  <c:v>258.41666666666674</c:v>
                </c:pt>
                <c:pt idx="3102">
                  <c:v>258.5</c:v>
                </c:pt>
                <c:pt idx="3103">
                  <c:v>258.58333333333331</c:v>
                </c:pt>
                <c:pt idx="3104">
                  <c:v>258.66666666666703</c:v>
                </c:pt>
                <c:pt idx="3105">
                  <c:v>258.75</c:v>
                </c:pt>
                <c:pt idx="3106">
                  <c:v>258.83333333333331</c:v>
                </c:pt>
                <c:pt idx="3107">
                  <c:v>258.91666666666674</c:v>
                </c:pt>
                <c:pt idx="3108">
                  <c:v>259</c:v>
                </c:pt>
                <c:pt idx="3109">
                  <c:v>259.08333333333331</c:v>
                </c:pt>
                <c:pt idx="3110">
                  <c:v>259.16666666666703</c:v>
                </c:pt>
                <c:pt idx="3111">
                  <c:v>259.25</c:v>
                </c:pt>
                <c:pt idx="3112">
                  <c:v>259.33333333333331</c:v>
                </c:pt>
                <c:pt idx="3113">
                  <c:v>259.41666666666674</c:v>
                </c:pt>
                <c:pt idx="3114">
                  <c:v>259.5</c:v>
                </c:pt>
                <c:pt idx="3115">
                  <c:v>259.58333333333331</c:v>
                </c:pt>
                <c:pt idx="3116">
                  <c:v>259.66666666666703</c:v>
                </c:pt>
                <c:pt idx="3117">
                  <c:v>259.75</c:v>
                </c:pt>
                <c:pt idx="3118">
                  <c:v>259.83333333333331</c:v>
                </c:pt>
                <c:pt idx="3119">
                  <c:v>259.91666666666674</c:v>
                </c:pt>
                <c:pt idx="3120">
                  <c:v>260</c:v>
                </c:pt>
                <c:pt idx="3121">
                  <c:v>260.08333333333331</c:v>
                </c:pt>
                <c:pt idx="3122">
                  <c:v>260.16666666666703</c:v>
                </c:pt>
                <c:pt idx="3123">
                  <c:v>260.25</c:v>
                </c:pt>
                <c:pt idx="3124">
                  <c:v>260.33333333333331</c:v>
                </c:pt>
                <c:pt idx="3125">
                  <c:v>260.41666666666674</c:v>
                </c:pt>
                <c:pt idx="3126">
                  <c:v>260.5</c:v>
                </c:pt>
                <c:pt idx="3127">
                  <c:v>260.58333333333331</c:v>
                </c:pt>
                <c:pt idx="3128">
                  <c:v>260.66666666666703</c:v>
                </c:pt>
                <c:pt idx="3129">
                  <c:v>260.75</c:v>
                </c:pt>
                <c:pt idx="3130">
                  <c:v>260.83333333333331</c:v>
                </c:pt>
                <c:pt idx="3131">
                  <c:v>260.91666666666674</c:v>
                </c:pt>
                <c:pt idx="3132">
                  <c:v>261</c:v>
                </c:pt>
                <c:pt idx="3133">
                  <c:v>261.08333333333331</c:v>
                </c:pt>
                <c:pt idx="3134">
                  <c:v>261.16666666666703</c:v>
                </c:pt>
                <c:pt idx="3135">
                  <c:v>261.25</c:v>
                </c:pt>
                <c:pt idx="3136">
                  <c:v>261.33333333333331</c:v>
                </c:pt>
                <c:pt idx="3137">
                  <c:v>261.41666666666674</c:v>
                </c:pt>
                <c:pt idx="3138">
                  <c:v>261.5</c:v>
                </c:pt>
                <c:pt idx="3139">
                  <c:v>261.58333333333331</c:v>
                </c:pt>
                <c:pt idx="3140">
                  <c:v>261.66666666666703</c:v>
                </c:pt>
                <c:pt idx="3141">
                  <c:v>261.75</c:v>
                </c:pt>
                <c:pt idx="3142">
                  <c:v>261.83333333333331</c:v>
                </c:pt>
                <c:pt idx="3143">
                  <c:v>261.91666666666674</c:v>
                </c:pt>
                <c:pt idx="3144">
                  <c:v>262</c:v>
                </c:pt>
                <c:pt idx="3145">
                  <c:v>262.08333333333331</c:v>
                </c:pt>
                <c:pt idx="3146">
                  <c:v>262.16666666666703</c:v>
                </c:pt>
                <c:pt idx="3147">
                  <c:v>262.25</c:v>
                </c:pt>
                <c:pt idx="3148">
                  <c:v>262.33333333333331</c:v>
                </c:pt>
                <c:pt idx="3149">
                  <c:v>262.41666666666674</c:v>
                </c:pt>
                <c:pt idx="3150">
                  <c:v>262.5</c:v>
                </c:pt>
                <c:pt idx="3151">
                  <c:v>262.58333333333331</c:v>
                </c:pt>
                <c:pt idx="3152">
                  <c:v>262.66666666666703</c:v>
                </c:pt>
                <c:pt idx="3153">
                  <c:v>262.75</c:v>
                </c:pt>
                <c:pt idx="3154">
                  <c:v>262.83333333333331</c:v>
                </c:pt>
                <c:pt idx="3155">
                  <c:v>262.91666666666674</c:v>
                </c:pt>
                <c:pt idx="3156">
                  <c:v>263</c:v>
                </c:pt>
                <c:pt idx="3157">
                  <c:v>263.08333333333331</c:v>
                </c:pt>
                <c:pt idx="3158">
                  <c:v>263.16666666666703</c:v>
                </c:pt>
                <c:pt idx="3159">
                  <c:v>263.25</c:v>
                </c:pt>
                <c:pt idx="3160">
                  <c:v>263.33333333333331</c:v>
                </c:pt>
                <c:pt idx="3161">
                  <c:v>263.41666666666674</c:v>
                </c:pt>
                <c:pt idx="3162">
                  <c:v>263.5</c:v>
                </c:pt>
                <c:pt idx="3163">
                  <c:v>263.58333333333331</c:v>
                </c:pt>
                <c:pt idx="3164">
                  <c:v>263.66666666666703</c:v>
                </c:pt>
                <c:pt idx="3165">
                  <c:v>263.75</c:v>
                </c:pt>
                <c:pt idx="3166">
                  <c:v>263.83333333333331</c:v>
                </c:pt>
                <c:pt idx="3167">
                  <c:v>263.91666666666674</c:v>
                </c:pt>
                <c:pt idx="3168">
                  <c:v>264</c:v>
                </c:pt>
                <c:pt idx="3169">
                  <c:v>264.08333333333331</c:v>
                </c:pt>
                <c:pt idx="3170">
                  <c:v>264.16666666666703</c:v>
                </c:pt>
                <c:pt idx="3171">
                  <c:v>264.25</c:v>
                </c:pt>
                <c:pt idx="3172">
                  <c:v>264.33333333333331</c:v>
                </c:pt>
                <c:pt idx="3173">
                  <c:v>264.41666666666674</c:v>
                </c:pt>
                <c:pt idx="3174">
                  <c:v>264.5</c:v>
                </c:pt>
                <c:pt idx="3175">
                  <c:v>264.58333333333331</c:v>
                </c:pt>
                <c:pt idx="3176">
                  <c:v>264.66666666666703</c:v>
                </c:pt>
                <c:pt idx="3177">
                  <c:v>264.75</c:v>
                </c:pt>
                <c:pt idx="3178">
                  <c:v>264.83333333333331</c:v>
                </c:pt>
                <c:pt idx="3179">
                  <c:v>264.91666666666674</c:v>
                </c:pt>
                <c:pt idx="3180">
                  <c:v>265</c:v>
                </c:pt>
                <c:pt idx="3181">
                  <c:v>265.08333333333331</c:v>
                </c:pt>
                <c:pt idx="3182">
                  <c:v>265.16666666666703</c:v>
                </c:pt>
                <c:pt idx="3183">
                  <c:v>265.25</c:v>
                </c:pt>
                <c:pt idx="3184">
                  <c:v>265.33333333333331</c:v>
                </c:pt>
                <c:pt idx="3185">
                  <c:v>265.41666666666674</c:v>
                </c:pt>
                <c:pt idx="3186">
                  <c:v>265.5</c:v>
                </c:pt>
                <c:pt idx="3187">
                  <c:v>265.58333333333331</c:v>
                </c:pt>
                <c:pt idx="3188">
                  <c:v>265.66666666666703</c:v>
                </c:pt>
                <c:pt idx="3189">
                  <c:v>265.75</c:v>
                </c:pt>
                <c:pt idx="3190">
                  <c:v>265.83333333333331</c:v>
                </c:pt>
                <c:pt idx="3191">
                  <c:v>265.91666666666674</c:v>
                </c:pt>
                <c:pt idx="3192">
                  <c:v>266</c:v>
                </c:pt>
                <c:pt idx="3193">
                  <c:v>266.08333333333331</c:v>
                </c:pt>
                <c:pt idx="3194">
                  <c:v>266.16666666666703</c:v>
                </c:pt>
                <c:pt idx="3195">
                  <c:v>266.25</c:v>
                </c:pt>
                <c:pt idx="3196">
                  <c:v>266.33333333333331</c:v>
                </c:pt>
                <c:pt idx="3197">
                  <c:v>266.41666666666674</c:v>
                </c:pt>
                <c:pt idx="3198">
                  <c:v>266.5</c:v>
                </c:pt>
                <c:pt idx="3199">
                  <c:v>266.58333333333331</c:v>
                </c:pt>
                <c:pt idx="3200">
                  <c:v>266.66666666666703</c:v>
                </c:pt>
                <c:pt idx="3201">
                  <c:v>266.75</c:v>
                </c:pt>
                <c:pt idx="3202">
                  <c:v>266.83333333333331</c:v>
                </c:pt>
                <c:pt idx="3203">
                  <c:v>266.91666666666674</c:v>
                </c:pt>
                <c:pt idx="3204">
                  <c:v>267</c:v>
                </c:pt>
                <c:pt idx="3205">
                  <c:v>267.08333333333331</c:v>
                </c:pt>
                <c:pt idx="3206">
                  <c:v>267.16666666666703</c:v>
                </c:pt>
                <c:pt idx="3207">
                  <c:v>267.25</c:v>
                </c:pt>
                <c:pt idx="3208">
                  <c:v>267.33333333333331</c:v>
                </c:pt>
                <c:pt idx="3209">
                  <c:v>267.41666666666674</c:v>
                </c:pt>
                <c:pt idx="3210">
                  <c:v>267.5</c:v>
                </c:pt>
                <c:pt idx="3211">
                  <c:v>267.58333333333331</c:v>
                </c:pt>
                <c:pt idx="3212">
                  <c:v>267.66666666666703</c:v>
                </c:pt>
                <c:pt idx="3213">
                  <c:v>267.75</c:v>
                </c:pt>
                <c:pt idx="3214">
                  <c:v>267.83333333333331</c:v>
                </c:pt>
                <c:pt idx="3215">
                  <c:v>267.91666666666674</c:v>
                </c:pt>
                <c:pt idx="3216">
                  <c:v>268</c:v>
                </c:pt>
                <c:pt idx="3217">
                  <c:v>268.08333333333331</c:v>
                </c:pt>
                <c:pt idx="3218">
                  <c:v>268.16666666666703</c:v>
                </c:pt>
                <c:pt idx="3219">
                  <c:v>268.25</c:v>
                </c:pt>
                <c:pt idx="3220">
                  <c:v>268.33333333333331</c:v>
                </c:pt>
                <c:pt idx="3221">
                  <c:v>268.41666666666674</c:v>
                </c:pt>
                <c:pt idx="3222">
                  <c:v>268.5</c:v>
                </c:pt>
                <c:pt idx="3223">
                  <c:v>268.58333333333331</c:v>
                </c:pt>
                <c:pt idx="3224">
                  <c:v>268.66666666666703</c:v>
                </c:pt>
                <c:pt idx="3225">
                  <c:v>268.75</c:v>
                </c:pt>
                <c:pt idx="3226">
                  <c:v>268.83333333333331</c:v>
                </c:pt>
                <c:pt idx="3227">
                  <c:v>268.91666666666674</c:v>
                </c:pt>
                <c:pt idx="3228">
                  <c:v>269</c:v>
                </c:pt>
                <c:pt idx="3229">
                  <c:v>269.08333333333331</c:v>
                </c:pt>
                <c:pt idx="3230">
                  <c:v>269.16666666666703</c:v>
                </c:pt>
                <c:pt idx="3231">
                  <c:v>269.25</c:v>
                </c:pt>
                <c:pt idx="3232">
                  <c:v>269.33333333333331</c:v>
                </c:pt>
                <c:pt idx="3233">
                  <c:v>269.41666666666674</c:v>
                </c:pt>
                <c:pt idx="3234">
                  <c:v>269.5</c:v>
                </c:pt>
                <c:pt idx="3235">
                  <c:v>269.58333333333331</c:v>
                </c:pt>
                <c:pt idx="3236">
                  <c:v>269.66666666666703</c:v>
                </c:pt>
                <c:pt idx="3237">
                  <c:v>269.75</c:v>
                </c:pt>
                <c:pt idx="3238">
                  <c:v>269.83333333333331</c:v>
                </c:pt>
                <c:pt idx="3239">
                  <c:v>269.91666666666674</c:v>
                </c:pt>
                <c:pt idx="3240">
                  <c:v>270</c:v>
                </c:pt>
                <c:pt idx="3241">
                  <c:v>270.08333333333331</c:v>
                </c:pt>
                <c:pt idx="3242">
                  <c:v>270.16666666666703</c:v>
                </c:pt>
                <c:pt idx="3243">
                  <c:v>270.25</c:v>
                </c:pt>
                <c:pt idx="3244">
                  <c:v>270.33333333333331</c:v>
                </c:pt>
                <c:pt idx="3245">
                  <c:v>270.41666666666674</c:v>
                </c:pt>
                <c:pt idx="3246">
                  <c:v>270.5</c:v>
                </c:pt>
                <c:pt idx="3247">
                  <c:v>270.58333333333331</c:v>
                </c:pt>
                <c:pt idx="3248">
                  <c:v>270.66666666666703</c:v>
                </c:pt>
                <c:pt idx="3249">
                  <c:v>270.75</c:v>
                </c:pt>
                <c:pt idx="3250">
                  <c:v>270.83333333333331</c:v>
                </c:pt>
                <c:pt idx="3251">
                  <c:v>270.91666666666674</c:v>
                </c:pt>
                <c:pt idx="3252">
                  <c:v>271</c:v>
                </c:pt>
                <c:pt idx="3253">
                  <c:v>271.08333333333331</c:v>
                </c:pt>
                <c:pt idx="3254">
                  <c:v>271.16666666666703</c:v>
                </c:pt>
                <c:pt idx="3255">
                  <c:v>271.25</c:v>
                </c:pt>
                <c:pt idx="3256">
                  <c:v>271.33333333333331</c:v>
                </c:pt>
                <c:pt idx="3257">
                  <c:v>271.41666666666674</c:v>
                </c:pt>
                <c:pt idx="3258">
                  <c:v>271.5</c:v>
                </c:pt>
                <c:pt idx="3259">
                  <c:v>271.58333333333331</c:v>
                </c:pt>
                <c:pt idx="3260">
                  <c:v>271.66666666666703</c:v>
                </c:pt>
                <c:pt idx="3261">
                  <c:v>271.75</c:v>
                </c:pt>
                <c:pt idx="3262">
                  <c:v>271.83333333333331</c:v>
                </c:pt>
                <c:pt idx="3263">
                  <c:v>271.91666666666674</c:v>
                </c:pt>
                <c:pt idx="3264">
                  <c:v>272</c:v>
                </c:pt>
                <c:pt idx="3265">
                  <c:v>272.08333333333331</c:v>
                </c:pt>
                <c:pt idx="3266">
                  <c:v>272.16666666666703</c:v>
                </c:pt>
                <c:pt idx="3267">
                  <c:v>272.25</c:v>
                </c:pt>
                <c:pt idx="3268">
                  <c:v>272.33333333333331</c:v>
                </c:pt>
                <c:pt idx="3269">
                  <c:v>272.41666666666674</c:v>
                </c:pt>
                <c:pt idx="3270">
                  <c:v>272.5</c:v>
                </c:pt>
                <c:pt idx="3271">
                  <c:v>272.58333333333331</c:v>
                </c:pt>
                <c:pt idx="3272">
                  <c:v>272.66666666666703</c:v>
                </c:pt>
                <c:pt idx="3273">
                  <c:v>272.75</c:v>
                </c:pt>
                <c:pt idx="3274">
                  <c:v>272.83333333333331</c:v>
                </c:pt>
                <c:pt idx="3275">
                  <c:v>272.91666666666674</c:v>
                </c:pt>
                <c:pt idx="3276">
                  <c:v>273</c:v>
                </c:pt>
                <c:pt idx="3277">
                  <c:v>273.08333333333331</c:v>
                </c:pt>
                <c:pt idx="3278">
                  <c:v>273.16666666666703</c:v>
                </c:pt>
                <c:pt idx="3279">
                  <c:v>273.25</c:v>
                </c:pt>
                <c:pt idx="3280">
                  <c:v>273.33333333333331</c:v>
                </c:pt>
                <c:pt idx="3281">
                  <c:v>273.41666666666674</c:v>
                </c:pt>
                <c:pt idx="3282">
                  <c:v>273.5</c:v>
                </c:pt>
                <c:pt idx="3283">
                  <c:v>273.58333333333331</c:v>
                </c:pt>
                <c:pt idx="3284">
                  <c:v>273.66666666666703</c:v>
                </c:pt>
                <c:pt idx="3285">
                  <c:v>273.75</c:v>
                </c:pt>
                <c:pt idx="3286">
                  <c:v>273.83333333333331</c:v>
                </c:pt>
                <c:pt idx="3287">
                  <c:v>273.91666666666674</c:v>
                </c:pt>
                <c:pt idx="3288">
                  <c:v>274</c:v>
                </c:pt>
                <c:pt idx="3289">
                  <c:v>274.08333333333331</c:v>
                </c:pt>
                <c:pt idx="3290">
                  <c:v>274.16666666666703</c:v>
                </c:pt>
                <c:pt idx="3291">
                  <c:v>274.25</c:v>
                </c:pt>
                <c:pt idx="3292">
                  <c:v>274.33333333333331</c:v>
                </c:pt>
                <c:pt idx="3293">
                  <c:v>274.41666666666674</c:v>
                </c:pt>
                <c:pt idx="3294">
                  <c:v>274.5</c:v>
                </c:pt>
                <c:pt idx="3295">
                  <c:v>274.58333333333331</c:v>
                </c:pt>
                <c:pt idx="3296">
                  <c:v>274.66666666666703</c:v>
                </c:pt>
                <c:pt idx="3297">
                  <c:v>274.75</c:v>
                </c:pt>
                <c:pt idx="3298">
                  <c:v>274.83333333333331</c:v>
                </c:pt>
                <c:pt idx="3299">
                  <c:v>274.91666666666674</c:v>
                </c:pt>
                <c:pt idx="3300">
                  <c:v>275</c:v>
                </c:pt>
                <c:pt idx="3301">
                  <c:v>275.08333333333331</c:v>
                </c:pt>
                <c:pt idx="3302">
                  <c:v>275.16666666666703</c:v>
                </c:pt>
                <c:pt idx="3303">
                  <c:v>275.25</c:v>
                </c:pt>
                <c:pt idx="3304">
                  <c:v>275.33333333333331</c:v>
                </c:pt>
                <c:pt idx="3305">
                  <c:v>275.41666666666674</c:v>
                </c:pt>
                <c:pt idx="3306">
                  <c:v>275.5</c:v>
                </c:pt>
                <c:pt idx="3307">
                  <c:v>275.58333333333331</c:v>
                </c:pt>
                <c:pt idx="3308">
                  <c:v>275.66666666666703</c:v>
                </c:pt>
                <c:pt idx="3309">
                  <c:v>275.75</c:v>
                </c:pt>
                <c:pt idx="3310">
                  <c:v>275.83333333333331</c:v>
                </c:pt>
                <c:pt idx="3311">
                  <c:v>275.91666666666674</c:v>
                </c:pt>
                <c:pt idx="3312">
                  <c:v>276</c:v>
                </c:pt>
                <c:pt idx="3313">
                  <c:v>276.08333333333331</c:v>
                </c:pt>
                <c:pt idx="3314">
                  <c:v>276.16666666666703</c:v>
                </c:pt>
                <c:pt idx="3315">
                  <c:v>276.25</c:v>
                </c:pt>
                <c:pt idx="3316">
                  <c:v>276.33333333333331</c:v>
                </c:pt>
                <c:pt idx="3317">
                  <c:v>276.41666666666674</c:v>
                </c:pt>
                <c:pt idx="3318">
                  <c:v>276.5</c:v>
                </c:pt>
                <c:pt idx="3319">
                  <c:v>276.58333333333331</c:v>
                </c:pt>
                <c:pt idx="3320">
                  <c:v>276.66666666666703</c:v>
                </c:pt>
                <c:pt idx="3321">
                  <c:v>276.75</c:v>
                </c:pt>
                <c:pt idx="3322">
                  <c:v>276.83333333333331</c:v>
                </c:pt>
                <c:pt idx="3323">
                  <c:v>276.91666666666674</c:v>
                </c:pt>
                <c:pt idx="3324">
                  <c:v>277</c:v>
                </c:pt>
                <c:pt idx="3325">
                  <c:v>277.08333333333331</c:v>
                </c:pt>
                <c:pt idx="3326">
                  <c:v>277.16666666666703</c:v>
                </c:pt>
                <c:pt idx="3327">
                  <c:v>277.25</c:v>
                </c:pt>
                <c:pt idx="3328">
                  <c:v>277.33333333333331</c:v>
                </c:pt>
              </c:numCache>
            </c:numRef>
          </c:xVal>
          <c:yVal>
            <c:numRef>
              <c:f>Sheet1!$F$3:$F$3331</c:f>
              <c:numCache>
                <c:formatCode>0.000</c:formatCode>
                <c:ptCount val="3329"/>
                <c:pt idx="0">
                  <c:v>201.84527299999999</c:v>
                </c:pt>
                <c:pt idx="1">
                  <c:v>212.63200000000001</c:v>
                </c:pt>
                <c:pt idx="2">
                  <c:v>219.03498499999998</c:v>
                </c:pt>
                <c:pt idx="3">
                  <c:v>223.61880499999998</c:v>
                </c:pt>
                <c:pt idx="4">
                  <c:v>227.10551299999995</c:v>
                </c:pt>
                <c:pt idx="5">
                  <c:v>230.02851000000001</c:v>
                </c:pt>
                <c:pt idx="6">
                  <c:v>232.40068600000001</c:v>
                </c:pt>
                <c:pt idx="7">
                  <c:v>234.48036600000017</c:v>
                </c:pt>
                <c:pt idx="8">
                  <c:v>236.48549600000015</c:v>
                </c:pt>
                <c:pt idx="9">
                  <c:v>238.646477</c:v>
                </c:pt>
                <c:pt idx="10">
                  <c:v>240.53905899999998</c:v>
                </c:pt>
                <c:pt idx="11">
                  <c:v>242.10467899999998</c:v>
                </c:pt>
                <c:pt idx="12">
                  <c:v>243.56241500000004</c:v>
                </c:pt>
                <c:pt idx="13">
                  <c:v>244.45474100000001</c:v>
                </c:pt>
                <c:pt idx="14">
                  <c:v>245.92497900000001</c:v>
                </c:pt>
                <c:pt idx="15">
                  <c:v>247.483701</c:v>
                </c:pt>
                <c:pt idx="16">
                  <c:v>249.06818600000014</c:v>
                </c:pt>
                <c:pt idx="17">
                  <c:v>250.74139200000002</c:v>
                </c:pt>
                <c:pt idx="18">
                  <c:v>252.39673300000001</c:v>
                </c:pt>
                <c:pt idx="19">
                  <c:v>254.07272600000007</c:v>
                </c:pt>
                <c:pt idx="20">
                  <c:v>255.76940199999999</c:v>
                </c:pt>
                <c:pt idx="21">
                  <c:v>257.44590199999999</c:v>
                </c:pt>
                <c:pt idx="22">
                  <c:v>259.21171899999945</c:v>
                </c:pt>
                <c:pt idx="23">
                  <c:v>260.9172169999996</c:v>
                </c:pt>
                <c:pt idx="24">
                  <c:v>262.56710300000003</c:v>
                </c:pt>
                <c:pt idx="25">
                  <c:v>264.18384900000001</c:v>
                </c:pt>
                <c:pt idx="26">
                  <c:v>265.7619119999996</c:v>
                </c:pt>
                <c:pt idx="27">
                  <c:v>267.33624899999967</c:v>
                </c:pt>
                <c:pt idx="28">
                  <c:v>268.93284899999969</c:v>
                </c:pt>
                <c:pt idx="29">
                  <c:v>270.5303729999996</c:v>
                </c:pt>
                <c:pt idx="30">
                  <c:v>272.112459</c:v>
                </c:pt>
                <c:pt idx="31">
                  <c:v>273.68804800000004</c:v>
                </c:pt>
                <c:pt idx="32">
                  <c:v>275.25356399999993</c:v>
                </c:pt>
                <c:pt idx="33">
                  <c:v>276.77577699999966</c:v>
                </c:pt>
                <c:pt idx="34">
                  <c:v>278.28875199999959</c:v>
                </c:pt>
                <c:pt idx="35">
                  <c:v>279.7770199999996</c:v>
                </c:pt>
                <c:pt idx="36">
                  <c:v>281.25467900000001</c:v>
                </c:pt>
                <c:pt idx="37">
                  <c:v>282.54562599999997</c:v>
                </c:pt>
                <c:pt idx="38">
                  <c:v>283.72254999999973</c:v>
                </c:pt>
                <c:pt idx="39">
                  <c:v>284.89068200000008</c:v>
                </c:pt>
                <c:pt idx="40">
                  <c:v>286.0314549999996</c:v>
                </c:pt>
                <c:pt idx="41">
                  <c:v>287.15902599999998</c:v>
                </c:pt>
                <c:pt idx="42">
                  <c:v>288.30423999999999</c:v>
                </c:pt>
                <c:pt idx="43">
                  <c:v>289.42692299999959</c:v>
                </c:pt>
                <c:pt idx="44">
                  <c:v>290.60515799999968</c:v>
                </c:pt>
                <c:pt idx="45">
                  <c:v>291.74014900000003</c:v>
                </c:pt>
                <c:pt idx="46">
                  <c:v>292.83455000000004</c:v>
                </c:pt>
                <c:pt idx="47">
                  <c:v>293.91819199999958</c:v>
                </c:pt>
                <c:pt idx="48">
                  <c:v>295.01026899999999</c:v>
                </c:pt>
                <c:pt idx="49">
                  <c:v>296.08544699999999</c:v>
                </c:pt>
                <c:pt idx="50">
                  <c:v>297.16768900000028</c:v>
                </c:pt>
                <c:pt idx="51">
                  <c:v>298.277289</c:v>
                </c:pt>
                <c:pt idx="52">
                  <c:v>299.42110199999945</c:v>
                </c:pt>
                <c:pt idx="53">
                  <c:v>300.502837</c:v>
                </c:pt>
                <c:pt idx="54">
                  <c:v>301.55643799999967</c:v>
                </c:pt>
                <c:pt idx="55">
                  <c:v>302.61969599999998</c:v>
                </c:pt>
                <c:pt idx="56">
                  <c:v>303.68053899999967</c:v>
                </c:pt>
                <c:pt idx="57">
                  <c:v>304.747522</c:v>
                </c:pt>
                <c:pt idx="58">
                  <c:v>305.83137299999964</c:v>
                </c:pt>
                <c:pt idx="59">
                  <c:v>306.98454400000003</c:v>
                </c:pt>
                <c:pt idx="60">
                  <c:v>308.14161899999999</c:v>
                </c:pt>
                <c:pt idx="61">
                  <c:v>309.26310999999953</c:v>
                </c:pt>
                <c:pt idx="62">
                  <c:v>310.40108199999969</c:v>
                </c:pt>
                <c:pt idx="63">
                  <c:v>311.56346200000002</c:v>
                </c:pt>
                <c:pt idx="64">
                  <c:v>312.75808799999999</c:v>
                </c:pt>
                <c:pt idx="65">
                  <c:v>314.00883200000004</c:v>
                </c:pt>
                <c:pt idx="66">
                  <c:v>315.32558799999993</c:v>
                </c:pt>
                <c:pt idx="67">
                  <c:v>316.79320299999966</c:v>
                </c:pt>
                <c:pt idx="68">
                  <c:v>318.25694399999969</c:v>
                </c:pt>
                <c:pt idx="69">
                  <c:v>319.75427299999996</c:v>
                </c:pt>
                <c:pt idx="70">
                  <c:v>321.38109199999968</c:v>
                </c:pt>
                <c:pt idx="71">
                  <c:v>323.13016100000004</c:v>
                </c:pt>
                <c:pt idx="72">
                  <c:v>325.07225899999969</c:v>
                </c:pt>
                <c:pt idx="73">
                  <c:v>327.28201199999967</c:v>
                </c:pt>
                <c:pt idx="74">
                  <c:v>329.85147799999999</c:v>
                </c:pt>
                <c:pt idx="75">
                  <c:v>332.82208400000002</c:v>
                </c:pt>
                <c:pt idx="76">
                  <c:v>336.12012899999968</c:v>
                </c:pt>
                <c:pt idx="77">
                  <c:v>339.66273100000001</c:v>
                </c:pt>
                <c:pt idx="78">
                  <c:v>343.48732199999966</c:v>
                </c:pt>
                <c:pt idx="79">
                  <c:v>347.569525</c:v>
                </c:pt>
                <c:pt idx="80">
                  <c:v>351.83847000000003</c:v>
                </c:pt>
                <c:pt idx="81">
                  <c:v>356.2335669999996</c:v>
                </c:pt>
                <c:pt idx="82">
                  <c:v>360.73756200000003</c:v>
                </c:pt>
                <c:pt idx="83">
                  <c:v>365.13689199999999</c:v>
                </c:pt>
                <c:pt idx="84">
                  <c:v>369.16050299999995</c:v>
                </c:pt>
                <c:pt idx="85">
                  <c:v>372.65026600000027</c:v>
                </c:pt>
                <c:pt idx="86">
                  <c:v>375.54049499999996</c:v>
                </c:pt>
                <c:pt idx="87">
                  <c:v>377.79644099999967</c:v>
                </c:pt>
                <c:pt idx="88">
                  <c:v>379.545569</c:v>
                </c:pt>
                <c:pt idx="89">
                  <c:v>380.90273699999966</c:v>
                </c:pt>
                <c:pt idx="90">
                  <c:v>382.04348100000033</c:v>
                </c:pt>
                <c:pt idx="91">
                  <c:v>382.94094799999999</c:v>
                </c:pt>
                <c:pt idx="92">
                  <c:v>383.61307999999968</c:v>
                </c:pt>
                <c:pt idx="93">
                  <c:v>384.18105199999974</c:v>
                </c:pt>
                <c:pt idx="94">
                  <c:v>384.65261499999997</c:v>
                </c:pt>
                <c:pt idx="95">
                  <c:v>385.07309599999974</c:v>
                </c:pt>
                <c:pt idx="96">
                  <c:v>385.45280700000001</c:v>
                </c:pt>
                <c:pt idx="97">
                  <c:v>385.80879600000003</c:v>
                </c:pt>
                <c:pt idx="98">
                  <c:v>386.21163399999966</c:v>
                </c:pt>
                <c:pt idx="99">
                  <c:v>386.46829099999974</c:v>
                </c:pt>
                <c:pt idx="100">
                  <c:v>386.669308</c:v>
                </c:pt>
                <c:pt idx="101">
                  <c:v>386.84961200000032</c:v>
                </c:pt>
                <c:pt idx="102">
                  <c:v>386.98026499999969</c:v>
                </c:pt>
                <c:pt idx="103">
                  <c:v>387.077451</c:v>
                </c:pt>
                <c:pt idx="104">
                  <c:v>387.14596600000027</c:v>
                </c:pt>
                <c:pt idx="105">
                  <c:v>387.2229159999996</c:v>
                </c:pt>
                <c:pt idx="106">
                  <c:v>387.29020999999966</c:v>
                </c:pt>
                <c:pt idx="107">
                  <c:v>387.26168900000005</c:v>
                </c:pt>
                <c:pt idx="108">
                  <c:v>387.22005499999966</c:v>
                </c:pt>
                <c:pt idx="109">
                  <c:v>387.14590700000002</c:v>
                </c:pt>
                <c:pt idx="110">
                  <c:v>387.06082099999998</c:v>
                </c:pt>
                <c:pt idx="111">
                  <c:v>386.96846400000004</c:v>
                </c:pt>
                <c:pt idx="112">
                  <c:v>386.86010199999993</c:v>
                </c:pt>
                <c:pt idx="113">
                  <c:v>386.80657699999966</c:v>
                </c:pt>
                <c:pt idx="114">
                  <c:v>386.75037000000003</c:v>
                </c:pt>
                <c:pt idx="115">
                  <c:v>386.60970300000002</c:v>
                </c:pt>
                <c:pt idx="116">
                  <c:v>386.47931799999958</c:v>
                </c:pt>
                <c:pt idx="117">
                  <c:v>386.33796599999999</c:v>
                </c:pt>
                <c:pt idx="118">
                  <c:v>386.16898700000002</c:v>
                </c:pt>
                <c:pt idx="119">
                  <c:v>386.04131299999966</c:v>
                </c:pt>
                <c:pt idx="120">
                  <c:v>385.92445899999973</c:v>
                </c:pt>
                <c:pt idx="121">
                  <c:v>385.87623799999966</c:v>
                </c:pt>
                <c:pt idx="122">
                  <c:v>385.79520599999967</c:v>
                </c:pt>
                <c:pt idx="123">
                  <c:v>385.68341699999968</c:v>
                </c:pt>
                <c:pt idx="124">
                  <c:v>385.59508299999999</c:v>
                </c:pt>
                <c:pt idx="125">
                  <c:v>385.53550799999965</c:v>
                </c:pt>
                <c:pt idx="126">
                  <c:v>385.50379899999967</c:v>
                </c:pt>
                <c:pt idx="127">
                  <c:v>385.51855099999966</c:v>
                </c:pt>
                <c:pt idx="128">
                  <c:v>385.58614299999959</c:v>
                </c:pt>
                <c:pt idx="129">
                  <c:v>385.7802149999996</c:v>
                </c:pt>
                <c:pt idx="130">
                  <c:v>385.944188</c:v>
                </c:pt>
                <c:pt idx="131">
                  <c:v>386.13229999999999</c:v>
                </c:pt>
                <c:pt idx="132">
                  <c:v>386.36121199999974</c:v>
                </c:pt>
                <c:pt idx="133">
                  <c:v>386.61444200000028</c:v>
                </c:pt>
                <c:pt idx="134">
                  <c:v>386.88918900000004</c:v>
                </c:pt>
                <c:pt idx="135">
                  <c:v>387.16664899999995</c:v>
                </c:pt>
                <c:pt idx="136">
                  <c:v>387.45778800000005</c:v>
                </c:pt>
                <c:pt idx="137">
                  <c:v>387.75870200000003</c:v>
                </c:pt>
                <c:pt idx="138">
                  <c:v>387.93599599999959</c:v>
                </c:pt>
                <c:pt idx="139">
                  <c:v>388.09993899999967</c:v>
                </c:pt>
                <c:pt idx="140">
                  <c:v>388.20433599999961</c:v>
                </c:pt>
                <c:pt idx="141">
                  <c:v>388.27779899999967</c:v>
                </c:pt>
                <c:pt idx="142">
                  <c:v>388.3625569999997</c:v>
                </c:pt>
                <c:pt idx="143">
                  <c:v>388.46796799999993</c:v>
                </c:pt>
                <c:pt idx="144">
                  <c:v>388.61384999999996</c:v>
                </c:pt>
                <c:pt idx="145">
                  <c:v>388.7573179999996</c:v>
                </c:pt>
                <c:pt idx="146">
                  <c:v>388.84991400000001</c:v>
                </c:pt>
                <c:pt idx="147">
                  <c:v>388.94712899999973</c:v>
                </c:pt>
                <c:pt idx="148">
                  <c:v>389.02866800000004</c:v>
                </c:pt>
                <c:pt idx="149">
                  <c:v>389.122635</c:v>
                </c:pt>
                <c:pt idx="150">
                  <c:v>389.23385699999966</c:v>
                </c:pt>
                <c:pt idx="151">
                  <c:v>389.31658899999968</c:v>
                </c:pt>
                <c:pt idx="152">
                  <c:v>389.43719899999945</c:v>
                </c:pt>
                <c:pt idx="153">
                  <c:v>389.51823099999973</c:v>
                </c:pt>
                <c:pt idx="154">
                  <c:v>389.52827499999967</c:v>
                </c:pt>
                <c:pt idx="155">
                  <c:v>389.52770799999968</c:v>
                </c:pt>
                <c:pt idx="156">
                  <c:v>389.49108099999967</c:v>
                </c:pt>
                <c:pt idx="157">
                  <c:v>389.43108899999959</c:v>
                </c:pt>
                <c:pt idx="158">
                  <c:v>389.370859</c:v>
                </c:pt>
                <c:pt idx="159">
                  <c:v>389.32207199999999</c:v>
                </c:pt>
                <c:pt idx="160">
                  <c:v>389.33304000000004</c:v>
                </c:pt>
                <c:pt idx="161">
                  <c:v>389.26979900000003</c:v>
                </c:pt>
                <c:pt idx="162">
                  <c:v>389.16832199999999</c:v>
                </c:pt>
                <c:pt idx="163">
                  <c:v>389.07983899999999</c:v>
                </c:pt>
                <c:pt idx="164">
                  <c:v>388.9762159999994</c:v>
                </c:pt>
                <c:pt idx="165">
                  <c:v>388.88099799999969</c:v>
                </c:pt>
                <c:pt idx="166">
                  <c:v>388.80008500000002</c:v>
                </c:pt>
                <c:pt idx="167">
                  <c:v>388.73037699999958</c:v>
                </c:pt>
                <c:pt idx="168">
                  <c:v>388.68624</c:v>
                </c:pt>
                <c:pt idx="169">
                  <c:v>388.58586499999996</c:v>
                </c:pt>
                <c:pt idx="170">
                  <c:v>388.45059300000003</c:v>
                </c:pt>
                <c:pt idx="171">
                  <c:v>388.34798300000034</c:v>
                </c:pt>
                <c:pt idx="172">
                  <c:v>388.21238299999999</c:v>
                </c:pt>
                <c:pt idx="173">
                  <c:v>388.10211399999969</c:v>
                </c:pt>
                <c:pt idx="174">
                  <c:v>387.99646499999966</c:v>
                </c:pt>
                <c:pt idx="175">
                  <c:v>387.92791999999946</c:v>
                </c:pt>
                <c:pt idx="176">
                  <c:v>387.89391499999959</c:v>
                </c:pt>
                <c:pt idx="177">
                  <c:v>387.77127899999965</c:v>
                </c:pt>
                <c:pt idx="178">
                  <c:v>387.66780500000027</c:v>
                </c:pt>
                <c:pt idx="179">
                  <c:v>387.54564499999998</c:v>
                </c:pt>
                <c:pt idx="180">
                  <c:v>387.42569100000003</c:v>
                </c:pt>
                <c:pt idx="181">
                  <c:v>387.30198100000001</c:v>
                </c:pt>
                <c:pt idx="182">
                  <c:v>387.19826899999993</c:v>
                </c:pt>
                <c:pt idx="183">
                  <c:v>387.12638599999968</c:v>
                </c:pt>
                <c:pt idx="184">
                  <c:v>387.06493400000005</c:v>
                </c:pt>
                <c:pt idx="185">
                  <c:v>386.93687299999959</c:v>
                </c:pt>
                <c:pt idx="186">
                  <c:v>386.8083359999996</c:v>
                </c:pt>
                <c:pt idx="187">
                  <c:v>386.67583500000001</c:v>
                </c:pt>
                <c:pt idx="188">
                  <c:v>386.53024999999974</c:v>
                </c:pt>
                <c:pt idx="189">
                  <c:v>386.38910699999974</c:v>
                </c:pt>
                <c:pt idx="190">
                  <c:v>386.242479</c:v>
                </c:pt>
                <c:pt idx="191">
                  <c:v>386.15831699999961</c:v>
                </c:pt>
                <c:pt idx="192">
                  <c:v>386.057973</c:v>
                </c:pt>
                <c:pt idx="193">
                  <c:v>385.92678299999966</c:v>
                </c:pt>
                <c:pt idx="194">
                  <c:v>385.7821519999996</c:v>
                </c:pt>
                <c:pt idx="195">
                  <c:v>385.60208699999998</c:v>
                </c:pt>
                <c:pt idx="196">
                  <c:v>386.25741000000005</c:v>
                </c:pt>
                <c:pt idx="197">
                  <c:v>387.07783799999999</c:v>
                </c:pt>
                <c:pt idx="198">
                  <c:v>387.51530599999967</c:v>
                </c:pt>
                <c:pt idx="199">
                  <c:v>387.84688699999998</c:v>
                </c:pt>
                <c:pt idx="200">
                  <c:v>388.03377699999965</c:v>
                </c:pt>
                <c:pt idx="201">
                  <c:v>388.13498600000008</c:v>
                </c:pt>
                <c:pt idx="202">
                  <c:v>388.18416000000002</c:v>
                </c:pt>
                <c:pt idx="203">
                  <c:v>388.22078700000003</c:v>
                </c:pt>
                <c:pt idx="204">
                  <c:v>388.23726800000003</c:v>
                </c:pt>
                <c:pt idx="205">
                  <c:v>388.23729799999967</c:v>
                </c:pt>
                <c:pt idx="206">
                  <c:v>388.24930800000004</c:v>
                </c:pt>
                <c:pt idx="207">
                  <c:v>388.28909399999969</c:v>
                </c:pt>
                <c:pt idx="208">
                  <c:v>388.28641199999959</c:v>
                </c:pt>
                <c:pt idx="209">
                  <c:v>388.25234800000004</c:v>
                </c:pt>
                <c:pt idx="210">
                  <c:v>388.18773600000003</c:v>
                </c:pt>
                <c:pt idx="211">
                  <c:v>388.12267800000001</c:v>
                </c:pt>
                <c:pt idx="212">
                  <c:v>388.02376399999969</c:v>
                </c:pt>
                <c:pt idx="213">
                  <c:v>387.92076699999967</c:v>
                </c:pt>
                <c:pt idx="214">
                  <c:v>387.82787300000001</c:v>
                </c:pt>
                <c:pt idx="215">
                  <c:v>387.71873699999946</c:v>
                </c:pt>
                <c:pt idx="216">
                  <c:v>387.61302800000004</c:v>
                </c:pt>
                <c:pt idx="217">
                  <c:v>387.4890209999997</c:v>
                </c:pt>
                <c:pt idx="218">
                  <c:v>387.34257200000002</c:v>
                </c:pt>
                <c:pt idx="219">
                  <c:v>387.22047199999969</c:v>
                </c:pt>
                <c:pt idx="220">
                  <c:v>387.20056400000004</c:v>
                </c:pt>
                <c:pt idx="221">
                  <c:v>387.13410500000003</c:v>
                </c:pt>
                <c:pt idx="222">
                  <c:v>387.03161499999959</c:v>
                </c:pt>
                <c:pt idx="223">
                  <c:v>386.92393899999945</c:v>
                </c:pt>
                <c:pt idx="224">
                  <c:v>386.77573199999966</c:v>
                </c:pt>
                <c:pt idx="225">
                  <c:v>386.60106100000002</c:v>
                </c:pt>
                <c:pt idx="226">
                  <c:v>386.390895</c:v>
                </c:pt>
                <c:pt idx="227">
                  <c:v>386.15906200000035</c:v>
                </c:pt>
                <c:pt idx="228">
                  <c:v>385.92013699999939</c:v>
                </c:pt>
                <c:pt idx="229">
                  <c:v>385.67522199999996</c:v>
                </c:pt>
                <c:pt idx="230">
                  <c:v>385.4264909999996</c:v>
                </c:pt>
                <c:pt idx="231">
                  <c:v>385.21221299999974</c:v>
                </c:pt>
                <c:pt idx="232">
                  <c:v>384.97641699999957</c:v>
                </c:pt>
                <c:pt idx="233">
                  <c:v>384.72050399999966</c:v>
                </c:pt>
                <c:pt idx="234">
                  <c:v>384.67404200000027</c:v>
                </c:pt>
                <c:pt idx="235">
                  <c:v>384.54926000000034</c:v>
                </c:pt>
                <c:pt idx="236">
                  <c:v>384.37041599999969</c:v>
                </c:pt>
                <c:pt idx="237">
                  <c:v>384.17211200000003</c:v>
                </c:pt>
                <c:pt idx="238">
                  <c:v>383.98399899999959</c:v>
                </c:pt>
                <c:pt idx="239">
                  <c:v>383.81728500000008</c:v>
                </c:pt>
                <c:pt idx="240">
                  <c:v>383.61728200000027</c:v>
                </c:pt>
                <c:pt idx="241">
                  <c:v>383.38002599999999</c:v>
                </c:pt>
                <c:pt idx="242">
                  <c:v>383.15415400000001</c:v>
                </c:pt>
                <c:pt idx="243">
                  <c:v>382.85198799999995</c:v>
                </c:pt>
                <c:pt idx="244">
                  <c:v>382.64021300000002</c:v>
                </c:pt>
                <c:pt idx="245">
                  <c:v>382.38635699999958</c:v>
                </c:pt>
                <c:pt idx="246">
                  <c:v>382.17034900000004</c:v>
                </c:pt>
                <c:pt idx="247">
                  <c:v>381.96921299999968</c:v>
                </c:pt>
                <c:pt idx="248">
                  <c:v>381.76530599999967</c:v>
                </c:pt>
                <c:pt idx="249">
                  <c:v>381.51496600000002</c:v>
                </c:pt>
                <c:pt idx="250">
                  <c:v>381.28751499999959</c:v>
                </c:pt>
                <c:pt idx="251">
                  <c:v>381.02644699999968</c:v>
                </c:pt>
                <c:pt idx="252">
                  <c:v>380.78421399999974</c:v>
                </c:pt>
                <c:pt idx="253">
                  <c:v>380.656451</c:v>
                </c:pt>
                <c:pt idx="254">
                  <c:v>380.50538299999999</c:v>
                </c:pt>
                <c:pt idx="255">
                  <c:v>380.372792</c:v>
                </c:pt>
                <c:pt idx="256">
                  <c:v>380.15553399999999</c:v>
                </c:pt>
                <c:pt idx="257">
                  <c:v>379.9359199999995</c:v>
                </c:pt>
                <c:pt idx="258">
                  <c:v>379.69550499999968</c:v>
                </c:pt>
                <c:pt idx="259">
                  <c:v>379.40993899999961</c:v>
                </c:pt>
                <c:pt idx="260">
                  <c:v>379.12774100000001</c:v>
                </c:pt>
                <c:pt idx="261">
                  <c:v>378.8266179999996</c:v>
                </c:pt>
                <c:pt idx="262">
                  <c:v>378.57171899999946</c:v>
                </c:pt>
                <c:pt idx="263">
                  <c:v>378.35454899999996</c:v>
                </c:pt>
                <c:pt idx="264">
                  <c:v>378.10334599999999</c:v>
                </c:pt>
                <c:pt idx="265">
                  <c:v>377.84099599999996</c:v>
                </c:pt>
                <c:pt idx="266">
                  <c:v>377.560496</c:v>
                </c:pt>
                <c:pt idx="267">
                  <c:v>377.25478400000031</c:v>
                </c:pt>
                <c:pt idx="268">
                  <c:v>376.93387299999961</c:v>
                </c:pt>
                <c:pt idx="269">
                  <c:v>376.58551299999959</c:v>
                </c:pt>
                <c:pt idx="270">
                  <c:v>376.3135369999996</c:v>
                </c:pt>
                <c:pt idx="271">
                  <c:v>376.07502900000003</c:v>
                </c:pt>
                <c:pt idx="272">
                  <c:v>375.75194199999999</c:v>
                </c:pt>
                <c:pt idx="273">
                  <c:v>375.455648</c:v>
                </c:pt>
                <c:pt idx="274">
                  <c:v>375.11384500000008</c:v>
                </c:pt>
                <c:pt idx="275">
                  <c:v>374.7275769999996</c:v>
                </c:pt>
                <c:pt idx="276">
                  <c:v>374.35424300000028</c:v>
                </c:pt>
                <c:pt idx="277">
                  <c:v>373.9707769999996</c:v>
                </c:pt>
                <c:pt idx="278">
                  <c:v>373.67841600000003</c:v>
                </c:pt>
                <c:pt idx="279">
                  <c:v>373.36465699999997</c:v>
                </c:pt>
                <c:pt idx="280">
                  <c:v>372.99951899999945</c:v>
                </c:pt>
                <c:pt idx="281">
                  <c:v>372.67479300000002</c:v>
                </c:pt>
                <c:pt idx="282">
                  <c:v>372.29078999999967</c:v>
                </c:pt>
                <c:pt idx="283">
                  <c:v>371.88273699999974</c:v>
                </c:pt>
                <c:pt idx="284">
                  <c:v>371.44497000000001</c:v>
                </c:pt>
                <c:pt idx="285">
                  <c:v>371.07783599999999</c:v>
                </c:pt>
                <c:pt idx="286">
                  <c:v>370.77861999999959</c:v>
                </c:pt>
                <c:pt idx="287">
                  <c:v>370.39175599999965</c:v>
                </c:pt>
                <c:pt idx="288">
                  <c:v>370.024472</c:v>
                </c:pt>
                <c:pt idx="289">
                  <c:v>369.68243099999995</c:v>
                </c:pt>
                <c:pt idx="290">
                  <c:v>369.33761799999968</c:v>
                </c:pt>
                <c:pt idx="291">
                  <c:v>369.85859300000004</c:v>
                </c:pt>
                <c:pt idx="292">
                  <c:v>370.03925399999969</c:v>
                </c:pt>
                <c:pt idx="293">
                  <c:v>370.14567900000031</c:v>
                </c:pt>
                <c:pt idx="294">
                  <c:v>370.15616899999969</c:v>
                </c:pt>
                <c:pt idx="295">
                  <c:v>370.07162</c:v>
                </c:pt>
                <c:pt idx="296">
                  <c:v>369.97425600000003</c:v>
                </c:pt>
                <c:pt idx="297">
                  <c:v>369.85367500000001</c:v>
                </c:pt>
                <c:pt idx="298">
                  <c:v>369.68970300000001</c:v>
                </c:pt>
                <c:pt idx="299">
                  <c:v>369.49098099999969</c:v>
                </c:pt>
                <c:pt idx="300">
                  <c:v>369.31315099999966</c:v>
                </c:pt>
                <c:pt idx="301">
                  <c:v>369.17039800000003</c:v>
                </c:pt>
                <c:pt idx="302">
                  <c:v>368.99235799999946</c:v>
                </c:pt>
                <c:pt idx="303">
                  <c:v>368.79056699999967</c:v>
                </c:pt>
                <c:pt idx="304">
                  <c:v>368.55900300000002</c:v>
                </c:pt>
                <c:pt idx="305">
                  <c:v>368.351609</c:v>
                </c:pt>
                <c:pt idx="306">
                  <c:v>368.19437100000005</c:v>
                </c:pt>
                <c:pt idx="307">
                  <c:v>368.00029899999993</c:v>
                </c:pt>
                <c:pt idx="308">
                  <c:v>367.81239500000004</c:v>
                </c:pt>
                <c:pt idx="309">
                  <c:v>367.601991</c:v>
                </c:pt>
                <c:pt idx="310">
                  <c:v>367.34932700000002</c:v>
                </c:pt>
                <c:pt idx="311">
                  <c:v>367.12098100000031</c:v>
                </c:pt>
                <c:pt idx="312">
                  <c:v>366.91576199999969</c:v>
                </c:pt>
                <c:pt idx="313">
                  <c:v>366.727442</c:v>
                </c:pt>
                <c:pt idx="314">
                  <c:v>366.53679599999947</c:v>
                </c:pt>
                <c:pt idx="315">
                  <c:v>366.34388600000034</c:v>
                </c:pt>
                <c:pt idx="316">
                  <c:v>366.15124300000002</c:v>
                </c:pt>
                <c:pt idx="317">
                  <c:v>365.9612539999996</c:v>
                </c:pt>
                <c:pt idx="318">
                  <c:v>365.75499200000002</c:v>
                </c:pt>
                <c:pt idx="319">
                  <c:v>365.55779000000001</c:v>
                </c:pt>
                <c:pt idx="320">
                  <c:v>365.351677</c:v>
                </c:pt>
                <c:pt idx="321">
                  <c:v>365.15209099999998</c:v>
                </c:pt>
                <c:pt idx="322">
                  <c:v>364.94085200000001</c:v>
                </c:pt>
                <c:pt idx="323">
                  <c:v>364.73014999999947</c:v>
                </c:pt>
                <c:pt idx="324">
                  <c:v>364.53223199999974</c:v>
                </c:pt>
                <c:pt idx="325">
                  <c:v>364.31509299999999</c:v>
                </c:pt>
                <c:pt idx="326">
                  <c:v>364.10775799999999</c:v>
                </c:pt>
                <c:pt idx="327">
                  <c:v>363.89532699999967</c:v>
                </c:pt>
                <c:pt idx="328">
                  <c:v>363.675207</c:v>
                </c:pt>
                <c:pt idx="329">
                  <c:v>363.45449100000002</c:v>
                </c:pt>
                <c:pt idx="330">
                  <c:v>363.23669599999965</c:v>
                </c:pt>
                <c:pt idx="331">
                  <c:v>363.00665100000003</c:v>
                </c:pt>
                <c:pt idx="332">
                  <c:v>362.79499500000003</c:v>
                </c:pt>
                <c:pt idx="333">
                  <c:v>362.56599399999999</c:v>
                </c:pt>
                <c:pt idx="334">
                  <c:v>362.363428</c:v>
                </c:pt>
                <c:pt idx="335">
                  <c:v>362.14098300000035</c:v>
                </c:pt>
                <c:pt idx="336">
                  <c:v>361.91916499999968</c:v>
                </c:pt>
                <c:pt idx="337">
                  <c:v>361.69484300000028</c:v>
                </c:pt>
                <c:pt idx="338">
                  <c:v>361.47594499999974</c:v>
                </c:pt>
                <c:pt idx="339">
                  <c:v>361.25057899999973</c:v>
                </c:pt>
                <c:pt idx="340">
                  <c:v>361.04378100000002</c:v>
                </c:pt>
                <c:pt idx="341">
                  <c:v>360.80631599999958</c:v>
                </c:pt>
                <c:pt idx="342">
                  <c:v>360.58402099999995</c:v>
                </c:pt>
                <c:pt idx="343">
                  <c:v>360.361695</c:v>
                </c:pt>
                <c:pt idx="344">
                  <c:v>360.13481000000002</c:v>
                </c:pt>
                <c:pt idx="345">
                  <c:v>359.9015469999996</c:v>
                </c:pt>
                <c:pt idx="346">
                  <c:v>359.68428899999998</c:v>
                </c:pt>
                <c:pt idx="347">
                  <c:v>359.463483</c:v>
                </c:pt>
                <c:pt idx="348">
                  <c:v>359.24309500000004</c:v>
                </c:pt>
                <c:pt idx="349">
                  <c:v>359.02416699999969</c:v>
                </c:pt>
                <c:pt idx="350">
                  <c:v>358.80750399999999</c:v>
                </c:pt>
                <c:pt idx="351">
                  <c:v>358.58350999999959</c:v>
                </c:pt>
                <c:pt idx="352">
                  <c:v>358.37492300000002</c:v>
                </c:pt>
                <c:pt idx="353">
                  <c:v>358.15802200000002</c:v>
                </c:pt>
                <c:pt idx="354">
                  <c:v>357.95131299999946</c:v>
                </c:pt>
                <c:pt idx="355">
                  <c:v>357.74531999999959</c:v>
                </c:pt>
                <c:pt idx="356">
                  <c:v>357.53861099999966</c:v>
                </c:pt>
                <c:pt idx="357">
                  <c:v>357.33944200000002</c:v>
                </c:pt>
                <c:pt idx="358">
                  <c:v>357.12420900000001</c:v>
                </c:pt>
                <c:pt idx="359">
                  <c:v>356.93016599999959</c:v>
                </c:pt>
                <c:pt idx="360">
                  <c:v>356.7255739999996</c:v>
                </c:pt>
                <c:pt idx="361">
                  <c:v>356.52676199999974</c:v>
                </c:pt>
                <c:pt idx="362">
                  <c:v>356.3355799999996</c:v>
                </c:pt>
                <c:pt idx="363">
                  <c:v>356.13876599999969</c:v>
                </c:pt>
                <c:pt idx="364">
                  <c:v>355.94734500000004</c:v>
                </c:pt>
                <c:pt idx="365">
                  <c:v>355.75074000000001</c:v>
                </c:pt>
                <c:pt idx="366">
                  <c:v>355.570674</c:v>
                </c:pt>
                <c:pt idx="367">
                  <c:v>355.37913399999968</c:v>
                </c:pt>
                <c:pt idx="368">
                  <c:v>355.20273399999974</c:v>
                </c:pt>
                <c:pt idx="369">
                  <c:v>355.01465200000001</c:v>
                </c:pt>
                <c:pt idx="370">
                  <c:v>354.833484</c:v>
                </c:pt>
                <c:pt idx="371">
                  <c:v>354.66366999999997</c:v>
                </c:pt>
                <c:pt idx="372">
                  <c:v>354.48443899999967</c:v>
                </c:pt>
                <c:pt idx="373">
                  <c:v>354.3051179999996</c:v>
                </c:pt>
                <c:pt idx="374">
                  <c:v>354.13387399999999</c:v>
                </c:pt>
                <c:pt idx="375">
                  <c:v>353.96513299999947</c:v>
                </c:pt>
                <c:pt idx="376">
                  <c:v>353.79871699999939</c:v>
                </c:pt>
                <c:pt idx="377">
                  <c:v>353.634208</c:v>
                </c:pt>
                <c:pt idx="378">
                  <c:v>353.47807399999959</c:v>
                </c:pt>
                <c:pt idx="379">
                  <c:v>353.31189599999999</c:v>
                </c:pt>
                <c:pt idx="380">
                  <c:v>353.14360299999998</c:v>
                </c:pt>
                <c:pt idx="381">
                  <c:v>352.99307099999959</c:v>
                </c:pt>
                <c:pt idx="382">
                  <c:v>352.84179399999999</c:v>
                </c:pt>
                <c:pt idx="383">
                  <c:v>352.67859699999968</c:v>
                </c:pt>
                <c:pt idx="384">
                  <c:v>352.51787300000001</c:v>
                </c:pt>
                <c:pt idx="385">
                  <c:v>352.35804300000001</c:v>
                </c:pt>
                <c:pt idx="386">
                  <c:v>352.19502400000005</c:v>
                </c:pt>
                <c:pt idx="387">
                  <c:v>352.04398599999996</c:v>
                </c:pt>
                <c:pt idx="388">
                  <c:v>351.89083199999999</c:v>
                </c:pt>
                <c:pt idx="389">
                  <c:v>351.74363899999969</c:v>
                </c:pt>
                <c:pt idx="390">
                  <c:v>351.5919739999996</c:v>
                </c:pt>
                <c:pt idx="391">
                  <c:v>351.43390299999959</c:v>
                </c:pt>
                <c:pt idx="392">
                  <c:v>351.29061299999961</c:v>
                </c:pt>
                <c:pt idx="393">
                  <c:v>351.16189700000001</c:v>
                </c:pt>
                <c:pt idx="394">
                  <c:v>351.02367400000003</c:v>
                </c:pt>
                <c:pt idx="395">
                  <c:v>350.86289000000028</c:v>
                </c:pt>
                <c:pt idx="396">
                  <c:v>350.72788600000001</c:v>
                </c:pt>
                <c:pt idx="397">
                  <c:v>350.58513299999953</c:v>
                </c:pt>
                <c:pt idx="398">
                  <c:v>350.44372099999993</c:v>
                </c:pt>
                <c:pt idx="399">
                  <c:v>350.29193799999945</c:v>
                </c:pt>
                <c:pt idx="400">
                  <c:v>350.13973700000003</c:v>
                </c:pt>
                <c:pt idx="401">
                  <c:v>350.01012699999967</c:v>
                </c:pt>
                <c:pt idx="402">
                  <c:v>349.86644999999999</c:v>
                </c:pt>
                <c:pt idx="403">
                  <c:v>349.71708100000001</c:v>
                </c:pt>
                <c:pt idx="404">
                  <c:v>349.57963199999995</c:v>
                </c:pt>
                <c:pt idx="405">
                  <c:v>349.42081599999966</c:v>
                </c:pt>
                <c:pt idx="406">
                  <c:v>349.26304200000004</c:v>
                </c:pt>
                <c:pt idx="407">
                  <c:v>349.10523899999993</c:v>
                </c:pt>
                <c:pt idx="408">
                  <c:v>348.96174099999973</c:v>
                </c:pt>
                <c:pt idx="409">
                  <c:v>348.80924200000032</c:v>
                </c:pt>
                <c:pt idx="410">
                  <c:v>348.64497200000028</c:v>
                </c:pt>
                <c:pt idx="411">
                  <c:v>348.50725500000004</c:v>
                </c:pt>
                <c:pt idx="412">
                  <c:v>348.358721</c:v>
                </c:pt>
                <c:pt idx="413">
                  <c:v>348.22762</c:v>
                </c:pt>
                <c:pt idx="414">
                  <c:v>348.06495899999999</c:v>
                </c:pt>
                <c:pt idx="415">
                  <c:v>347.91001699999958</c:v>
                </c:pt>
                <c:pt idx="416">
                  <c:v>347.76771099999968</c:v>
                </c:pt>
                <c:pt idx="417">
                  <c:v>347.6253449999997</c:v>
                </c:pt>
                <c:pt idx="418">
                  <c:v>347.47827099999967</c:v>
                </c:pt>
                <c:pt idx="419">
                  <c:v>347.34207400000008</c:v>
                </c:pt>
                <c:pt idx="420">
                  <c:v>347.20596699999999</c:v>
                </c:pt>
                <c:pt idx="421">
                  <c:v>347.05221699999993</c:v>
                </c:pt>
                <c:pt idx="422">
                  <c:v>346.91315899999938</c:v>
                </c:pt>
                <c:pt idx="423">
                  <c:v>346.77743899999973</c:v>
                </c:pt>
                <c:pt idx="424">
                  <c:v>346.63987200000008</c:v>
                </c:pt>
                <c:pt idx="425">
                  <c:v>346.50635699999947</c:v>
                </c:pt>
                <c:pt idx="426">
                  <c:v>346.34929899999997</c:v>
                </c:pt>
                <c:pt idx="427">
                  <c:v>346.212626</c:v>
                </c:pt>
                <c:pt idx="428">
                  <c:v>346.08170399999966</c:v>
                </c:pt>
                <c:pt idx="429">
                  <c:v>345.93158999999957</c:v>
                </c:pt>
                <c:pt idx="430">
                  <c:v>345.79908799999993</c:v>
                </c:pt>
                <c:pt idx="431">
                  <c:v>345.68023699999969</c:v>
                </c:pt>
                <c:pt idx="432">
                  <c:v>345.54001699999969</c:v>
                </c:pt>
                <c:pt idx="433">
                  <c:v>345.42024100000003</c:v>
                </c:pt>
                <c:pt idx="434">
                  <c:v>345.27099100000004</c:v>
                </c:pt>
                <c:pt idx="435">
                  <c:v>345.11253200000004</c:v>
                </c:pt>
                <c:pt idx="436">
                  <c:v>344.95541499999968</c:v>
                </c:pt>
                <c:pt idx="437">
                  <c:v>344.78792499999969</c:v>
                </c:pt>
                <c:pt idx="438">
                  <c:v>344.63101599999959</c:v>
                </c:pt>
                <c:pt idx="439">
                  <c:v>344.47011399999946</c:v>
                </c:pt>
                <c:pt idx="440">
                  <c:v>344.29174699999959</c:v>
                </c:pt>
                <c:pt idx="441">
                  <c:v>344.11451199999999</c:v>
                </c:pt>
                <c:pt idx="442">
                  <c:v>343.92529699999966</c:v>
                </c:pt>
                <c:pt idx="443">
                  <c:v>343.74973199999999</c:v>
                </c:pt>
                <c:pt idx="444">
                  <c:v>343.56111299999947</c:v>
                </c:pt>
                <c:pt idx="445">
                  <c:v>343.39997199999999</c:v>
                </c:pt>
                <c:pt idx="446">
                  <c:v>343.25128799999999</c:v>
                </c:pt>
                <c:pt idx="447">
                  <c:v>343.11366100000032</c:v>
                </c:pt>
                <c:pt idx="448">
                  <c:v>342.96837399999959</c:v>
                </c:pt>
                <c:pt idx="449">
                  <c:v>342.83602199999973</c:v>
                </c:pt>
                <c:pt idx="450">
                  <c:v>342.68438800000001</c:v>
                </c:pt>
                <c:pt idx="451">
                  <c:v>342.53665799999959</c:v>
                </c:pt>
                <c:pt idx="452">
                  <c:v>342.40111699999937</c:v>
                </c:pt>
                <c:pt idx="453">
                  <c:v>342.27040399999993</c:v>
                </c:pt>
                <c:pt idx="454">
                  <c:v>342.12559500000003</c:v>
                </c:pt>
                <c:pt idx="455">
                  <c:v>341.99675899999932</c:v>
                </c:pt>
                <c:pt idx="456">
                  <c:v>341.84643599999993</c:v>
                </c:pt>
                <c:pt idx="457">
                  <c:v>341.72651199999939</c:v>
                </c:pt>
                <c:pt idx="458">
                  <c:v>341.60861399999999</c:v>
                </c:pt>
                <c:pt idx="459">
                  <c:v>341.49467899999973</c:v>
                </c:pt>
                <c:pt idx="460">
                  <c:v>341.40390199999968</c:v>
                </c:pt>
                <c:pt idx="461">
                  <c:v>341.28788100000008</c:v>
                </c:pt>
                <c:pt idx="462">
                  <c:v>341.17925199999996</c:v>
                </c:pt>
                <c:pt idx="463">
                  <c:v>341.07634399999961</c:v>
                </c:pt>
                <c:pt idx="464">
                  <c:v>340.96232100000003</c:v>
                </c:pt>
                <c:pt idx="465">
                  <c:v>340.85682000000008</c:v>
                </c:pt>
                <c:pt idx="466">
                  <c:v>340.74515099999974</c:v>
                </c:pt>
                <c:pt idx="467">
                  <c:v>340.63652199999973</c:v>
                </c:pt>
                <c:pt idx="468">
                  <c:v>340.519428</c:v>
                </c:pt>
                <c:pt idx="469">
                  <c:v>340.40433199999961</c:v>
                </c:pt>
                <c:pt idx="470">
                  <c:v>340.25892600000003</c:v>
                </c:pt>
                <c:pt idx="471">
                  <c:v>340.164512</c:v>
                </c:pt>
                <c:pt idx="472">
                  <c:v>340.04092200000002</c:v>
                </c:pt>
                <c:pt idx="473">
                  <c:v>339.90696099999974</c:v>
                </c:pt>
                <c:pt idx="474">
                  <c:v>339.78292300000004</c:v>
                </c:pt>
                <c:pt idx="475">
                  <c:v>339.65033300000005</c:v>
                </c:pt>
                <c:pt idx="476">
                  <c:v>339.51798100000002</c:v>
                </c:pt>
                <c:pt idx="477">
                  <c:v>339.37493000000001</c:v>
                </c:pt>
                <c:pt idx="478">
                  <c:v>339.21697699999959</c:v>
                </c:pt>
                <c:pt idx="479">
                  <c:v>339.066982</c:v>
                </c:pt>
                <c:pt idx="480">
                  <c:v>338.90655599999945</c:v>
                </c:pt>
                <c:pt idx="481">
                  <c:v>338.74425300000001</c:v>
                </c:pt>
                <c:pt idx="482">
                  <c:v>338.57536300000004</c:v>
                </c:pt>
                <c:pt idx="483">
                  <c:v>338.41314899999958</c:v>
                </c:pt>
                <c:pt idx="484">
                  <c:v>338.23609399999947</c:v>
                </c:pt>
                <c:pt idx="485">
                  <c:v>338.04088800000028</c:v>
                </c:pt>
                <c:pt idx="486">
                  <c:v>337.82079799999968</c:v>
                </c:pt>
                <c:pt idx="487">
                  <c:v>337.60178100000002</c:v>
                </c:pt>
                <c:pt idx="488">
                  <c:v>337.38532699999973</c:v>
                </c:pt>
                <c:pt idx="489">
                  <c:v>337.12744700000002</c:v>
                </c:pt>
                <c:pt idx="490">
                  <c:v>336.86697499999974</c:v>
                </c:pt>
                <c:pt idx="491">
                  <c:v>336.61302899999993</c:v>
                </c:pt>
                <c:pt idx="492">
                  <c:v>336.33470499999999</c:v>
                </c:pt>
                <c:pt idx="493">
                  <c:v>336.055815</c:v>
                </c:pt>
                <c:pt idx="494">
                  <c:v>335.77051799999958</c:v>
                </c:pt>
                <c:pt idx="495">
                  <c:v>335.47997499999968</c:v>
                </c:pt>
                <c:pt idx="496">
                  <c:v>335.18609399999968</c:v>
                </c:pt>
                <c:pt idx="497">
                  <c:v>334.88547800000003</c:v>
                </c:pt>
                <c:pt idx="498">
                  <c:v>334.56862000000001</c:v>
                </c:pt>
                <c:pt idx="499">
                  <c:v>334.25530799999967</c:v>
                </c:pt>
                <c:pt idx="500">
                  <c:v>333.93505199999953</c:v>
                </c:pt>
                <c:pt idx="501">
                  <c:v>333.61125000000004</c:v>
                </c:pt>
                <c:pt idx="502">
                  <c:v>333.28023599999966</c:v>
                </c:pt>
                <c:pt idx="503">
                  <c:v>332.92934299999973</c:v>
                </c:pt>
                <c:pt idx="504">
                  <c:v>332.59352999999965</c:v>
                </c:pt>
                <c:pt idx="505">
                  <c:v>332.24642299999999</c:v>
                </c:pt>
                <c:pt idx="506">
                  <c:v>331.90867299999968</c:v>
                </c:pt>
                <c:pt idx="507">
                  <c:v>331.5567669999997</c:v>
                </c:pt>
                <c:pt idx="508">
                  <c:v>331.20754400000004</c:v>
                </c:pt>
                <c:pt idx="509">
                  <c:v>330.8587069999997</c:v>
                </c:pt>
                <c:pt idx="510">
                  <c:v>330.50569899999999</c:v>
                </c:pt>
                <c:pt idx="511">
                  <c:v>330.15212400000001</c:v>
                </c:pt>
                <c:pt idx="512">
                  <c:v>329.78984700000001</c:v>
                </c:pt>
                <c:pt idx="513">
                  <c:v>329.44062400000001</c:v>
                </c:pt>
                <c:pt idx="514">
                  <c:v>329.07888299999996</c:v>
                </c:pt>
                <c:pt idx="515">
                  <c:v>328.73031499999945</c:v>
                </c:pt>
                <c:pt idx="516">
                  <c:v>328.37069000000002</c:v>
                </c:pt>
                <c:pt idx="517">
                  <c:v>328.01714500000003</c:v>
                </c:pt>
                <c:pt idx="518">
                  <c:v>327.65284200000042</c:v>
                </c:pt>
                <c:pt idx="519">
                  <c:v>327.29148899999973</c:v>
                </c:pt>
                <c:pt idx="520">
                  <c:v>326.94056599999999</c:v>
                </c:pt>
                <c:pt idx="521">
                  <c:v>326.58144799999974</c:v>
                </c:pt>
                <c:pt idx="522">
                  <c:v>326.22405899999967</c:v>
                </c:pt>
                <c:pt idx="523">
                  <c:v>325.85606000000001</c:v>
                </c:pt>
                <c:pt idx="524">
                  <c:v>325.49440899999968</c:v>
                </c:pt>
                <c:pt idx="525">
                  <c:v>325.12328000000002</c:v>
                </c:pt>
                <c:pt idx="526">
                  <c:v>324.76061600000003</c:v>
                </c:pt>
                <c:pt idx="527">
                  <c:v>324.39315299999953</c:v>
                </c:pt>
                <c:pt idx="528">
                  <c:v>324.04458499999998</c:v>
                </c:pt>
                <c:pt idx="529">
                  <c:v>323.68102700000003</c:v>
                </c:pt>
                <c:pt idx="530">
                  <c:v>323.327541</c:v>
                </c:pt>
                <c:pt idx="531">
                  <c:v>322.97894399999973</c:v>
                </c:pt>
                <c:pt idx="532">
                  <c:v>322.62918400000001</c:v>
                </c:pt>
                <c:pt idx="533">
                  <c:v>322.27992999999969</c:v>
                </c:pt>
                <c:pt idx="534">
                  <c:v>321.93914099999967</c:v>
                </c:pt>
                <c:pt idx="535">
                  <c:v>321.59656299999966</c:v>
                </c:pt>
                <c:pt idx="536">
                  <c:v>321.25860499999999</c:v>
                </c:pt>
                <c:pt idx="537">
                  <c:v>320.92598100000004</c:v>
                </c:pt>
                <c:pt idx="538">
                  <c:v>320.60384800000008</c:v>
                </c:pt>
                <c:pt idx="539">
                  <c:v>320.27611099999939</c:v>
                </c:pt>
                <c:pt idx="540">
                  <c:v>319.94712400000003</c:v>
                </c:pt>
                <c:pt idx="541">
                  <c:v>319.61348699999996</c:v>
                </c:pt>
                <c:pt idx="542">
                  <c:v>319.28047499999974</c:v>
                </c:pt>
                <c:pt idx="543">
                  <c:v>318.94946100000027</c:v>
                </c:pt>
                <c:pt idx="544">
                  <c:v>318.61820800000004</c:v>
                </c:pt>
                <c:pt idx="545">
                  <c:v>318.29455499999966</c:v>
                </c:pt>
                <c:pt idx="546">
                  <c:v>317.95790800000003</c:v>
                </c:pt>
                <c:pt idx="547">
                  <c:v>317.62695299999973</c:v>
                </c:pt>
                <c:pt idx="548">
                  <c:v>317.3002599999997</c:v>
                </c:pt>
                <c:pt idx="549">
                  <c:v>316.97341799999947</c:v>
                </c:pt>
                <c:pt idx="550">
                  <c:v>316.64696300000008</c:v>
                </c:pt>
                <c:pt idx="551">
                  <c:v>316.32664799999969</c:v>
                </c:pt>
                <c:pt idx="552">
                  <c:v>316.0040379999997</c:v>
                </c:pt>
                <c:pt idx="553">
                  <c:v>315.69248399999998</c:v>
                </c:pt>
                <c:pt idx="554">
                  <c:v>315.3911229999996</c:v>
                </c:pt>
                <c:pt idx="555">
                  <c:v>315.07196999999968</c:v>
                </c:pt>
                <c:pt idx="556">
                  <c:v>314.76795699999968</c:v>
                </c:pt>
                <c:pt idx="557">
                  <c:v>314.46963500000004</c:v>
                </c:pt>
                <c:pt idx="558">
                  <c:v>314.17268500000034</c:v>
                </c:pt>
                <c:pt idx="559">
                  <c:v>313.87168199999996</c:v>
                </c:pt>
                <c:pt idx="560">
                  <c:v>313.57669799999968</c:v>
                </c:pt>
                <c:pt idx="561">
                  <c:v>313.27995699999974</c:v>
                </c:pt>
                <c:pt idx="562">
                  <c:v>312.97689699999961</c:v>
                </c:pt>
                <c:pt idx="563">
                  <c:v>312.69112199999967</c:v>
                </c:pt>
                <c:pt idx="564">
                  <c:v>312.38979099999995</c:v>
                </c:pt>
                <c:pt idx="565">
                  <c:v>312.09576100000004</c:v>
                </c:pt>
                <c:pt idx="566">
                  <c:v>311.79389399999974</c:v>
                </c:pt>
                <c:pt idx="567">
                  <c:v>311.50168200000002</c:v>
                </c:pt>
                <c:pt idx="568">
                  <c:v>311.19662499999993</c:v>
                </c:pt>
                <c:pt idx="569">
                  <c:v>310.90199899999959</c:v>
                </c:pt>
                <c:pt idx="570">
                  <c:v>310.5869289999996</c:v>
                </c:pt>
                <c:pt idx="571">
                  <c:v>310.29429999999974</c:v>
                </c:pt>
                <c:pt idx="572">
                  <c:v>309.99129999999946</c:v>
                </c:pt>
                <c:pt idx="573">
                  <c:v>309.6991179999996</c:v>
                </c:pt>
                <c:pt idx="574">
                  <c:v>309.39370399999973</c:v>
                </c:pt>
                <c:pt idx="575">
                  <c:v>309.09037599999959</c:v>
                </c:pt>
                <c:pt idx="576">
                  <c:v>308.79637599999938</c:v>
                </c:pt>
                <c:pt idx="577">
                  <c:v>308.49236199999973</c:v>
                </c:pt>
                <c:pt idx="578">
                  <c:v>308.19761800000003</c:v>
                </c:pt>
                <c:pt idx="579">
                  <c:v>307.91455499999961</c:v>
                </c:pt>
                <c:pt idx="580">
                  <c:v>307.61465399999997</c:v>
                </c:pt>
                <c:pt idx="581">
                  <c:v>307.305634</c:v>
                </c:pt>
                <c:pt idx="582">
                  <c:v>307.0107699999997</c:v>
                </c:pt>
                <c:pt idx="583">
                  <c:v>306.71715699999964</c:v>
                </c:pt>
                <c:pt idx="584">
                  <c:v>306.40688500000005</c:v>
                </c:pt>
                <c:pt idx="585">
                  <c:v>306.10600099999999</c:v>
                </c:pt>
                <c:pt idx="586">
                  <c:v>305.79313599999938</c:v>
                </c:pt>
                <c:pt idx="587">
                  <c:v>305.4762479999996</c:v>
                </c:pt>
                <c:pt idx="588">
                  <c:v>305.16362200000032</c:v>
                </c:pt>
                <c:pt idx="589">
                  <c:v>304.83615399999945</c:v>
                </c:pt>
                <c:pt idx="590">
                  <c:v>304.53437599999967</c:v>
                </c:pt>
                <c:pt idx="591">
                  <c:v>304.21110999999945</c:v>
                </c:pt>
                <c:pt idx="592">
                  <c:v>303.89633799999945</c:v>
                </c:pt>
                <c:pt idx="593">
                  <c:v>303.58770499999969</c:v>
                </c:pt>
                <c:pt idx="594">
                  <c:v>303.259432</c:v>
                </c:pt>
                <c:pt idx="595">
                  <c:v>302.93574899999959</c:v>
                </c:pt>
                <c:pt idx="596">
                  <c:v>302.62079800000004</c:v>
                </c:pt>
                <c:pt idx="597">
                  <c:v>302.307636</c:v>
                </c:pt>
                <c:pt idx="598">
                  <c:v>301.99482999999969</c:v>
                </c:pt>
                <c:pt idx="599">
                  <c:v>301.66852500000005</c:v>
                </c:pt>
                <c:pt idx="600">
                  <c:v>301.36281300000002</c:v>
                </c:pt>
                <c:pt idx="601">
                  <c:v>301.04768300000035</c:v>
                </c:pt>
                <c:pt idx="602">
                  <c:v>300.73314899999946</c:v>
                </c:pt>
                <c:pt idx="603">
                  <c:v>300.4295529999996</c:v>
                </c:pt>
                <c:pt idx="604">
                  <c:v>300.13048599999996</c:v>
                </c:pt>
                <c:pt idx="605">
                  <c:v>299.82769500000001</c:v>
                </c:pt>
                <c:pt idx="606">
                  <c:v>299.53339699999947</c:v>
                </c:pt>
                <c:pt idx="607">
                  <c:v>299.24485099999998</c:v>
                </c:pt>
                <c:pt idx="608">
                  <c:v>298.96235499999966</c:v>
                </c:pt>
                <c:pt idx="609">
                  <c:v>298.67494100000033</c:v>
                </c:pt>
                <c:pt idx="610">
                  <c:v>298.38603699999959</c:v>
                </c:pt>
                <c:pt idx="611">
                  <c:v>298.09540499999969</c:v>
                </c:pt>
                <c:pt idx="612">
                  <c:v>297.80831899999953</c:v>
                </c:pt>
                <c:pt idx="613">
                  <c:v>297.50832899999966</c:v>
                </c:pt>
                <c:pt idx="614">
                  <c:v>297.2090539999997</c:v>
                </c:pt>
                <c:pt idx="615">
                  <c:v>296.922684</c:v>
                </c:pt>
                <c:pt idx="616">
                  <c:v>296.62316999999973</c:v>
                </c:pt>
                <c:pt idx="617">
                  <c:v>296.33984000000032</c:v>
                </c:pt>
                <c:pt idx="618">
                  <c:v>296.04145900000003</c:v>
                </c:pt>
                <c:pt idx="619">
                  <c:v>295.75267400000001</c:v>
                </c:pt>
                <c:pt idx="620">
                  <c:v>295.46689999999961</c:v>
                </c:pt>
                <c:pt idx="621">
                  <c:v>295.16902599999997</c:v>
                </c:pt>
                <c:pt idx="622">
                  <c:v>294.88846699999999</c:v>
                </c:pt>
                <c:pt idx="623">
                  <c:v>294.59220200000004</c:v>
                </c:pt>
                <c:pt idx="624">
                  <c:v>294.30726200000032</c:v>
                </c:pt>
                <c:pt idx="625">
                  <c:v>294.01624199999969</c:v>
                </c:pt>
                <c:pt idx="626">
                  <c:v>293.72692099999961</c:v>
                </c:pt>
                <c:pt idx="627">
                  <c:v>293.43709299999966</c:v>
                </c:pt>
                <c:pt idx="628">
                  <c:v>293.14297399999998</c:v>
                </c:pt>
                <c:pt idx="629">
                  <c:v>292.84650099999999</c:v>
                </c:pt>
                <c:pt idx="630">
                  <c:v>292.559415</c:v>
                </c:pt>
                <c:pt idx="631">
                  <c:v>292.27724700000005</c:v>
                </c:pt>
                <c:pt idx="632">
                  <c:v>291.99719399999958</c:v>
                </c:pt>
                <c:pt idx="633">
                  <c:v>291.72056899999967</c:v>
                </c:pt>
                <c:pt idx="634">
                  <c:v>291.43771499999946</c:v>
                </c:pt>
                <c:pt idx="635">
                  <c:v>291.1763789999996</c:v>
                </c:pt>
                <c:pt idx="636">
                  <c:v>290.90088600000001</c:v>
                </c:pt>
                <c:pt idx="637">
                  <c:v>290.62592999999993</c:v>
                </c:pt>
                <c:pt idx="638">
                  <c:v>290.36238800000001</c:v>
                </c:pt>
                <c:pt idx="639">
                  <c:v>290.09074000000004</c:v>
                </c:pt>
                <c:pt idx="640">
                  <c:v>289.83333699999957</c:v>
                </c:pt>
                <c:pt idx="641">
                  <c:v>289.58636499999966</c:v>
                </c:pt>
                <c:pt idx="642">
                  <c:v>289.33921499999968</c:v>
                </c:pt>
                <c:pt idx="643">
                  <c:v>289.10037900000003</c:v>
                </c:pt>
                <c:pt idx="644">
                  <c:v>288.86482100000035</c:v>
                </c:pt>
                <c:pt idx="645">
                  <c:v>288.63039599999973</c:v>
                </c:pt>
                <c:pt idx="646">
                  <c:v>288.39161999999959</c:v>
                </c:pt>
                <c:pt idx="647">
                  <c:v>288.17343699999969</c:v>
                </c:pt>
                <c:pt idx="648">
                  <c:v>287.94312499999967</c:v>
                </c:pt>
                <c:pt idx="649">
                  <c:v>287.71752099999969</c:v>
                </c:pt>
                <c:pt idx="650">
                  <c:v>287.49111299999942</c:v>
                </c:pt>
                <c:pt idx="651">
                  <c:v>287.26574799999969</c:v>
                </c:pt>
                <c:pt idx="652">
                  <c:v>287.04941299999996</c:v>
                </c:pt>
                <c:pt idx="653">
                  <c:v>286.83620699999966</c:v>
                </c:pt>
                <c:pt idx="654">
                  <c:v>286.62535499999973</c:v>
                </c:pt>
                <c:pt idx="655">
                  <c:v>286.41244799999993</c:v>
                </c:pt>
                <c:pt idx="656">
                  <c:v>286.20955300000003</c:v>
                </c:pt>
                <c:pt idx="657">
                  <c:v>286.00364900000005</c:v>
                </c:pt>
                <c:pt idx="658">
                  <c:v>285.81202000000002</c:v>
                </c:pt>
                <c:pt idx="659">
                  <c:v>285.60879799999969</c:v>
                </c:pt>
                <c:pt idx="660">
                  <c:v>285.405844</c:v>
                </c:pt>
                <c:pt idx="661">
                  <c:v>285.21603299999947</c:v>
                </c:pt>
                <c:pt idx="662">
                  <c:v>285.0281889999996</c:v>
                </c:pt>
                <c:pt idx="663">
                  <c:v>284.84207400000008</c:v>
                </c:pt>
                <c:pt idx="664">
                  <c:v>284.66591200000005</c:v>
                </c:pt>
                <c:pt idx="665">
                  <c:v>284.50036</c:v>
                </c:pt>
                <c:pt idx="666">
                  <c:v>284.32089100000002</c:v>
                </c:pt>
                <c:pt idx="667">
                  <c:v>284.14317999999969</c:v>
                </c:pt>
                <c:pt idx="668">
                  <c:v>283.98314099999959</c:v>
                </c:pt>
                <c:pt idx="669">
                  <c:v>283.82614299999966</c:v>
                </c:pt>
                <c:pt idx="670">
                  <c:v>283.66467400000028</c:v>
                </c:pt>
                <c:pt idx="671">
                  <c:v>283.51125099999973</c:v>
                </c:pt>
                <c:pt idx="672">
                  <c:v>283.35857399999969</c:v>
                </c:pt>
                <c:pt idx="673">
                  <c:v>283.2247019999997</c:v>
                </c:pt>
                <c:pt idx="674">
                  <c:v>283.09804199999974</c:v>
                </c:pt>
                <c:pt idx="675">
                  <c:v>282.96938500000005</c:v>
                </c:pt>
                <c:pt idx="676">
                  <c:v>282.840103</c:v>
                </c:pt>
                <c:pt idx="677">
                  <c:v>282.73633099999938</c:v>
                </c:pt>
                <c:pt idx="678">
                  <c:v>282.63616599999966</c:v>
                </c:pt>
                <c:pt idx="679">
                  <c:v>282.52667199999968</c:v>
                </c:pt>
                <c:pt idx="680">
                  <c:v>282.40197899999959</c:v>
                </c:pt>
                <c:pt idx="681">
                  <c:v>282.252342</c:v>
                </c:pt>
                <c:pt idx="682">
                  <c:v>282.13202999999999</c:v>
                </c:pt>
                <c:pt idx="683">
                  <c:v>281.99359799999945</c:v>
                </c:pt>
                <c:pt idx="684">
                  <c:v>281.85772900000001</c:v>
                </c:pt>
                <c:pt idx="685">
                  <c:v>281.72030999999953</c:v>
                </c:pt>
                <c:pt idx="686">
                  <c:v>281.61424400000027</c:v>
                </c:pt>
                <c:pt idx="687">
                  <c:v>281.48382899999973</c:v>
                </c:pt>
                <c:pt idx="688">
                  <c:v>281.368494</c:v>
                </c:pt>
                <c:pt idx="689">
                  <c:v>281.25747999999999</c:v>
                </c:pt>
                <c:pt idx="690">
                  <c:v>281.14706300000034</c:v>
                </c:pt>
                <c:pt idx="691">
                  <c:v>281.0384329999996</c:v>
                </c:pt>
                <c:pt idx="692">
                  <c:v>280.93260499999974</c:v>
                </c:pt>
                <c:pt idx="693">
                  <c:v>280.83649299999973</c:v>
                </c:pt>
                <c:pt idx="694">
                  <c:v>280.73224400000004</c:v>
                </c:pt>
                <c:pt idx="695">
                  <c:v>280.63386700000001</c:v>
                </c:pt>
                <c:pt idx="696">
                  <c:v>280.53641299999947</c:v>
                </c:pt>
                <c:pt idx="697">
                  <c:v>280.43985399999968</c:v>
                </c:pt>
                <c:pt idx="698">
                  <c:v>280.31420700000001</c:v>
                </c:pt>
                <c:pt idx="699">
                  <c:v>280.20670999999965</c:v>
                </c:pt>
                <c:pt idx="700">
                  <c:v>280.09316299999966</c:v>
                </c:pt>
                <c:pt idx="701">
                  <c:v>279.93881699999957</c:v>
                </c:pt>
                <c:pt idx="702">
                  <c:v>279.75934699999999</c:v>
                </c:pt>
                <c:pt idx="703">
                  <c:v>279.60625300000004</c:v>
                </c:pt>
                <c:pt idx="704">
                  <c:v>279.48260299999993</c:v>
                </c:pt>
                <c:pt idx="705">
                  <c:v>279.374301</c:v>
                </c:pt>
                <c:pt idx="706">
                  <c:v>279.27616199999966</c:v>
                </c:pt>
                <c:pt idx="707">
                  <c:v>279.19161299999973</c:v>
                </c:pt>
                <c:pt idx="708">
                  <c:v>279.111266</c:v>
                </c:pt>
                <c:pt idx="709">
                  <c:v>279.04683400000005</c:v>
                </c:pt>
                <c:pt idx="710">
                  <c:v>278.97879499999959</c:v>
                </c:pt>
                <c:pt idx="711">
                  <c:v>278.92452499999968</c:v>
                </c:pt>
                <c:pt idx="712">
                  <c:v>278.875023</c:v>
                </c:pt>
                <c:pt idx="713">
                  <c:v>278.829455</c:v>
                </c:pt>
                <c:pt idx="714">
                  <c:v>278.79801399999945</c:v>
                </c:pt>
                <c:pt idx="715">
                  <c:v>278.78409599999969</c:v>
                </c:pt>
                <c:pt idx="716">
                  <c:v>278.78257599999966</c:v>
                </c:pt>
                <c:pt idx="717">
                  <c:v>278.76901599999968</c:v>
                </c:pt>
                <c:pt idx="718">
                  <c:v>278.75199899999961</c:v>
                </c:pt>
                <c:pt idx="719">
                  <c:v>278.748065</c:v>
                </c:pt>
                <c:pt idx="720">
                  <c:v>278.73921399999966</c:v>
                </c:pt>
                <c:pt idx="721">
                  <c:v>278.74061500000005</c:v>
                </c:pt>
                <c:pt idx="722">
                  <c:v>278.75188000000031</c:v>
                </c:pt>
                <c:pt idx="723">
                  <c:v>278.77292</c:v>
                </c:pt>
                <c:pt idx="724">
                  <c:v>278.81237899999974</c:v>
                </c:pt>
                <c:pt idx="725">
                  <c:v>278.86790000000002</c:v>
                </c:pt>
                <c:pt idx="726">
                  <c:v>278.90449799999999</c:v>
                </c:pt>
                <c:pt idx="727">
                  <c:v>278.94529699999993</c:v>
                </c:pt>
                <c:pt idx="728">
                  <c:v>279.00922299999996</c:v>
                </c:pt>
                <c:pt idx="729">
                  <c:v>279.08793100000003</c:v>
                </c:pt>
                <c:pt idx="730">
                  <c:v>279.16443299999997</c:v>
                </c:pt>
                <c:pt idx="731">
                  <c:v>279.24597299999999</c:v>
                </c:pt>
                <c:pt idx="732">
                  <c:v>279.36670200000003</c:v>
                </c:pt>
                <c:pt idx="733">
                  <c:v>279.48144099999973</c:v>
                </c:pt>
                <c:pt idx="734">
                  <c:v>279.60678900000005</c:v>
                </c:pt>
                <c:pt idx="735">
                  <c:v>279.73118399999959</c:v>
                </c:pt>
                <c:pt idx="736">
                  <c:v>279.84273400000001</c:v>
                </c:pt>
                <c:pt idx="737">
                  <c:v>280.00050799999968</c:v>
                </c:pt>
                <c:pt idx="738">
                  <c:v>280.15962200000041</c:v>
                </c:pt>
                <c:pt idx="739">
                  <c:v>280.327946</c:v>
                </c:pt>
                <c:pt idx="740">
                  <c:v>280.49173999999925</c:v>
                </c:pt>
                <c:pt idx="741">
                  <c:v>280.65252299999997</c:v>
                </c:pt>
                <c:pt idx="742">
                  <c:v>280.81616799999966</c:v>
                </c:pt>
                <c:pt idx="743">
                  <c:v>280.97617599999938</c:v>
                </c:pt>
                <c:pt idx="744">
                  <c:v>281.15597399999996</c:v>
                </c:pt>
                <c:pt idx="745">
                  <c:v>281.34560600000032</c:v>
                </c:pt>
                <c:pt idx="746">
                  <c:v>281.53315199999957</c:v>
                </c:pt>
                <c:pt idx="747">
                  <c:v>281.72376799999967</c:v>
                </c:pt>
                <c:pt idx="748">
                  <c:v>281.90734999999967</c:v>
                </c:pt>
                <c:pt idx="749">
                  <c:v>282.1315819999997</c:v>
                </c:pt>
                <c:pt idx="750">
                  <c:v>282.35700700000001</c:v>
                </c:pt>
                <c:pt idx="751">
                  <c:v>282.59193899999946</c:v>
                </c:pt>
                <c:pt idx="752">
                  <c:v>282.81137299999966</c:v>
                </c:pt>
                <c:pt idx="753">
                  <c:v>283.04982200000035</c:v>
                </c:pt>
                <c:pt idx="754">
                  <c:v>283.31667199999993</c:v>
                </c:pt>
                <c:pt idx="755">
                  <c:v>283.58378999999974</c:v>
                </c:pt>
                <c:pt idx="756">
                  <c:v>283.86655399999967</c:v>
                </c:pt>
                <c:pt idx="757">
                  <c:v>284.15459399999997</c:v>
                </c:pt>
                <c:pt idx="758">
                  <c:v>284.47124399999973</c:v>
                </c:pt>
                <c:pt idx="759">
                  <c:v>284.7950759999996</c:v>
                </c:pt>
                <c:pt idx="760">
                  <c:v>285.12516599999969</c:v>
                </c:pt>
                <c:pt idx="761">
                  <c:v>285.467446</c:v>
                </c:pt>
                <c:pt idx="762">
                  <c:v>285.81380799999999</c:v>
                </c:pt>
                <c:pt idx="763">
                  <c:v>286.15257100000002</c:v>
                </c:pt>
                <c:pt idx="764">
                  <c:v>286.51899100000003</c:v>
                </c:pt>
                <c:pt idx="765">
                  <c:v>286.90090799999973</c:v>
                </c:pt>
                <c:pt idx="766">
                  <c:v>287.29936499999968</c:v>
                </c:pt>
                <c:pt idx="767">
                  <c:v>287.71823599999959</c:v>
                </c:pt>
                <c:pt idx="768">
                  <c:v>288.14735999999999</c:v>
                </c:pt>
                <c:pt idx="769">
                  <c:v>288.57561899999973</c:v>
                </c:pt>
                <c:pt idx="770">
                  <c:v>289.02417399999973</c:v>
                </c:pt>
                <c:pt idx="771">
                  <c:v>289.47043399999967</c:v>
                </c:pt>
                <c:pt idx="772">
                  <c:v>289.92289299999999</c:v>
                </c:pt>
                <c:pt idx="773">
                  <c:v>290.36694800000004</c:v>
                </c:pt>
                <c:pt idx="774">
                  <c:v>290.7959819999997</c:v>
                </c:pt>
                <c:pt idx="775">
                  <c:v>291.23991699999959</c:v>
                </c:pt>
                <c:pt idx="776">
                  <c:v>291.680545</c:v>
                </c:pt>
                <c:pt idx="777">
                  <c:v>292.14644400000032</c:v>
                </c:pt>
                <c:pt idx="778">
                  <c:v>292.60054200000002</c:v>
                </c:pt>
                <c:pt idx="779">
                  <c:v>293.06048200000032</c:v>
                </c:pt>
                <c:pt idx="780">
                  <c:v>293.50450599999999</c:v>
                </c:pt>
                <c:pt idx="781">
                  <c:v>293.942004</c:v>
                </c:pt>
                <c:pt idx="782">
                  <c:v>294.37124699999993</c:v>
                </c:pt>
                <c:pt idx="783">
                  <c:v>294.79554299999967</c:v>
                </c:pt>
                <c:pt idx="784">
                  <c:v>295.20353699999959</c:v>
                </c:pt>
                <c:pt idx="785">
                  <c:v>295.62514999999973</c:v>
                </c:pt>
                <c:pt idx="786">
                  <c:v>296.04962500000028</c:v>
                </c:pt>
                <c:pt idx="787">
                  <c:v>296.459675</c:v>
                </c:pt>
                <c:pt idx="788">
                  <c:v>296.83342600000003</c:v>
                </c:pt>
                <c:pt idx="789">
                  <c:v>297.21111099999939</c:v>
                </c:pt>
                <c:pt idx="790">
                  <c:v>297.563851</c:v>
                </c:pt>
                <c:pt idx="791">
                  <c:v>297.90812699999958</c:v>
                </c:pt>
                <c:pt idx="792">
                  <c:v>298.24271799999974</c:v>
                </c:pt>
                <c:pt idx="793">
                  <c:v>298.58833599999957</c:v>
                </c:pt>
                <c:pt idx="794">
                  <c:v>298.92674099999959</c:v>
                </c:pt>
                <c:pt idx="795">
                  <c:v>299.26413299999973</c:v>
                </c:pt>
                <c:pt idx="796">
                  <c:v>299.60095899999999</c:v>
                </c:pt>
                <c:pt idx="797">
                  <c:v>299.95155299999959</c:v>
                </c:pt>
                <c:pt idx="798">
                  <c:v>300.275981</c:v>
                </c:pt>
                <c:pt idx="799">
                  <c:v>300.59418099999999</c:v>
                </c:pt>
                <c:pt idx="800">
                  <c:v>300.9031119999994</c:v>
                </c:pt>
                <c:pt idx="801">
                  <c:v>301.21648299999993</c:v>
                </c:pt>
                <c:pt idx="802">
                  <c:v>301.49409199999968</c:v>
                </c:pt>
                <c:pt idx="803">
                  <c:v>301.75986900000032</c:v>
                </c:pt>
                <c:pt idx="804">
                  <c:v>302.0279709999997</c:v>
                </c:pt>
                <c:pt idx="805">
                  <c:v>302.2825119999996</c:v>
                </c:pt>
                <c:pt idx="806">
                  <c:v>302.50090399999999</c:v>
                </c:pt>
                <c:pt idx="807">
                  <c:v>302.73812999999944</c:v>
                </c:pt>
                <c:pt idx="808">
                  <c:v>302.93613699999918</c:v>
                </c:pt>
                <c:pt idx="809">
                  <c:v>303.13339799999966</c:v>
                </c:pt>
                <c:pt idx="810">
                  <c:v>303.33670999999947</c:v>
                </c:pt>
                <c:pt idx="811">
                  <c:v>303.53522300000003</c:v>
                </c:pt>
                <c:pt idx="812">
                  <c:v>303.71466299999997</c:v>
                </c:pt>
                <c:pt idx="813">
                  <c:v>303.88975099999999</c:v>
                </c:pt>
                <c:pt idx="814">
                  <c:v>304.07542000000001</c:v>
                </c:pt>
                <c:pt idx="815">
                  <c:v>304.21340499999968</c:v>
                </c:pt>
                <c:pt idx="816">
                  <c:v>304.36861500000003</c:v>
                </c:pt>
                <c:pt idx="817">
                  <c:v>304.5263889999996</c:v>
                </c:pt>
                <c:pt idx="818">
                  <c:v>304.69116599999967</c:v>
                </c:pt>
                <c:pt idx="819">
                  <c:v>304.85674699999993</c:v>
                </c:pt>
                <c:pt idx="820">
                  <c:v>305.02814099999961</c:v>
                </c:pt>
                <c:pt idx="821">
                  <c:v>305.179149</c:v>
                </c:pt>
                <c:pt idx="822">
                  <c:v>305.33054500000003</c:v>
                </c:pt>
                <c:pt idx="823">
                  <c:v>305.49499399999974</c:v>
                </c:pt>
                <c:pt idx="824">
                  <c:v>305.68748699999998</c:v>
                </c:pt>
                <c:pt idx="825">
                  <c:v>305.85274099999998</c:v>
                </c:pt>
                <c:pt idx="826">
                  <c:v>306.00354099999993</c:v>
                </c:pt>
                <c:pt idx="827">
                  <c:v>306.14668100000034</c:v>
                </c:pt>
                <c:pt idx="828">
                  <c:v>306.28934499999968</c:v>
                </c:pt>
                <c:pt idx="829">
                  <c:v>306.44908500000008</c:v>
                </c:pt>
                <c:pt idx="830">
                  <c:v>306.59750099999974</c:v>
                </c:pt>
                <c:pt idx="831">
                  <c:v>306.72872099999967</c:v>
                </c:pt>
                <c:pt idx="832">
                  <c:v>306.86715199999969</c:v>
                </c:pt>
                <c:pt idx="833">
                  <c:v>307.00311099999959</c:v>
                </c:pt>
                <c:pt idx="834">
                  <c:v>307.12643299999968</c:v>
                </c:pt>
                <c:pt idx="835">
                  <c:v>307.25648999999999</c:v>
                </c:pt>
                <c:pt idx="836">
                  <c:v>307.377815</c:v>
                </c:pt>
                <c:pt idx="837">
                  <c:v>307.51427999999999</c:v>
                </c:pt>
                <c:pt idx="838">
                  <c:v>307.670027</c:v>
                </c:pt>
                <c:pt idx="839">
                  <c:v>307.80672999999967</c:v>
                </c:pt>
                <c:pt idx="840">
                  <c:v>307.96313299999957</c:v>
                </c:pt>
                <c:pt idx="841">
                  <c:v>308.10284600000034</c:v>
                </c:pt>
                <c:pt idx="842">
                  <c:v>308.24068200000028</c:v>
                </c:pt>
                <c:pt idx="843">
                  <c:v>308.37434500000001</c:v>
                </c:pt>
                <c:pt idx="844">
                  <c:v>308.50169100000005</c:v>
                </c:pt>
                <c:pt idx="845">
                  <c:v>308.64101599999969</c:v>
                </c:pt>
                <c:pt idx="846">
                  <c:v>308.79449799999969</c:v>
                </c:pt>
                <c:pt idx="847">
                  <c:v>308.9481289999996</c:v>
                </c:pt>
                <c:pt idx="848">
                  <c:v>309.0979159999996</c:v>
                </c:pt>
                <c:pt idx="849">
                  <c:v>309.23533399999945</c:v>
                </c:pt>
                <c:pt idx="850">
                  <c:v>309.39033599999959</c:v>
                </c:pt>
                <c:pt idx="851">
                  <c:v>309.52513199999959</c:v>
                </c:pt>
                <c:pt idx="852">
                  <c:v>309.66582900000031</c:v>
                </c:pt>
                <c:pt idx="853">
                  <c:v>309.803247</c:v>
                </c:pt>
                <c:pt idx="854">
                  <c:v>309.93148699999966</c:v>
                </c:pt>
                <c:pt idx="855">
                  <c:v>310.06395799999967</c:v>
                </c:pt>
                <c:pt idx="856">
                  <c:v>310.21517499999959</c:v>
                </c:pt>
                <c:pt idx="857">
                  <c:v>310.35858400000001</c:v>
                </c:pt>
                <c:pt idx="858">
                  <c:v>310.53855999999951</c:v>
                </c:pt>
                <c:pt idx="859">
                  <c:v>310.67749900000001</c:v>
                </c:pt>
                <c:pt idx="860">
                  <c:v>310.81703300000004</c:v>
                </c:pt>
                <c:pt idx="861">
                  <c:v>310.95212699999973</c:v>
                </c:pt>
                <c:pt idx="862">
                  <c:v>311.09231699999947</c:v>
                </c:pt>
                <c:pt idx="863">
                  <c:v>311.22791799999959</c:v>
                </c:pt>
                <c:pt idx="864">
                  <c:v>311.35052400000001</c:v>
                </c:pt>
                <c:pt idx="865">
                  <c:v>311.46728999999999</c:v>
                </c:pt>
                <c:pt idx="866">
                  <c:v>311.61266600000027</c:v>
                </c:pt>
                <c:pt idx="867">
                  <c:v>311.7368819999997</c:v>
                </c:pt>
                <c:pt idx="868">
                  <c:v>311.88878399999999</c:v>
                </c:pt>
                <c:pt idx="869">
                  <c:v>312.03907699999974</c:v>
                </c:pt>
                <c:pt idx="870">
                  <c:v>312.1812939999997</c:v>
                </c:pt>
                <c:pt idx="871">
                  <c:v>312.33260000000001</c:v>
                </c:pt>
                <c:pt idx="872">
                  <c:v>312.49517199999946</c:v>
                </c:pt>
                <c:pt idx="873">
                  <c:v>312.62239800000003</c:v>
                </c:pt>
                <c:pt idx="874">
                  <c:v>312.77069399999999</c:v>
                </c:pt>
                <c:pt idx="875">
                  <c:v>312.87872799999968</c:v>
                </c:pt>
                <c:pt idx="876">
                  <c:v>313.00082800000001</c:v>
                </c:pt>
                <c:pt idx="877">
                  <c:v>313.11368899999997</c:v>
                </c:pt>
                <c:pt idx="878">
                  <c:v>313.23051499999946</c:v>
                </c:pt>
                <c:pt idx="879">
                  <c:v>313.34310799999969</c:v>
                </c:pt>
                <c:pt idx="880">
                  <c:v>313.46160200000003</c:v>
                </c:pt>
                <c:pt idx="881">
                  <c:v>313.58224200000001</c:v>
                </c:pt>
                <c:pt idx="882">
                  <c:v>313.67641699999967</c:v>
                </c:pt>
                <c:pt idx="883">
                  <c:v>313.79377799999958</c:v>
                </c:pt>
                <c:pt idx="884">
                  <c:v>313.86694299999999</c:v>
                </c:pt>
                <c:pt idx="885">
                  <c:v>313.91090199999968</c:v>
                </c:pt>
                <c:pt idx="886">
                  <c:v>313.96061199999968</c:v>
                </c:pt>
                <c:pt idx="887">
                  <c:v>314.01231899999959</c:v>
                </c:pt>
                <c:pt idx="888">
                  <c:v>314.05624699999993</c:v>
                </c:pt>
                <c:pt idx="889">
                  <c:v>314.11525599999999</c:v>
                </c:pt>
                <c:pt idx="890">
                  <c:v>314.20126599999969</c:v>
                </c:pt>
                <c:pt idx="891">
                  <c:v>314.26712899999961</c:v>
                </c:pt>
                <c:pt idx="892">
                  <c:v>314.33266399999997</c:v>
                </c:pt>
                <c:pt idx="893">
                  <c:v>314.38994399999996</c:v>
                </c:pt>
                <c:pt idx="894">
                  <c:v>314.44540599999999</c:v>
                </c:pt>
                <c:pt idx="895">
                  <c:v>314.49794799999967</c:v>
                </c:pt>
                <c:pt idx="896">
                  <c:v>314.55352900000003</c:v>
                </c:pt>
                <c:pt idx="897">
                  <c:v>314.62261100000001</c:v>
                </c:pt>
                <c:pt idx="898">
                  <c:v>314.69988800000027</c:v>
                </c:pt>
                <c:pt idx="899">
                  <c:v>314.76294999999999</c:v>
                </c:pt>
                <c:pt idx="900">
                  <c:v>314.8581389999996</c:v>
                </c:pt>
                <c:pt idx="901">
                  <c:v>314.97204299999999</c:v>
                </c:pt>
                <c:pt idx="902">
                  <c:v>315.09503699999965</c:v>
                </c:pt>
                <c:pt idx="903">
                  <c:v>315.23117399999938</c:v>
                </c:pt>
                <c:pt idx="904">
                  <c:v>315.343976</c:v>
                </c:pt>
                <c:pt idx="905">
                  <c:v>315.47036799999967</c:v>
                </c:pt>
                <c:pt idx="906">
                  <c:v>315.59687899999966</c:v>
                </c:pt>
                <c:pt idx="907">
                  <c:v>315.72815799999938</c:v>
                </c:pt>
                <c:pt idx="908">
                  <c:v>315.86870599999969</c:v>
                </c:pt>
                <c:pt idx="909">
                  <c:v>316.03488299999998</c:v>
                </c:pt>
                <c:pt idx="910">
                  <c:v>316.19328300000001</c:v>
                </c:pt>
                <c:pt idx="911">
                  <c:v>316.37689499999999</c:v>
                </c:pt>
                <c:pt idx="912">
                  <c:v>316.55252000000002</c:v>
                </c:pt>
                <c:pt idx="913">
                  <c:v>316.73517799999945</c:v>
                </c:pt>
                <c:pt idx="914">
                  <c:v>316.93986100000001</c:v>
                </c:pt>
                <c:pt idx="915">
                  <c:v>317.12666200000001</c:v>
                </c:pt>
                <c:pt idx="916">
                  <c:v>317.34454599999998</c:v>
                </c:pt>
                <c:pt idx="917">
                  <c:v>317.57181899999966</c:v>
                </c:pt>
                <c:pt idx="918">
                  <c:v>317.78711099999958</c:v>
                </c:pt>
                <c:pt idx="919">
                  <c:v>317.98073599999947</c:v>
                </c:pt>
                <c:pt idx="920">
                  <c:v>318.19942600000002</c:v>
                </c:pt>
                <c:pt idx="921">
                  <c:v>318.39689599999969</c:v>
                </c:pt>
                <c:pt idx="922">
                  <c:v>318.59171399999946</c:v>
                </c:pt>
                <c:pt idx="923">
                  <c:v>318.79547199999973</c:v>
                </c:pt>
                <c:pt idx="924">
                  <c:v>319.02056899999968</c:v>
                </c:pt>
                <c:pt idx="925">
                  <c:v>319.253623</c:v>
                </c:pt>
                <c:pt idx="926">
                  <c:v>319.50211499999966</c:v>
                </c:pt>
                <c:pt idx="927">
                  <c:v>319.70676799999961</c:v>
                </c:pt>
                <c:pt idx="928">
                  <c:v>319.96092199999993</c:v>
                </c:pt>
                <c:pt idx="929">
                  <c:v>320.19746300000008</c:v>
                </c:pt>
                <c:pt idx="930">
                  <c:v>320.40908899999999</c:v>
                </c:pt>
                <c:pt idx="931">
                  <c:v>320.63177199999961</c:v>
                </c:pt>
                <c:pt idx="932">
                  <c:v>320.86265099999997</c:v>
                </c:pt>
                <c:pt idx="933">
                  <c:v>321.06208800000002</c:v>
                </c:pt>
                <c:pt idx="934">
                  <c:v>321.270645</c:v>
                </c:pt>
                <c:pt idx="935">
                  <c:v>321.44024999999999</c:v>
                </c:pt>
                <c:pt idx="936">
                  <c:v>321.60830499999969</c:v>
                </c:pt>
                <c:pt idx="937">
                  <c:v>321.77483999999993</c:v>
                </c:pt>
                <c:pt idx="938">
                  <c:v>321.92543099999966</c:v>
                </c:pt>
                <c:pt idx="939">
                  <c:v>322.07763199999999</c:v>
                </c:pt>
                <c:pt idx="940">
                  <c:v>322.24369000000002</c:v>
                </c:pt>
                <c:pt idx="941">
                  <c:v>322.40396699999974</c:v>
                </c:pt>
                <c:pt idx="942">
                  <c:v>322.56463200000002</c:v>
                </c:pt>
                <c:pt idx="943">
                  <c:v>322.714448</c:v>
                </c:pt>
                <c:pt idx="944">
                  <c:v>322.85285000000033</c:v>
                </c:pt>
                <c:pt idx="945">
                  <c:v>323.00144400000005</c:v>
                </c:pt>
                <c:pt idx="946">
                  <c:v>323.12619699999959</c:v>
                </c:pt>
                <c:pt idx="947">
                  <c:v>323.27401599999973</c:v>
                </c:pt>
                <c:pt idx="948">
                  <c:v>323.39370299999968</c:v>
                </c:pt>
                <c:pt idx="949">
                  <c:v>323.5369029999996</c:v>
                </c:pt>
                <c:pt idx="950">
                  <c:v>323.67512599999969</c:v>
                </c:pt>
                <c:pt idx="951">
                  <c:v>323.807389</c:v>
                </c:pt>
                <c:pt idx="952">
                  <c:v>323.95634099999967</c:v>
                </c:pt>
                <c:pt idx="953">
                  <c:v>324.08991499999973</c:v>
                </c:pt>
                <c:pt idx="954">
                  <c:v>324.22411399999959</c:v>
                </c:pt>
                <c:pt idx="955">
                  <c:v>324.34320400000001</c:v>
                </c:pt>
                <c:pt idx="956">
                  <c:v>324.46110199999947</c:v>
                </c:pt>
                <c:pt idx="957">
                  <c:v>324.590981</c:v>
                </c:pt>
                <c:pt idx="958">
                  <c:v>324.72893599999958</c:v>
                </c:pt>
                <c:pt idx="959">
                  <c:v>324.87967600000002</c:v>
                </c:pt>
                <c:pt idx="960">
                  <c:v>325.04916200000002</c:v>
                </c:pt>
                <c:pt idx="961">
                  <c:v>325.22135999999944</c:v>
                </c:pt>
                <c:pt idx="962">
                  <c:v>325.40243899999973</c:v>
                </c:pt>
                <c:pt idx="963">
                  <c:v>325.57749699999999</c:v>
                </c:pt>
                <c:pt idx="964">
                  <c:v>325.75082800000001</c:v>
                </c:pt>
                <c:pt idx="965">
                  <c:v>325.94251599999967</c:v>
                </c:pt>
                <c:pt idx="966">
                  <c:v>326.15065599999997</c:v>
                </c:pt>
                <c:pt idx="967">
                  <c:v>326.33137699999946</c:v>
                </c:pt>
                <c:pt idx="968">
                  <c:v>326.52866800000004</c:v>
                </c:pt>
                <c:pt idx="969">
                  <c:v>326.71403899999973</c:v>
                </c:pt>
                <c:pt idx="970">
                  <c:v>326.90235999999959</c:v>
                </c:pt>
                <c:pt idx="971">
                  <c:v>327.06970000000001</c:v>
                </c:pt>
                <c:pt idx="972">
                  <c:v>327.24797700000005</c:v>
                </c:pt>
                <c:pt idx="973">
                  <c:v>327.42521199999965</c:v>
                </c:pt>
                <c:pt idx="974">
                  <c:v>327.58718700000003</c:v>
                </c:pt>
                <c:pt idx="975">
                  <c:v>327.74829900000003</c:v>
                </c:pt>
                <c:pt idx="976">
                  <c:v>327.90273399999961</c:v>
                </c:pt>
                <c:pt idx="977">
                  <c:v>328.05612699999961</c:v>
                </c:pt>
                <c:pt idx="978">
                  <c:v>328.2268349999996</c:v>
                </c:pt>
                <c:pt idx="979">
                  <c:v>328.38118100000003</c:v>
                </c:pt>
                <c:pt idx="980">
                  <c:v>328.55042800000001</c:v>
                </c:pt>
                <c:pt idx="981">
                  <c:v>328.72495099999969</c:v>
                </c:pt>
                <c:pt idx="982">
                  <c:v>328.87890899999974</c:v>
                </c:pt>
                <c:pt idx="983">
                  <c:v>329.02231799999953</c:v>
                </c:pt>
                <c:pt idx="984">
                  <c:v>329.17252200000001</c:v>
                </c:pt>
                <c:pt idx="985">
                  <c:v>329.32484100000028</c:v>
                </c:pt>
                <c:pt idx="986">
                  <c:v>329.48151199999938</c:v>
                </c:pt>
                <c:pt idx="987">
                  <c:v>329.65025300000002</c:v>
                </c:pt>
                <c:pt idx="988">
                  <c:v>329.81768300000027</c:v>
                </c:pt>
                <c:pt idx="989">
                  <c:v>329.97444300000001</c:v>
                </c:pt>
                <c:pt idx="990">
                  <c:v>330.11093699999969</c:v>
                </c:pt>
                <c:pt idx="991">
                  <c:v>330.24313999999947</c:v>
                </c:pt>
                <c:pt idx="992">
                  <c:v>330.38893299999967</c:v>
                </c:pt>
                <c:pt idx="993">
                  <c:v>330.50137799999959</c:v>
                </c:pt>
                <c:pt idx="994">
                  <c:v>330.642313</c:v>
                </c:pt>
                <c:pt idx="995">
                  <c:v>330.77251899999959</c:v>
                </c:pt>
                <c:pt idx="996">
                  <c:v>330.93842899999959</c:v>
                </c:pt>
                <c:pt idx="997">
                  <c:v>331.08282100000002</c:v>
                </c:pt>
                <c:pt idx="998">
                  <c:v>331.20679899999959</c:v>
                </c:pt>
                <c:pt idx="999">
                  <c:v>331.32654399999973</c:v>
                </c:pt>
                <c:pt idx="1000">
                  <c:v>331.47188999999969</c:v>
                </c:pt>
                <c:pt idx="1001">
                  <c:v>331.60594100000031</c:v>
                </c:pt>
                <c:pt idx="1002">
                  <c:v>331.72577599999966</c:v>
                </c:pt>
                <c:pt idx="1003">
                  <c:v>331.87708300000008</c:v>
                </c:pt>
                <c:pt idx="1004">
                  <c:v>332.0217729999996</c:v>
                </c:pt>
                <c:pt idx="1005">
                  <c:v>332.16416799999996</c:v>
                </c:pt>
                <c:pt idx="1006">
                  <c:v>332.30593800000003</c:v>
                </c:pt>
                <c:pt idx="1007">
                  <c:v>332.44103199999967</c:v>
                </c:pt>
                <c:pt idx="1008">
                  <c:v>332.56187999999969</c:v>
                </c:pt>
                <c:pt idx="1009">
                  <c:v>332.67980800000032</c:v>
                </c:pt>
                <c:pt idx="1010">
                  <c:v>332.79484500000001</c:v>
                </c:pt>
                <c:pt idx="1011">
                  <c:v>332.91158099999973</c:v>
                </c:pt>
                <c:pt idx="1012">
                  <c:v>333.03707799999967</c:v>
                </c:pt>
                <c:pt idx="1013">
                  <c:v>333.15151899999967</c:v>
                </c:pt>
                <c:pt idx="1014">
                  <c:v>333.27558600000003</c:v>
                </c:pt>
                <c:pt idx="1015">
                  <c:v>333.382249</c:v>
                </c:pt>
                <c:pt idx="1016">
                  <c:v>333.50908800000002</c:v>
                </c:pt>
                <c:pt idx="1017">
                  <c:v>333.62418400000001</c:v>
                </c:pt>
                <c:pt idx="1018">
                  <c:v>333.72050499999966</c:v>
                </c:pt>
                <c:pt idx="1019">
                  <c:v>333.84168100000028</c:v>
                </c:pt>
                <c:pt idx="1020">
                  <c:v>333.93415799999946</c:v>
                </c:pt>
                <c:pt idx="1021">
                  <c:v>334.04022500000002</c:v>
                </c:pt>
                <c:pt idx="1022">
                  <c:v>334.13985400000001</c:v>
                </c:pt>
                <c:pt idx="1023">
                  <c:v>334.24588999999997</c:v>
                </c:pt>
                <c:pt idx="1024">
                  <c:v>334.33488000000034</c:v>
                </c:pt>
                <c:pt idx="1025">
                  <c:v>334.42765499999973</c:v>
                </c:pt>
                <c:pt idx="1026">
                  <c:v>334.52957899999973</c:v>
                </c:pt>
                <c:pt idx="1027">
                  <c:v>334.60980700000027</c:v>
                </c:pt>
                <c:pt idx="1028">
                  <c:v>334.69358099999999</c:v>
                </c:pt>
                <c:pt idx="1029">
                  <c:v>334.77213999999947</c:v>
                </c:pt>
                <c:pt idx="1030">
                  <c:v>334.86419899999999</c:v>
                </c:pt>
                <c:pt idx="1031">
                  <c:v>334.93784099999999</c:v>
                </c:pt>
                <c:pt idx="1032">
                  <c:v>335.03121099999953</c:v>
                </c:pt>
                <c:pt idx="1033">
                  <c:v>335.12228700000031</c:v>
                </c:pt>
                <c:pt idx="1034">
                  <c:v>335.20093599999973</c:v>
                </c:pt>
                <c:pt idx="1035">
                  <c:v>335.30008800000002</c:v>
                </c:pt>
                <c:pt idx="1036">
                  <c:v>335.384637</c:v>
                </c:pt>
                <c:pt idx="1037">
                  <c:v>335.47985600000004</c:v>
                </c:pt>
                <c:pt idx="1038">
                  <c:v>335.58118299999967</c:v>
                </c:pt>
                <c:pt idx="1039">
                  <c:v>335.66328899999996</c:v>
                </c:pt>
                <c:pt idx="1040">
                  <c:v>335.74849399999999</c:v>
                </c:pt>
                <c:pt idx="1041">
                  <c:v>335.85542400000008</c:v>
                </c:pt>
                <c:pt idx="1042">
                  <c:v>335.95514299999974</c:v>
                </c:pt>
                <c:pt idx="1043">
                  <c:v>336.05366900000001</c:v>
                </c:pt>
                <c:pt idx="1044">
                  <c:v>336.13625199999973</c:v>
                </c:pt>
                <c:pt idx="1045">
                  <c:v>336.23099299999961</c:v>
                </c:pt>
                <c:pt idx="1046">
                  <c:v>336.33235099999968</c:v>
                </c:pt>
                <c:pt idx="1047">
                  <c:v>336.43454299999968</c:v>
                </c:pt>
                <c:pt idx="1048">
                  <c:v>336.551785</c:v>
                </c:pt>
                <c:pt idx="1049">
                  <c:v>336.65698800000001</c:v>
                </c:pt>
                <c:pt idx="1050">
                  <c:v>336.76275599999974</c:v>
                </c:pt>
                <c:pt idx="1051">
                  <c:v>336.85785499999997</c:v>
                </c:pt>
                <c:pt idx="1052">
                  <c:v>336.94910999999973</c:v>
                </c:pt>
                <c:pt idx="1053">
                  <c:v>337.0584549999997</c:v>
                </c:pt>
                <c:pt idx="1054">
                  <c:v>337.163478</c:v>
                </c:pt>
                <c:pt idx="1055">
                  <c:v>337.24123199999974</c:v>
                </c:pt>
                <c:pt idx="1056">
                  <c:v>337.35555399999993</c:v>
                </c:pt>
                <c:pt idx="1057">
                  <c:v>337.46436199999999</c:v>
                </c:pt>
                <c:pt idx="1058">
                  <c:v>337.58690999999965</c:v>
                </c:pt>
                <c:pt idx="1059">
                  <c:v>337.67935599999993</c:v>
                </c:pt>
                <c:pt idx="1060">
                  <c:v>337.76825699999966</c:v>
                </c:pt>
                <c:pt idx="1061">
                  <c:v>337.8802539999997</c:v>
                </c:pt>
                <c:pt idx="1062">
                  <c:v>337.96730599999967</c:v>
                </c:pt>
                <c:pt idx="1063">
                  <c:v>338.04342199999996</c:v>
                </c:pt>
                <c:pt idx="1064">
                  <c:v>338.12961000000001</c:v>
                </c:pt>
                <c:pt idx="1065">
                  <c:v>338.2153809999997</c:v>
                </c:pt>
                <c:pt idx="1066">
                  <c:v>338.31176200000004</c:v>
                </c:pt>
                <c:pt idx="1067">
                  <c:v>338.39330099999961</c:v>
                </c:pt>
                <c:pt idx="1068">
                  <c:v>338.45824000000005</c:v>
                </c:pt>
                <c:pt idx="1069">
                  <c:v>338.517427</c:v>
                </c:pt>
                <c:pt idx="1070">
                  <c:v>338.58722399999999</c:v>
                </c:pt>
                <c:pt idx="1071">
                  <c:v>338.64980900000035</c:v>
                </c:pt>
                <c:pt idx="1072">
                  <c:v>338.7032449999997</c:v>
                </c:pt>
                <c:pt idx="1073">
                  <c:v>338.73999100000003</c:v>
                </c:pt>
                <c:pt idx="1074">
                  <c:v>338.78403899999967</c:v>
                </c:pt>
                <c:pt idx="1075">
                  <c:v>338.82516599999974</c:v>
                </c:pt>
                <c:pt idx="1076">
                  <c:v>338.87189599999999</c:v>
                </c:pt>
                <c:pt idx="1077">
                  <c:v>338.91653999999943</c:v>
                </c:pt>
                <c:pt idx="1078">
                  <c:v>338.96151199999957</c:v>
                </c:pt>
                <c:pt idx="1079">
                  <c:v>338.99944999999968</c:v>
                </c:pt>
                <c:pt idx="1080">
                  <c:v>339.01813599999957</c:v>
                </c:pt>
                <c:pt idx="1081">
                  <c:v>339.03589799999969</c:v>
                </c:pt>
                <c:pt idx="1082">
                  <c:v>339.052796</c:v>
                </c:pt>
                <c:pt idx="1083">
                  <c:v>339.07043899999974</c:v>
                </c:pt>
                <c:pt idx="1084">
                  <c:v>339.1053079999997</c:v>
                </c:pt>
                <c:pt idx="1085">
                  <c:v>339.10861599999993</c:v>
                </c:pt>
                <c:pt idx="1086">
                  <c:v>339.14473699999996</c:v>
                </c:pt>
                <c:pt idx="1087">
                  <c:v>339.1714099999997</c:v>
                </c:pt>
                <c:pt idx="1088">
                  <c:v>339.19704000000002</c:v>
                </c:pt>
                <c:pt idx="1089">
                  <c:v>339.20937799999973</c:v>
                </c:pt>
                <c:pt idx="1090">
                  <c:v>339.21629199999961</c:v>
                </c:pt>
                <c:pt idx="1091">
                  <c:v>339.22406999999993</c:v>
                </c:pt>
                <c:pt idx="1092">
                  <c:v>339.229465</c:v>
                </c:pt>
                <c:pt idx="1093">
                  <c:v>339.23357699999957</c:v>
                </c:pt>
                <c:pt idx="1094">
                  <c:v>339.22278900000003</c:v>
                </c:pt>
                <c:pt idx="1095">
                  <c:v>339.22171599999945</c:v>
                </c:pt>
                <c:pt idx="1096">
                  <c:v>339.2277359999996</c:v>
                </c:pt>
                <c:pt idx="1097">
                  <c:v>339.22746799999999</c:v>
                </c:pt>
                <c:pt idx="1098">
                  <c:v>339.23676599999965</c:v>
                </c:pt>
                <c:pt idx="1099">
                  <c:v>339.22490500000004</c:v>
                </c:pt>
                <c:pt idx="1100">
                  <c:v>339.23381599999965</c:v>
                </c:pt>
                <c:pt idx="1101">
                  <c:v>339.23935899999958</c:v>
                </c:pt>
                <c:pt idx="1102">
                  <c:v>339.23441199999968</c:v>
                </c:pt>
                <c:pt idx="1103">
                  <c:v>339.23816699999946</c:v>
                </c:pt>
                <c:pt idx="1104">
                  <c:v>339.23077599999959</c:v>
                </c:pt>
                <c:pt idx="1105">
                  <c:v>339.23256399999974</c:v>
                </c:pt>
                <c:pt idx="1106">
                  <c:v>339.24830000000003</c:v>
                </c:pt>
                <c:pt idx="1107">
                  <c:v>339.25086300000032</c:v>
                </c:pt>
                <c:pt idx="1108">
                  <c:v>339.26650899999959</c:v>
                </c:pt>
                <c:pt idx="1109">
                  <c:v>339.26975700000003</c:v>
                </c:pt>
                <c:pt idx="1110">
                  <c:v>339.2950299999996</c:v>
                </c:pt>
                <c:pt idx="1111">
                  <c:v>339.32250699999969</c:v>
                </c:pt>
                <c:pt idx="1112">
                  <c:v>339.35540900000001</c:v>
                </c:pt>
                <c:pt idx="1113">
                  <c:v>339.4003809999997</c:v>
                </c:pt>
                <c:pt idx="1114">
                  <c:v>339.43232899999947</c:v>
                </c:pt>
                <c:pt idx="1115">
                  <c:v>339.46898599999969</c:v>
                </c:pt>
                <c:pt idx="1116">
                  <c:v>339.50230499999969</c:v>
                </c:pt>
                <c:pt idx="1117">
                  <c:v>339.54730599999999</c:v>
                </c:pt>
                <c:pt idx="1118">
                  <c:v>339.59463199999999</c:v>
                </c:pt>
                <c:pt idx="1119">
                  <c:v>339.64523700000001</c:v>
                </c:pt>
                <c:pt idx="1120">
                  <c:v>339.694232</c:v>
                </c:pt>
                <c:pt idx="1121">
                  <c:v>339.73509099999967</c:v>
                </c:pt>
                <c:pt idx="1122">
                  <c:v>339.78828799999968</c:v>
                </c:pt>
                <c:pt idx="1123">
                  <c:v>339.8282229999997</c:v>
                </c:pt>
                <c:pt idx="1124">
                  <c:v>339.87083999999999</c:v>
                </c:pt>
                <c:pt idx="1125">
                  <c:v>339.92594499999973</c:v>
                </c:pt>
                <c:pt idx="1126">
                  <c:v>339.98560899999967</c:v>
                </c:pt>
                <c:pt idx="1127">
                  <c:v>340.05346900000001</c:v>
                </c:pt>
                <c:pt idx="1128">
                  <c:v>340.10794799999996</c:v>
                </c:pt>
                <c:pt idx="1129">
                  <c:v>340.15068400000035</c:v>
                </c:pt>
                <c:pt idx="1130">
                  <c:v>340.21645799999959</c:v>
                </c:pt>
                <c:pt idx="1131">
                  <c:v>340.28035399999959</c:v>
                </c:pt>
                <c:pt idx="1132">
                  <c:v>340.36478400000027</c:v>
                </c:pt>
                <c:pt idx="1133">
                  <c:v>340.450287</c:v>
                </c:pt>
                <c:pt idx="1134">
                  <c:v>340.52991899999967</c:v>
                </c:pt>
                <c:pt idx="1135">
                  <c:v>340.59312899999946</c:v>
                </c:pt>
                <c:pt idx="1136">
                  <c:v>340.65428400000036</c:v>
                </c:pt>
                <c:pt idx="1137">
                  <c:v>340.72288899999995</c:v>
                </c:pt>
                <c:pt idx="1138">
                  <c:v>340.80192399999999</c:v>
                </c:pt>
                <c:pt idx="1139">
                  <c:v>340.88882799999999</c:v>
                </c:pt>
                <c:pt idx="1140">
                  <c:v>340.96995000000004</c:v>
                </c:pt>
                <c:pt idx="1141">
                  <c:v>341.06391699999966</c:v>
                </c:pt>
                <c:pt idx="1142">
                  <c:v>341.15117799999973</c:v>
                </c:pt>
                <c:pt idx="1143">
                  <c:v>341.24314799999974</c:v>
                </c:pt>
                <c:pt idx="1144">
                  <c:v>341.34226999999998</c:v>
                </c:pt>
                <c:pt idx="1145">
                  <c:v>341.45733699999965</c:v>
                </c:pt>
                <c:pt idx="1146">
                  <c:v>341.57231499999966</c:v>
                </c:pt>
                <c:pt idx="1147">
                  <c:v>341.675997</c:v>
                </c:pt>
                <c:pt idx="1148">
                  <c:v>341.79156999999947</c:v>
                </c:pt>
                <c:pt idx="1149">
                  <c:v>341.91113699999931</c:v>
                </c:pt>
                <c:pt idx="1150">
                  <c:v>342.03797599999973</c:v>
                </c:pt>
                <c:pt idx="1151">
                  <c:v>342.16010600000004</c:v>
                </c:pt>
                <c:pt idx="1152">
                  <c:v>342.28211599999958</c:v>
                </c:pt>
                <c:pt idx="1153">
                  <c:v>342.40201099999973</c:v>
                </c:pt>
                <c:pt idx="1154">
                  <c:v>342.52509499999974</c:v>
                </c:pt>
                <c:pt idx="1155">
                  <c:v>342.64501899999999</c:v>
                </c:pt>
                <c:pt idx="1156">
                  <c:v>342.77126200000004</c:v>
                </c:pt>
                <c:pt idx="1157">
                  <c:v>342.89246800000001</c:v>
                </c:pt>
                <c:pt idx="1158">
                  <c:v>342.98101099999946</c:v>
                </c:pt>
                <c:pt idx="1159">
                  <c:v>343.08764300000001</c:v>
                </c:pt>
                <c:pt idx="1160">
                  <c:v>343.18840499999999</c:v>
                </c:pt>
                <c:pt idx="1161">
                  <c:v>343.29739199999966</c:v>
                </c:pt>
                <c:pt idx="1162">
                  <c:v>343.38146400000005</c:v>
                </c:pt>
                <c:pt idx="1163">
                  <c:v>343.47119899999944</c:v>
                </c:pt>
                <c:pt idx="1164">
                  <c:v>343.56078499999995</c:v>
                </c:pt>
                <c:pt idx="1165">
                  <c:v>343.67448100000036</c:v>
                </c:pt>
                <c:pt idx="1166">
                  <c:v>343.77956399999999</c:v>
                </c:pt>
                <c:pt idx="1167">
                  <c:v>343.87752399999999</c:v>
                </c:pt>
                <c:pt idx="1168">
                  <c:v>343.99402099999969</c:v>
                </c:pt>
                <c:pt idx="1169">
                  <c:v>344.10440899999998</c:v>
                </c:pt>
                <c:pt idx="1170">
                  <c:v>344.21950599999974</c:v>
                </c:pt>
                <c:pt idx="1171">
                  <c:v>344.3306089999997</c:v>
                </c:pt>
                <c:pt idx="1172">
                  <c:v>344.44618199999968</c:v>
                </c:pt>
                <c:pt idx="1173">
                  <c:v>344.55105699999973</c:v>
                </c:pt>
                <c:pt idx="1174">
                  <c:v>344.64651299999969</c:v>
                </c:pt>
                <c:pt idx="1175">
                  <c:v>344.73803599999945</c:v>
                </c:pt>
                <c:pt idx="1176">
                  <c:v>344.82750299999969</c:v>
                </c:pt>
                <c:pt idx="1177">
                  <c:v>344.91196299999973</c:v>
                </c:pt>
                <c:pt idx="1178">
                  <c:v>344.9893299999996</c:v>
                </c:pt>
                <c:pt idx="1179">
                  <c:v>345.049351</c:v>
                </c:pt>
                <c:pt idx="1180">
                  <c:v>345.11157899999967</c:v>
                </c:pt>
                <c:pt idx="1181">
                  <c:v>345.18405799999999</c:v>
                </c:pt>
                <c:pt idx="1182">
                  <c:v>345.27084200000002</c:v>
                </c:pt>
                <c:pt idx="1183">
                  <c:v>345.34567599999997</c:v>
                </c:pt>
                <c:pt idx="1184">
                  <c:v>345.42411599999957</c:v>
                </c:pt>
                <c:pt idx="1185">
                  <c:v>345.5253539999996</c:v>
                </c:pt>
                <c:pt idx="1186">
                  <c:v>345.60918800000002</c:v>
                </c:pt>
                <c:pt idx="1187">
                  <c:v>345.71114199999965</c:v>
                </c:pt>
                <c:pt idx="1188">
                  <c:v>345.78886599999993</c:v>
                </c:pt>
                <c:pt idx="1189">
                  <c:v>345.8774389999997</c:v>
                </c:pt>
                <c:pt idx="1190">
                  <c:v>345.96255399999961</c:v>
                </c:pt>
                <c:pt idx="1191">
                  <c:v>346.07285300000001</c:v>
                </c:pt>
                <c:pt idx="1192">
                  <c:v>346.17540200000002</c:v>
                </c:pt>
                <c:pt idx="1193">
                  <c:v>346.2864759999996</c:v>
                </c:pt>
                <c:pt idx="1194">
                  <c:v>346.39579100000003</c:v>
                </c:pt>
                <c:pt idx="1195">
                  <c:v>346.51809899999967</c:v>
                </c:pt>
                <c:pt idx="1196">
                  <c:v>346.641749</c:v>
                </c:pt>
                <c:pt idx="1197">
                  <c:v>346.76822999999973</c:v>
                </c:pt>
                <c:pt idx="1198">
                  <c:v>346.89235699999966</c:v>
                </c:pt>
                <c:pt idx="1199">
                  <c:v>347.02509599999968</c:v>
                </c:pt>
                <c:pt idx="1200">
                  <c:v>347.13769000000002</c:v>
                </c:pt>
                <c:pt idx="1201">
                  <c:v>347.27203799999967</c:v>
                </c:pt>
                <c:pt idx="1202">
                  <c:v>347.41401699999966</c:v>
                </c:pt>
                <c:pt idx="1203">
                  <c:v>347.55170299999969</c:v>
                </c:pt>
                <c:pt idx="1204">
                  <c:v>347.70646700000003</c:v>
                </c:pt>
                <c:pt idx="1205">
                  <c:v>347.87276400000002</c:v>
                </c:pt>
                <c:pt idx="1206">
                  <c:v>348.03250399999973</c:v>
                </c:pt>
                <c:pt idx="1207">
                  <c:v>348.21900700000003</c:v>
                </c:pt>
                <c:pt idx="1208">
                  <c:v>348.38139999999959</c:v>
                </c:pt>
                <c:pt idx="1209">
                  <c:v>348.53854799999959</c:v>
                </c:pt>
                <c:pt idx="1210">
                  <c:v>348.71494800000005</c:v>
                </c:pt>
                <c:pt idx="1211">
                  <c:v>348.8771019999997</c:v>
                </c:pt>
                <c:pt idx="1212">
                  <c:v>349.05612499999967</c:v>
                </c:pt>
                <c:pt idx="1213">
                  <c:v>349.22993199999974</c:v>
                </c:pt>
                <c:pt idx="1214">
                  <c:v>349.39518599999974</c:v>
                </c:pt>
                <c:pt idx="1215">
                  <c:v>349.57486400000028</c:v>
                </c:pt>
                <c:pt idx="1216">
                  <c:v>349.74291899999969</c:v>
                </c:pt>
                <c:pt idx="1217">
                  <c:v>349.9225079999996</c:v>
                </c:pt>
                <c:pt idx="1218">
                  <c:v>350.09056300000003</c:v>
                </c:pt>
                <c:pt idx="1219">
                  <c:v>350.24628000000001</c:v>
                </c:pt>
                <c:pt idx="1220">
                  <c:v>350.397944</c:v>
                </c:pt>
                <c:pt idx="1221">
                  <c:v>350.55649300000005</c:v>
                </c:pt>
                <c:pt idx="1222">
                  <c:v>350.70887199999999</c:v>
                </c:pt>
                <c:pt idx="1223">
                  <c:v>350.87278500000002</c:v>
                </c:pt>
                <c:pt idx="1224">
                  <c:v>351.03243599999973</c:v>
                </c:pt>
                <c:pt idx="1225">
                  <c:v>351.18287799999996</c:v>
                </c:pt>
                <c:pt idx="1226">
                  <c:v>351.35334699999999</c:v>
                </c:pt>
                <c:pt idx="1227">
                  <c:v>351.515085</c:v>
                </c:pt>
                <c:pt idx="1228">
                  <c:v>351.66203999999999</c:v>
                </c:pt>
                <c:pt idx="1229">
                  <c:v>351.81119999999959</c:v>
                </c:pt>
                <c:pt idx="1230">
                  <c:v>351.95788700000008</c:v>
                </c:pt>
                <c:pt idx="1231">
                  <c:v>352.10850799999969</c:v>
                </c:pt>
                <c:pt idx="1232">
                  <c:v>352.23370799999947</c:v>
                </c:pt>
                <c:pt idx="1233">
                  <c:v>352.37333199999966</c:v>
                </c:pt>
                <c:pt idx="1234">
                  <c:v>352.515489</c:v>
                </c:pt>
                <c:pt idx="1235">
                  <c:v>352.65624499999996</c:v>
                </c:pt>
                <c:pt idx="1236">
                  <c:v>352.7914289999996</c:v>
                </c:pt>
                <c:pt idx="1237">
                  <c:v>352.93501599999945</c:v>
                </c:pt>
                <c:pt idx="1238">
                  <c:v>353.089809</c:v>
                </c:pt>
                <c:pt idx="1239">
                  <c:v>353.23214499999966</c:v>
                </c:pt>
                <c:pt idx="1240">
                  <c:v>353.36959400000001</c:v>
                </c:pt>
                <c:pt idx="1241">
                  <c:v>353.51264500000002</c:v>
                </c:pt>
                <c:pt idx="1242">
                  <c:v>353.64511599999969</c:v>
                </c:pt>
                <c:pt idx="1243">
                  <c:v>353.79093899999958</c:v>
                </c:pt>
                <c:pt idx="1244">
                  <c:v>353.92653899999925</c:v>
                </c:pt>
                <c:pt idx="1245">
                  <c:v>354.06488200000041</c:v>
                </c:pt>
                <c:pt idx="1246">
                  <c:v>354.21103199999959</c:v>
                </c:pt>
                <c:pt idx="1247">
                  <c:v>354.34737799999999</c:v>
                </c:pt>
                <c:pt idx="1248">
                  <c:v>354.48563099999967</c:v>
                </c:pt>
                <c:pt idx="1249">
                  <c:v>354.61092000000002</c:v>
                </c:pt>
                <c:pt idx="1250">
                  <c:v>354.73924899999969</c:v>
                </c:pt>
                <c:pt idx="1251">
                  <c:v>354.86835199999973</c:v>
                </c:pt>
                <c:pt idx="1252">
                  <c:v>354.99268799999999</c:v>
                </c:pt>
                <c:pt idx="1253">
                  <c:v>355.11323799999974</c:v>
                </c:pt>
                <c:pt idx="1254">
                  <c:v>355.24558999999999</c:v>
                </c:pt>
                <c:pt idx="1255">
                  <c:v>355.37689900000004</c:v>
                </c:pt>
                <c:pt idx="1256">
                  <c:v>355.50972800000005</c:v>
                </c:pt>
                <c:pt idx="1257">
                  <c:v>355.64196099999998</c:v>
                </c:pt>
                <c:pt idx="1258">
                  <c:v>355.77383599999973</c:v>
                </c:pt>
                <c:pt idx="1259">
                  <c:v>355.904877</c:v>
                </c:pt>
                <c:pt idx="1260">
                  <c:v>356.02617299999957</c:v>
                </c:pt>
                <c:pt idx="1261">
                  <c:v>356.158704</c:v>
                </c:pt>
                <c:pt idx="1262">
                  <c:v>356.27189300000003</c:v>
                </c:pt>
                <c:pt idx="1263">
                  <c:v>356.39229399999999</c:v>
                </c:pt>
                <c:pt idx="1264">
                  <c:v>356.53001099999966</c:v>
                </c:pt>
                <c:pt idx="1265">
                  <c:v>356.65720699999997</c:v>
                </c:pt>
                <c:pt idx="1266">
                  <c:v>356.76997900000003</c:v>
                </c:pt>
                <c:pt idx="1267">
                  <c:v>356.88051599999966</c:v>
                </c:pt>
                <c:pt idx="1268">
                  <c:v>356.98679099999958</c:v>
                </c:pt>
                <c:pt idx="1269">
                  <c:v>357.11926200000028</c:v>
                </c:pt>
                <c:pt idx="1270">
                  <c:v>357.2371899999996</c:v>
                </c:pt>
                <c:pt idx="1271">
                  <c:v>357.35675699999973</c:v>
                </c:pt>
                <c:pt idx="1272">
                  <c:v>357.47572799999966</c:v>
                </c:pt>
                <c:pt idx="1273">
                  <c:v>357.59311899999938</c:v>
                </c:pt>
                <c:pt idx="1274">
                  <c:v>357.70645699999966</c:v>
                </c:pt>
                <c:pt idx="1275">
                  <c:v>357.83633599999939</c:v>
                </c:pt>
                <c:pt idx="1276">
                  <c:v>357.96040299999999</c:v>
                </c:pt>
                <c:pt idx="1277">
                  <c:v>358.07430699999969</c:v>
                </c:pt>
                <c:pt idx="1278">
                  <c:v>358.19330799999966</c:v>
                </c:pt>
                <c:pt idx="1279">
                  <c:v>358.30989499999998</c:v>
                </c:pt>
                <c:pt idx="1280">
                  <c:v>358.42451499999959</c:v>
                </c:pt>
                <c:pt idx="1281">
                  <c:v>358.53159399999953</c:v>
                </c:pt>
                <c:pt idx="1282">
                  <c:v>358.64120700000001</c:v>
                </c:pt>
                <c:pt idx="1283">
                  <c:v>358.74524700000001</c:v>
                </c:pt>
                <c:pt idx="1284">
                  <c:v>358.85968800000035</c:v>
                </c:pt>
                <c:pt idx="1285">
                  <c:v>358.96748299999996</c:v>
                </c:pt>
                <c:pt idx="1286">
                  <c:v>359.07643999999959</c:v>
                </c:pt>
                <c:pt idx="1287">
                  <c:v>359.19469599999996</c:v>
                </c:pt>
                <c:pt idx="1288">
                  <c:v>359.31992500000001</c:v>
                </c:pt>
                <c:pt idx="1289">
                  <c:v>359.43135599999931</c:v>
                </c:pt>
                <c:pt idx="1290">
                  <c:v>359.56716500000005</c:v>
                </c:pt>
                <c:pt idx="1291">
                  <c:v>359.679192</c:v>
                </c:pt>
                <c:pt idx="1292">
                  <c:v>359.79521299999959</c:v>
                </c:pt>
                <c:pt idx="1293">
                  <c:v>359.90056399999969</c:v>
                </c:pt>
                <c:pt idx="1294">
                  <c:v>359.99497799999966</c:v>
                </c:pt>
                <c:pt idx="1295">
                  <c:v>360.08709700000003</c:v>
                </c:pt>
                <c:pt idx="1296">
                  <c:v>360.17340399999995</c:v>
                </c:pt>
                <c:pt idx="1297">
                  <c:v>360.27780200000001</c:v>
                </c:pt>
                <c:pt idx="1298">
                  <c:v>360.394001</c:v>
                </c:pt>
                <c:pt idx="1299">
                  <c:v>360.49827899999946</c:v>
                </c:pt>
                <c:pt idx="1300">
                  <c:v>360.60208100000034</c:v>
                </c:pt>
                <c:pt idx="1301">
                  <c:v>360.71270699999974</c:v>
                </c:pt>
                <c:pt idx="1302">
                  <c:v>360.81525699999969</c:v>
                </c:pt>
                <c:pt idx="1303">
                  <c:v>360.92448200000001</c:v>
                </c:pt>
                <c:pt idx="1304">
                  <c:v>361.02321699999959</c:v>
                </c:pt>
                <c:pt idx="1305">
                  <c:v>361.13139999999959</c:v>
                </c:pt>
                <c:pt idx="1306">
                  <c:v>361.23588699999999</c:v>
                </c:pt>
                <c:pt idx="1307">
                  <c:v>361.33691699999946</c:v>
                </c:pt>
                <c:pt idx="1308">
                  <c:v>361.43684399999961</c:v>
                </c:pt>
                <c:pt idx="1309">
                  <c:v>361.55453299999999</c:v>
                </c:pt>
                <c:pt idx="1310">
                  <c:v>361.66059999999999</c:v>
                </c:pt>
                <c:pt idx="1311">
                  <c:v>361.77599399999968</c:v>
                </c:pt>
                <c:pt idx="1312">
                  <c:v>361.86984200000035</c:v>
                </c:pt>
                <c:pt idx="1313">
                  <c:v>361.97716000000003</c:v>
                </c:pt>
                <c:pt idx="1314">
                  <c:v>362.08638499999967</c:v>
                </c:pt>
                <c:pt idx="1315">
                  <c:v>362.2011239999996</c:v>
                </c:pt>
                <c:pt idx="1316">
                  <c:v>362.31103499999966</c:v>
                </c:pt>
                <c:pt idx="1317">
                  <c:v>362.42142299999966</c:v>
                </c:pt>
                <c:pt idx="1318">
                  <c:v>362.52304899999973</c:v>
                </c:pt>
                <c:pt idx="1319">
                  <c:v>362.61874399999999</c:v>
                </c:pt>
                <c:pt idx="1320">
                  <c:v>362.73476500000004</c:v>
                </c:pt>
                <c:pt idx="1321">
                  <c:v>362.84142700000001</c:v>
                </c:pt>
                <c:pt idx="1322">
                  <c:v>362.93369499999966</c:v>
                </c:pt>
                <c:pt idx="1323">
                  <c:v>363.03383099999968</c:v>
                </c:pt>
                <c:pt idx="1324">
                  <c:v>363.12949700000001</c:v>
                </c:pt>
                <c:pt idx="1325">
                  <c:v>363.21982700000001</c:v>
                </c:pt>
                <c:pt idx="1326">
                  <c:v>363.32833799999946</c:v>
                </c:pt>
                <c:pt idx="1327">
                  <c:v>363.43839799999938</c:v>
                </c:pt>
                <c:pt idx="1328">
                  <c:v>363.54926200000034</c:v>
                </c:pt>
                <c:pt idx="1329">
                  <c:v>363.63709</c:v>
                </c:pt>
                <c:pt idx="1330">
                  <c:v>363.74715000000003</c:v>
                </c:pt>
                <c:pt idx="1331">
                  <c:v>363.85554100000002</c:v>
                </c:pt>
                <c:pt idx="1332">
                  <c:v>363.95055099999973</c:v>
                </c:pt>
                <c:pt idx="1333">
                  <c:v>364.04728899999998</c:v>
                </c:pt>
                <c:pt idx="1334">
                  <c:v>364.15806400000002</c:v>
                </c:pt>
                <c:pt idx="1335">
                  <c:v>364.25849799999969</c:v>
                </c:pt>
                <c:pt idx="1336">
                  <c:v>364.37168700000001</c:v>
                </c:pt>
                <c:pt idx="1337">
                  <c:v>364.48278999999974</c:v>
                </c:pt>
                <c:pt idx="1338">
                  <c:v>364.58301499999959</c:v>
                </c:pt>
                <c:pt idx="1339">
                  <c:v>364.69122799999968</c:v>
                </c:pt>
                <c:pt idx="1340">
                  <c:v>364.79458199999999</c:v>
                </c:pt>
                <c:pt idx="1341">
                  <c:v>364.90973799999966</c:v>
                </c:pt>
                <c:pt idx="1342">
                  <c:v>365.04417700000005</c:v>
                </c:pt>
                <c:pt idx="1343">
                  <c:v>365.15551800000003</c:v>
                </c:pt>
                <c:pt idx="1344">
                  <c:v>365.24522300000001</c:v>
                </c:pt>
                <c:pt idx="1345">
                  <c:v>365.33671599999946</c:v>
                </c:pt>
                <c:pt idx="1346">
                  <c:v>365.41560299999969</c:v>
                </c:pt>
                <c:pt idx="1347">
                  <c:v>365.4816749999996</c:v>
                </c:pt>
                <c:pt idx="1348">
                  <c:v>365.5373749999996</c:v>
                </c:pt>
                <c:pt idx="1349">
                  <c:v>365.58830699999959</c:v>
                </c:pt>
                <c:pt idx="1350">
                  <c:v>365.61545699999999</c:v>
                </c:pt>
                <c:pt idx="1351">
                  <c:v>365.66209800000001</c:v>
                </c:pt>
                <c:pt idx="1352">
                  <c:v>365.70799399999999</c:v>
                </c:pt>
                <c:pt idx="1353">
                  <c:v>365.75156500000003</c:v>
                </c:pt>
                <c:pt idx="1354">
                  <c:v>365.80526800000001</c:v>
                </c:pt>
                <c:pt idx="1355">
                  <c:v>365.85327999999993</c:v>
                </c:pt>
                <c:pt idx="1356">
                  <c:v>365.89685100000003</c:v>
                </c:pt>
                <c:pt idx="1357">
                  <c:v>365.93890199999953</c:v>
                </c:pt>
                <c:pt idx="1358">
                  <c:v>365.96599200000003</c:v>
                </c:pt>
                <c:pt idx="1359">
                  <c:v>365.9909959999996</c:v>
                </c:pt>
                <c:pt idx="1360">
                  <c:v>366.01847399999969</c:v>
                </c:pt>
                <c:pt idx="1361">
                  <c:v>366.03984200000002</c:v>
                </c:pt>
                <c:pt idx="1362">
                  <c:v>366.06627699999973</c:v>
                </c:pt>
                <c:pt idx="1363">
                  <c:v>366.0779</c:v>
                </c:pt>
                <c:pt idx="1364">
                  <c:v>366.08311499999945</c:v>
                </c:pt>
                <c:pt idx="1365">
                  <c:v>366.10087800000002</c:v>
                </c:pt>
                <c:pt idx="1366">
                  <c:v>366.11181499999969</c:v>
                </c:pt>
                <c:pt idx="1367">
                  <c:v>366.12740200000002</c:v>
                </c:pt>
                <c:pt idx="1368">
                  <c:v>366.14254100000028</c:v>
                </c:pt>
                <c:pt idx="1369">
                  <c:v>366.16098899999997</c:v>
                </c:pt>
                <c:pt idx="1370">
                  <c:v>366.17624799999999</c:v>
                </c:pt>
                <c:pt idx="1371">
                  <c:v>366.21874599999967</c:v>
                </c:pt>
                <c:pt idx="1372">
                  <c:v>366.28004899999974</c:v>
                </c:pt>
                <c:pt idx="1373">
                  <c:v>366.31238500000001</c:v>
                </c:pt>
                <c:pt idx="1374">
                  <c:v>366.345733</c:v>
                </c:pt>
                <c:pt idx="1375">
                  <c:v>366.3614989999997</c:v>
                </c:pt>
                <c:pt idx="1376">
                  <c:v>366.38608599999969</c:v>
                </c:pt>
                <c:pt idx="1377">
                  <c:v>366.38602599999967</c:v>
                </c:pt>
                <c:pt idx="1378">
                  <c:v>366.40146400000003</c:v>
                </c:pt>
                <c:pt idx="1379">
                  <c:v>366.361648</c:v>
                </c:pt>
                <c:pt idx="1380">
                  <c:v>366.37732399999999</c:v>
                </c:pt>
                <c:pt idx="1381">
                  <c:v>366.399676</c:v>
                </c:pt>
                <c:pt idx="1382">
                  <c:v>366.41433799999959</c:v>
                </c:pt>
                <c:pt idx="1383">
                  <c:v>366.43055099999947</c:v>
                </c:pt>
                <c:pt idx="1384">
                  <c:v>366.464764</c:v>
                </c:pt>
                <c:pt idx="1385">
                  <c:v>366.51039099999969</c:v>
                </c:pt>
                <c:pt idx="1386">
                  <c:v>366.555363</c:v>
                </c:pt>
                <c:pt idx="1387">
                  <c:v>366.59184099999999</c:v>
                </c:pt>
                <c:pt idx="1388">
                  <c:v>366.62447500000002</c:v>
                </c:pt>
                <c:pt idx="1389">
                  <c:v>366.61005</c:v>
                </c:pt>
                <c:pt idx="1390">
                  <c:v>366.58611899999931</c:v>
                </c:pt>
                <c:pt idx="1391">
                  <c:v>366.58564200000001</c:v>
                </c:pt>
                <c:pt idx="1392">
                  <c:v>366.60274900000002</c:v>
                </c:pt>
                <c:pt idx="1393">
                  <c:v>366.62462399999998</c:v>
                </c:pt>
                <c:pt idx="1394">
                  <c:v>366.66172699999993</c:v>
                </c:pt>
                <c:pt idx="1395">
                  <c:v>366.69874200000004</c:v>
                </c:pt>
                <c:pt idx="1396">
                  <c:v>366.71245099999999</c:v>
                </c:pt>
                <c:pt idx="1397">
                  <c:v>366.7563199999995</c:v>
                </c:pt>
                <c:pt idx="1398">
                  <c:v>366.78004299999969</c:v>
                </c:pt>
                <c:pt idx="1399">
                  <c:v>366.80373499999973</c:v>
                </c:pt>
                <c:pt idx="1400">
                  <c:v>366.83535599999959</c:v>
                </c:pt>
                <c:pt idx="1401">
                  <c:v>366.87731699999966</c:v>
                </c:pt>
                <c:pt idx="1402">
                  <c:v>366.91358699999967</c:v>
                </c:pt>
                <c:pt idx="1403">
                  <c:v>366.9541179999996</c:v>
                </c:pt>
                <c:pt idx="1404">
                  <c:v>366.99503699999946</c:v>
                </c:pt>
                <c:pt idx="1405">
                  <c:v>367.04424000000034</c:v>
                </c:pt>
                <c:pt idx="1406">
                  <c:v>367.09991099999974</c:v>
                </c:pt>
                <c:pt idx="1407">
                  <c:v>367.12941499999999</c:v>
                </c:pt>
                <c:pt idx="1408">
                  <c:v>367.15486600000048</c:v>
                </c:pt>
                <c:pt idx="1409">
                  <c:v>367.19483100000002</c:v>
                </c:pt>
                <c:pt idx="1410">
                  <c:v>367.24528699999996</c:v>
                </c:pt>
                <c:pt idx="1411">
                  <c:v>367.2926719999997</c:v>
                </c:pt>
                <c:pt idx="1412">
                  <c:v>367.34017699999993</c:v>
                </c:pt>
                <c:pt idx="1413">
                  <c:v>367.39417899999967</c:v>
                </c:pt>
                <c:pt idx="1414">
                  <c:v>367.45432</c:v>
                </c:pt>
                <c:pt idx="1415">
                  <c:v>367.51210699999967</c:v>
                </c:pt>
                <c:pt idx="1416">
                  <c:v>367.56890999999973</c:v>
                </c:pt>
                <c:pt idx="1417">
                  <c:v>367.61769700000002</c:v>
                </c:pt>
                <c:pt idx="1418">
                  <c:v>367.678404</c:v>
                </c:pt>
                <c:pt idx="1419">
                  <c:v>367.73240600000003</c:v>
                </c:pt>
                <c:pt idx="1420">
                  <c:v>367.789447</c:v>
                </c:pt>
                <c:pt idx="1421">
                  <c:v>367.858768</c:v>
                </c:pt>
                <c:pt idx="1422">
                  <c:v>367.92880299999973</c:v>
                </c:pt>
                <c:pt idx="1423">
                  <c:v>368.00038799999999</c:v>
                </c:pt>
                <c:pt idx="1424">
                  <c:v>368.08103299999959</c:v>
                </c:pt>
                <c:pt idx="1425">
                  <c:v>368.15425800000008</c:v>
                </c:pt>
                <c:pt idx="1426">
                  <c:v>368.23862799999966</c:v>
                </c:pt>
                <c:pt idx="1427">
                  <c:v>368.3121199999996</c:v>
                </c:pt>
                <c:pt idx="1428">
                  <c:v>368.38316899999967</c:v>
                </c:pt>
                <c:pt idx="1429">
                  <c:v>368.45812199999966</c:v>
                </c:pt>
                <c:pt idx="1430">
                  <c:v>368.52145199999967</c:v>
                </c:pt>
                <c:pt idx="1431">
                  <c:v>368.52732299999974</c:v>
                </c:pt>
                <c:pt idx="1432">
                  <c:v>368.578821</c:v>
                </c:pt>
                <c:pt idx="1433">
                  <c:v>368.64644299999998</c:v>
                </c:pt>
                <c:pt idx="1434">
                  <c:v>368.73242299999993</c:v>
                </c:pt>
                <c:pt idx="1435">
                  <c:v>368.81482599999998</c:v>
                </c:pt>
                <c:pt idx="1436">
                  <c:v>368.91633299999938</c:v>
                </c:pt>
                <c:pt idx="1437">
                  <c:v>369.046628</c:v>
                </c:pt>
                <c:pt idx="1438">
                  <c:v>369.17900999999995</c:v>
                </c:pt>
                <c:pt idx="1439">
                  <c:v>369.32170399999961</c:v>
                </c:pt>
                <c:pt idx="1440">
                  <c:v>369.44726100000008</c:v>
                </c:pt>
                <c:pt idx="1441">
                  <c:v>369.56054</c:v>
                </c:pt>
                <c:pt idx="1442">
                  <c:v>369.66705300000001</c:v>
                </c:pt>
                <c:pt idx="1443">
                  <c:v>369.75282399999998</c:v>
                </c:pt>
                <c:pt idx="1444">
                  <c:v>369.86216899999999</c:v>
                </c:pt>
                <c:pt idx="1445">
                  <c:v>369.94358900000003</c:v>
                </c:pt>
                <c:pt idx="1446">
                  <c:v>370.0397009999997</c:v>
                </c:pt>
                <c:pt idx="1447">
                  <c:v>370.13888400000002</c:v>
                </c:pt>
                <c:pt idx="1448">
                  <c:v>370.23100299999959</c:v>
                </c:pt>
                <c:pt idx="1449">
                  <c:v>370.28038499999968</c:v>
                </c:pt>
                <c:pt idx="1450">
                  <c:v>370.31471700000003</c:v>
                </c:pt>
                <c:pt idx="1451">
                  <c:v>370.34174800000005</c:v>
                </c:pt>
                <c:pt idx="1452">
                  <c:v>370.34633799999966</c:v>
                </c:pt>
                <c:pt idx="1453">
                  <c:v>370.3561129999996</c:v>
                </c:pt>
                <c:pt idx="1454">
                  <c:v>370.38269600000001</c:v>
                </c:pt>
                <c:pt idx="1455">
                  <c:v>370.3904749999997</c:v>
                </c:pt>
                <c:pt idx="1456">
                  <c:v>370.40179999999947</c:v>
                </c:pt>
                <c:pt idx="1457">
                  <c:v>370.42278099999999</c:v>
                </c:pt>
                <c:pt idx="1458">
                  <c:v>370.43276399999974</c:v>
                </c:pt>
                <c:pt idx="1459">
                  <c:v>370.44319499999966</c:v>
                </c:pt>
                <c:pt idx="1460">
                  <c:v>370.48143099999965</c:v>
                </c:pt>
                <c:pt idx="1461">
                  <c:v>370.51525699999968</c:v>
                </c:pt>
                <c:pt idx="1462">
                  <c:v>370.55885799999999</c:v>
                </c:pt>
                <c:pt idx="1463">
                  <c:v>370.60326300000008</c:v>
                </c:pt>
                <c:pt idx="1464">
                  <c:v>370.64969500000035</c:v>
                </c:pt>
                <c:pt idx="1465">
                  <c:v>370.70810799999947</c:v>
                </c:pt>
                <c:pt idx="1466">
                  <c:v>370.74172500000003</c:v>
                </c:pt>
                <c:pt idx="1467">
                  <c:v>370.80195499999974</c:v>
                </c:pt>
                <c:pt idx="1468">
                  <c:v>370.85315599999973</c:v>
                </c:pt>
                <c:pt idx="1469">
                  <c:v>370.91577099999967</c:v>
                </c:pt>
                <c:pt idx="1470">
                  <c:v>370.96729899999968</c:v>
                </c:pt>
                <c:pt idx="1471">
                  <c:v>371.01951199999974</c:v>
                </c:pt>
                <c:pt idx="1472">
                  <c:v>371.082067</c:v>
                </c:pt>
                <c:pt idx="1473">
                  <c:v>371.14292400000028</c:v>
                </c:pt>
                <c:pt idx="1474">
                  <c:v>371.20932299999993</c:v>
                </c:pt>
                <c:pt idx="1475">
                  <c:v>371.26952399999999</c:v>
                </c:pt>
                <c:pt idx="1476">
                  <c:v>371.34364200000027</c:v>
                </c:pt>
                <c:pt idx="1477">
                  <c:v>371.40947600000004</c:v>
                </c:pt>
                <c:pt idx="1478">
                  <c:v>371.49071699999945</c:v>
                </c:pt>
                <c:pt idx="1479">
                  <c:v>371.55267600000002</c:v>
                </c:pt>
                <c:pt idx="1480">
                  <c:v>371.62017799999967</c:v>
                </c:pt>
                <c:pt idx="1481">
                  <c:v>371.69510099999974</c:v>
                </c:pt>
                <c:pt idx="1482">
                  <c:v>371.78948499999996</c:v>
                </c:pt>
                <c:pt idx="1483">
                  <c:v>371.88473300000004</c:v>
                </c:pt>
                <c:pt idx="1484">
                  <c:v>371.98790899999966</c:v>
                </c:pt>
                <c:pt idx="1485">
                  <c:v>372.103274</c:v>
                </c:pt>
                <c:pt idx="1486">
                  <c:v>372.21330399999965</c:v>
                </c:pt>
                <c:pt idx="1487">
                  <c:v>372.305363</c:v>
                </c:pt>
                <c:pt idx="1488">
                  <c:v>372.4001049999996</c:v>
                </c:pt>
                <c:pt idx="1489">
                  <c:v>372.48837899999938</c:v>
                </c:pt>
                <c:pt idx="1490">
                  <c:v>372.52801699999947</c:v>
                </c:pt>
                <c:pt idx="1491">
                  <c:v>372.55123299999968</c:v>
                </c:pt>
                <c:pt idx="1492">
                  <c:v>372.629166</c:v>
                </c:pt>
                <c:pt idx="1493">
                  <c:v>372.73636499999958</c:v>
                </c:pt>
                <c:pt idx="1494">
                  <c:v>372.82878200000005</c:v>
                </c:pt>
                <c:pt idx="1495">
                  <c:v>372.91020200000003</c:v>
                </c:pt>
                <c:pt idx="1496">
                  <c:v>373.01936699999999</c:v>
                </c:pt>
                <c:pt idx="1497">
                  <c:v>373.12960600000002</c:v>
                </c:pt>
                <c:pt idx="1498">
                  <c:v>373.25406100000032</c:v>
                </c:pt>
                <c:pt idx="1499">
                  <c:v>373.37014099999999</c:v>
                </c:pt>
                <c:pt idx="1500">
                  <c:v>373.49462500000004</c:v>
                </c:pt>
                <c:pt idx="1501">
                  <c:v>373.60715899999974</c:v>
                </c:pt>
                <c:pt idx="1502">
                  <c:v>373.7201689999996</c:v>
                </c:pt>
                <c:pt idx="1503">
                  <c:v>373.83603999999946</c:v>
                </c:pt>
                <c:pt idx="1504">
                  <c:v>373.95280600000001</c:v>
                </c:pt>
                <c:pt idx="1505">
                  <c:v>374.05916999999999</c:v>
                </c:pt>
                <c:pt idx="1506">
                  <c:v>374.15984300000036</c:v>
                </c:pt>
                <c:pt idx="1507">
                  <c:v>374.26355499999966</c:v>
                </c:pt>
                <c:pt idx="1508">
                  <c:v>374.34965400000027</c:v>
                </c:pt>
                <c:pt idx="1509">
                  <c:v>374.41673899999938</c:v>
                </c:pt>
                <c:pt idx="1510">
                  <c:v>374.48105199999947</c:v>
                </c:pt>
                <c:pt idx="1511">
                  <c:v>374.56232299999999</c:v>
                </c:pt>
                <c:pt idx="1512">
                  <c:v>374.661565</c:v>
                </c:pt>
                <c:pt idx="1513">
                  <c:v>374.76295199999993</c:v>
                </c:pt>
                <c:pt idx="1514">
                  <c:v>374.87667800000003</c:v>
                </c:pt>
                <c:pt idx="1515">
                  <c:v>374.97898899999973</c:v>
                </c:pt>
                <c:pt idx="1516">
                  <c:v>375.06777</c:v>
                </c:pt>
                <c:pt idx="1517">
                  <c:v>375.15041199999996</c:v>
                </c:pt>
                <c:pt idx="1518">
                  <c:v>375.23522999999966</c:v>
                </c:pt>
                <c:pt idx="1519">
                  <c:v>375.32088200000032</c:v>
                </c:pt>
                <c:pt idx="1520">
                  <c:v>375.41308999999967</c:v>
                </c:pt>
                <c:pt idx="1521">
                  <c:v>375.504434</c:v>
                </c:pt>
                <c:pt idx="1522">
                  <c:v>375.600278</c:v>
                </c:pt>
                <c:pt idx="1523">
                  <c:v>375.68229400000001</c:v>
                </c:pt>
                <c:pt idx="1524">
                  <c:v>375.78326499999969</c:v>
                </c:pt>
                <c:pt idx="1525">
                  <c:v>375.88015199999967</c:v>
                </c:pt>
                <c:pt idx="1526">
                  <c:v>375.97197299999959</c:v>
                </c:pt>
                <c:pt idx="1527">
                  <c:v>376.05637299999967</c:v>
                </c:pt>
                <c:pt idx="1528">
                  <c:v>376.15421399999997</c:v>
                </c:pt>
                <c:pt idx="1529">
                  <c:v>376.23927000000003</c:v>
                </c:pt>
                <c:pt idx="1530">
                  <c:v>376.34471100000002</c:v>
                </c:pt>
                <c:pt idx="1531">
                  <c:v>376.44171699999947</c:v>
                </c:pt>
                <c:pt idx="1532">
                  <c:v>376.53019999999947</c:v>
                </c:pt>
                <c:pt idx="1533">
                  <c:v>376.62640200000004</c:v>
                </c:pt>
                <c:pt idx="1534">
                  <c:v>376.71542200000005</c:v>
                </c:pt>
                <c:pt idx="1535">
                  <c:v>376.809597</c:v>
                </c:pt>
                <c:pt idx="1536">
                  <c:v>376.89399699999967</c:v>
                </c:pt>
                <c:pt idx="1537">
                  <c:v>376.97216899999967</c:v>
                </c:pt>
                <c:pt idx="1538">
                  <c:v>377.05790999999999</c:v>
                </c:pt>
                <c:pt idx="1539">
                  <c:v>377.12490600000001</c:v>
                </c:pt>
                <c:pt idx="1540">
                  <c:v>377.21762100000001</c:v>
                </c:pt>
                <c:pt idx="1541">
                  <c:v>377.28920599999969</c:v>
                </c:pt>
                <c:pt idx="1542">
                  <c:v>377.37637799999959</c:v>
                </c:pt>
                <c:pt idx="1543">
                  <c:v>377.45955599999968</c:v>
                </c:pt>
                <c:pt idx="1544">
                  <c:v>377.53575999999947</c:v>
                </c:pt>
                <c:pt idx="1545">
                  <c:v>377.59706399999999</c:v>
                </c:pt>
                <c:pt idx="1546">
                  <c:v>377.69314599999967</c:v>
                </c:pt>
                <c:pt idx="1547">
                  <c:v>377.76714600000003</c:v>
                </c:pt>
                <c:pt idx="1548">
                  <c:v>377.85831099999973</c:v>
                </c:pt>
                <c:pt idx="1549">
                  <c:v>377.94864200000001</c:v>
                </c:pt>
                <c:pt idx="1550">
                  <c:v>378.02559099999974</c:v>
                </c:pt>
                <c:pt idx="1551">
                  <c:v>378.101856</c:v>
                </c:pt>
                <c:pt idx="1552">
                  <c:v>378.17856700000004</c:v>
                </c:pt>
                <c:pt idx="1553">
                  <c:v>378.24997300000001</c:v>
                </c:pt>
                <c:pt idx="1554">
                  <c:v>378.31938300000002</c:v>
                </c:pt>
                <c:pt idx="1555">
                  <c:v>378.38464999999997</c:v>
                </c:pt>
                <c:pt idx="1556">
                  <c:v>378.45325499999973</c:v>
                </c:pt>
                <c:pt idx="1557">
                  <c:v>378.51485600000001</c:v>
                </c:pt>
                <c:pt idx="1558">
                  <c:v>378.59129899999959</c:v>
                </c:pt>
                <c:pt idx="1559">
                  <c:v>378.66672899999969</c:v>
                </c:pt>
                <c:pt idx="1560">
                  <c:v>378.74436400000002</c:v>
                </c:pt>
                <c:pt idx="1561">
                  <c:v>378.80867699999999</c:v>
                </c:pt>
                <c:pt idx="1562">
                  <c:v>378.870994</c:v>
                </c:pt>
                <c:pt idx="1563">
                  <c:v>378.94678099999999</c:v>
                </c:pt>
                <c:pt idx="1564">
                  <c:v>379.03770799999961</c:v>
                </c:pt>
                <c:pt idx="1565">
                  <c:v>379.12741300000005</c:v>
                </c:pt>
                <c:pt idx="1566">
                  <c:v>379.20391599999959</c:v>
                </c:pt>
                <c:pt idx="1567">
                  <c:v>379.27565000000004</c:v>
                </c:pt>
                <c:pt idx="1568">
                  <c:v>379.35438799999997</c:v>
                </c:pt>
                <c:pt idx="1569">
                  <c:v>379.43240999999966</c:v>
                </c:pt>
                <c:pt idx="1570">
                  <c:v>379.50143199999974</c:v>
                </c:pt>
                <c:pt idx="1571">
                  <c:v>379.55880199999996</c:v>
                </c:pt>
                <c:pt idx="1572">
                  <c:v>379.65059299999996</c:v>
                </c:pt>
                <c:pt idx="1573">
                  <c:v>379.70283599999999</c:v>
                </c:pt>
                <c:pt idx="1574">
                  <c:v>379.77364699999993</c:v>
                </c:pt>
                <c:pt idx="1575">
                  <c:v>379.84335400000003</c:v>
                </c:pt>
                <c:pt idx="1576">
                  <c:v>379.91815799999938</c:v>
                </c:pt>
                <c:pt idx="1577">
                  <c:v>379.98613699999925</c:v>
                </c:pt>
                <c:pt idx="1578">
                  <c:v>380.05328199999997</c:v>
                </c:pt>
                <c:pt idx="1579">
                  <c:v>380.14346400000028</c:v>
                </c:pt>
                <c:pt idx="1580">
                  <c:v>380.22497300000003</c:v>
                </c:pt>
                <c:pt idx="1581">
                  <c:v>380.31208500000002</c:v>
                </c:pt>
                <c:pt idx="1582">
                  <c:v>380.37914000000001</c:v>
                </c:pt>
                <c:pt idx="1583">
                  <c:v>380.42989399999999</c:v>
                </c:pt>
                <c:pt idx="1584">
                  <c:v>380.48624999999959</c:v>
                </c:pt>
                <c:pt idx="1585">
                  <c:v>380.54650999999967</c:v>
                </c:pt>
                <c:pt idx="1586">
                  <c:v>380.59034899999966</c:v>
                </c:pt>
                <c:pt idx="1587">
                  <c:v>380.64381500000002</c:v>
                </c:pt>
                <c:pt idx="1588">
                  <c:v>380.69385300000005</c:v>
                </c:pt>
                <c:pt idx="1589">
                  <c:v>380.75625899999966</c:v>
                </c:pt>
                <c:pt idx="1590">
                  <c:v>380.80743000000001</c:v>
                </c:pt>
                <c:pt idx="1591">
                  <c:v>380.8623549999997</c:v>
                </c:pt>
                <c:pt idx="1592">
                  <c:v>380.92887399999961</c:v>
                </c:pt>
                <c:pt idx="1593">
                  <c:v>380.95331199999947</c:v>
                </c:pt>
                <c:pt idx="1594">
                  <c:v>381.01536000000004</c:v>
                </c:pt>
                <c:pt idx="1595">
                  <c:v>381.06378899999999</c:v>
                </c:pt>
                <c:pt idx="1596">
                  <c:v>381.12744700000002</c:v>
                </c:pt>
                <c:pt idx="1597">
                  <c:v>381.199926</c:v>
                </c:pt>
                <c:pt idx="1598">
                  <c:v>381.25091799999973</c:v>
                </c:pt>
                <c:pt idx="1599">
                  <c:v>381.32125099999973</c:v>
                </c:pt>
                <c:pt idx="1600">
                  <c:v>381.37915699999974</c:v>
                </c:pt>
                <c:pt idx="1601">
                  <c:v>381.4439179999996</c:v>
                </c:pt>
                <c:pt idx="1602">
                  <c:v>381.52658899999966</c:v>
                </c:pt>
                <c:pt idx="1603">
                  <c:v>381.60759200000001</c:v>
                </c:pt>
                <c:pt idx="1604">
                  <c:v>381.65929900000032</c:v>
                </c:pt>
                <c:pt idx="1605">
                  <c:v>381.72650299999947</c:v>
                </c:pt>
                <c:pt idx="1606">
                  <c:v>381.79698599999966</c:v>
                </c:pt>
                <c:pt idx="1607">
                  <c:v>381.90004199999993</c:v>
                </c:pt>
                <c:pt idx="1608">
                  <c:v>381.98754199999973</c:v>
                </c:pt>
                <c:pt idx="1609">
                  <c:v>382.06902100000002</c:v>
                </c:pt>
                <c:pt idx="1610">
                  <c:v>382.17803799999973</c:v>
                </c:pt>
                <c:pt idx="1611">
                  <c:v>382.24440799999996</c:v>
                </c:pt>
                <c:pt idx="1612">
                  <c:v>382.31417499999969</c:v>
                </c:pt>
                <c:pt idx="1613">
                  <c:v>382.40027399999968</c:v>
                </c:pt>
                <c:pt idx="1614">
                  <c:v>382.48330399999958</c:v>
                </c:pt>
                <c:pt idx="1615">
                  <c:v>382.55992500000002</c:v>
                </c:pt>
                <c:pt idx="1616">
                  <c:v>382.646143</c:v>
                </c:pt>
                <c:pt idx="1617">
                  <c:v>382.73340499999966</c:v>
                </c:pt>
                <c:pt idx="1618">
                  <c:v>382.82513599999959</c:v>
                </c:pt>
                <c:pt idx="1619">
                  <c:v>382.90366499999999</c:v>
                </c:pt>
                <c:pt idx="1620">
                  <c:v>382.98276099999993</c:v>
                </c:pt>
                <c:pt idx="1621">
                  <c:v>383.04659699999968</c:v>
                </c:pt>
                <c:pt idx="1622">
                  <c:v>383.13382899999999</c:v>
                </c:pt>
                <c:pt idx="1623">
                  <c:v>383.19498299999998</c:v>
                </c:pt>
                <c:pt idx="1624">
                  <c:v>383.27962199999996</c:v>
                </c:pt>
                <c:pt idx="1625">
                  <c:v>383.33356399999974</c:v>
                </c:pt>
                <c:pt idx="1626">
                  <c:v>383.40198999999967</c:v>
                </c:pt>
                <c:pt idx="1627">
                  <c:v>383.47461799999968</c:v>
                </c:pt>
                <c:pt idx="1628">
                  <c:v>383.53860399999974</c:v>
                </c:pt>
                <c:pt idx="1629">
                  <c:v>383.61015899999967</c:v>
                </c:pt>
                <c:pt idx="1630">
                  <c:v>383.67897299999993</c:v>
                </c:pt>
                <c:pt idx="1631">
                  <c:v>383.75300200000004</c:v>
                </c:pt>
                <c:pt idx="1632">
                  <c:v>383.83883199999974</c:v>
                </c:pt>
                <c:pt idx="1633">
                  <c:v>383.91452999999967</c:v>
                </c:pt>
                <c:pt idx="1634">
                  <c:v>383.97342000000003</c:v>
                </c:pt>
                <c:pt idx="1635">
                  <c:v>384.04142899999999</c:v>
                </c:pt>
                <c:pt idx="1636">
                  <c:v>384.10836499999999</c:v>
                </c:pt>
                <c:pt idx="1637">
                  <c:v>384.18626799999993</c:v>
                </c:pt>
                <c:pt idx="1638">
                  <c:v>384.27314199999967</c:v>
                </c:pt>
                <c:pt idx="1639">
                  <c:v>384.3510749999997</c:v>
                </c:pt>
                <c:pt idx="1640">
                  <c:v>384.44390899999968</c:v>
                </c:pt>
                <c:pt idx="1641">
                  <c:v>384.53090200000003</c:v>
                </c:pt>
                <c:pt idx="1642">
                  <c:v>384.612709</c:v>
                </c:pt>
                <c:pt idx="1643">
                  <c:v>384.70739100000003</c:v>
                </c:pt>
                <c:pt idx="1644">
                  <c:v>384.79411599999958</c:v>
                </c:pt>
                <c:pt idx="1645">
                  <c:v>384.87708599999996</c:v>
                </c:pt>
                <c:pt idx="1646">
                  <c:v>384.9677149999996</c:v>
                </c:pt>
                <c:pt idx="1647">
                  <c:v>385.0617109999996</c:v>
                </c:pt>
                <c:pt idx="1648">
                  <c:v>385.130674</c:v>
                </c:pt>
                <c:pt idx="1649">
                  <c:v>385.19659599999966</c:v>
                </c:pt>
                <c:pt idx="1650">
                  <c:v>385.24580000000032</c:v>
                </c:pt>
                <c:pt idx="1651">
                  <c:v>385.28782099999995</c:v>
                </c:pt>
                <c:pt idx="1652">
                  <c:v>385.316461</c:v>
                </c:pt>
                <c:pt idx="1653">
                  <c:v>385.33529599999969</c:v>
                </c:pt>
                <c:pt idx="1654">
                  <c:v>385.34411800000004</c:v>
                </c:pt>
                <c:pt idx="1655">
                  <c:v>385.35571099999999</c:v>
                </c:pt>
                <c:pt idx="1656">
                  <c:v>385.324836</c:v>
                </c:pt>
                <c:pt idx="1657">
                  <c:v>385.35454899999996</c:v>
                </c:pt>
                <c:pt idx="1658">
                  <c:v>385.34668100000033</c:v>
                </c:pt>
                <c:pt idx="1659">
                  <c:v>385.35800599999999</c:v>
                </c:pt>
                <c:pt idx="1660">
                  <c:v>385.36632100000003</c:v>
                </c:pt>
                <c:pt idx="1661">
                  <c:v>385.37535099999968</c:v>
                </c:pt>
                <c:pt idx="1662">
                  <c:v>385.37231099999974</c:v>
                </c:pt>
                <c:pt idx="1663">
                  <c:v>385.379344</c:v>
                </c:pt>
                <c:pt idx="1664">
                  <c:v>385.36992700000002</c:v>
                </c:pt>
                <c:pt idx="1665">
                  <c:v>385.35943600000002</c:v>
                </c:pt>
                <c:pt idx="1666">
                  <c:v>385.349333</c:v>
                </c:pt>
                <c:pt idx="1667">
                  <c:v>385.346949</c:v>
                </c:pt>
                <c:pt idx="1668">
                  <c:v>385.33291199999974</c:v>
                </c:pt>
                <c:pt idx="1669">
                  <c:v>385.31771300000003</c:v>
                </c:pt>
                <c:pt idx="1670">
                  <c:v>385.30528499999997</c:v>
                </c:pt>
                <c:pt idx="1671">
                  <c:v>385.28007299999973</c:v>
                </c:pt>
                <c:pt idx="1672">
                  <c:v>385.28427500000004</c:v>
                </c:pt>
                <c:pt idx="1673">
                  <c:v>385.28722500000003</c:v>
                </c:pt>
                <c:pt idx="1674">
                  <c:v>385.28960899999993</c:v>
                </c:pt>
                <c:pt idx="1675">
                  <c:v>385.27411199999966</c:v>
                </c:pt>
                <c:pt idx="1676">
                  <c:v>385.27292</c:v>
                </c:pt>
                <c:pt idx="1677">
                  <c:v>385.27643699999965</c:v>
                </c:pt>
                <c:pt idx="1678">
                  <c:v>385.25924099999997</c:v>
                </c:pt>
                <c:pt idx="1679">
                  <c:v>385.2245209999997</c:v>
                </c:pt>
                <c:pt idx="1680">
                  <c:v>385.20342099999999</c:v>
                </c:pt>
                <c:pt idx="1681">
                  <c:v>385.08981499999999</c:v>
                </c:pt>
                <c:pt idx="1682">
                  <c:v>385.07941399999999</c:v>
                </c:pt>
                <c:pt idx="1683">
                  <c:v>385.06782099999998</c:v>
                </c:pt>
                <c:pt idx="1684">
                  <c:v>385.06251599999973</c:v>
                </c:pt>
                <c:pt idx="1685">
                  <c:v>385.04886599999998</c:v>
                </c:pt>
                <c:pt idx="1686">
                  <c:v>385.02854099999973</c:v>
                </c:pt>
                <c:pt idx="1687">
                  <c:v>384.98684799999967</c:v>
                </c:pt>
                <c:pt idx="1688">
                  <c:v>384.962648</c:v>
                </c:pt>
                <c:pt idx="1689">
                  <c:v>384.9272129999996</c:v>
                </c:pt>
                <c:pt idx="1690">
                  <c:v>384.92253399999953</c:v>
                </c:pt>
                <c:pt idx="1691">
                  <c:v>384.91365299999967</c:v>
                </c:pt>
                <c:pt idx="1692">
                  <c:v>384.92029899999966</c:v>
                </c:pt>
                <c:pt idx="1693">
                  <c:v>384.93779299999966</c:v>
                </c:pt>
                <c:pt idx="1694">
                  <c:v>384.95007199999969</c:v>
                </c:pt>
                <c:pt idx="1695">
                  <c:v>385.00308999999999</c:v>
                </c:pt>
                <c:pt idx="1696">
                  <c:v>385.08606000000003</c:v>
                </c:pt>
                <c:pt idx="1697">
                  <c:v>385.15681000000001</c:v>
                </c:pt>
                <c:pt idx="1698">
                  <c:v>385.2303919999996</c:v>
                </c:pt>
                <c:pt idx="1699">
                  <c:v>385.308087</c:v>
                </c:pt>
                <c:pt idx="1700">
                  <c:v>385.39201000000003</c:v>
                </c:pt>
                <c:pt idx="1701">
                  <c:v>385.46112199999959</c:v>
                </c:pt>
                <c:pt idx="1702">
                  <c:v>385.50347099999999</c:v>
                </c:pt>
                <c:pt idx="1703">
                  <c:v>385.53377999999947</c:v>
                </c:pt>
                <c:pt idx="1704">
                  <c:v>385.56566799999996</c:v>
                </c:pt>
                <c:pt idx="1705">
                  <c:v>385.58638099999968</c:v>
                </c:pt>
                <c:pt idx="1706">
                  <c:v>385.60971599999999</c:v>
                </c:pt>
                <c:pt idx="1707">
                  <c:v>385.64440600000034</c:v>
                </c:pt>
                <c:pt idx="1708">
                  <c:v>385.68568200000027</c:v>
                </c:pt>
                <c:pt idx="1709">
                  <c:v>385.71289199999995</c:v>
                </c:pt>
                <c:pt idx="1710">
                  <c:v>385.742366</c:v>
                </c:pt>
                <c:pt idx="1711">
                  <c:v>385.77365899999967</c:v>
                </c:pt>
                <c:pt idx="1712">
                  <c:v>385.80250699999999</c:v>
                </c:pt>
                <c:pt idx="1713">
                  <c:v>385.82211699999965</c:v>
                </c:pt>
                <c:pt idx="1714">
                  <c:v>385.84294899999998</c:v>
                </c:pt>
                <c:pt idx="1715">
                  <c:v>385.87018799999993</c:v>
                </c:pt>
                <c:pt idx="1716">
                  <c:v>385.89826199999999</c:v>
                </c:pt>
                <c:pt idx="1717">
                  <c:v>385.93119399999938</c:v>
                </c:pt>
                <c:pt idx="1718">
                  <c:v>385.96612199999959</c:v>
                </c:pt>
                <c:pt idx="1719">
                  <c:v>385.98033799999939</c:v>
                </c:pt>
                <c:pt idx="1720">
                  <c:v>386.01294200000001</c:v>
                </c:pt>
                <c:pt idx="1721">
                  <c:v>386.06533399999967</c:v>
                </c:pt>
                <c:pt idx="1722">
                  <c:v>386.12422299999997</c:v>
                </c:pt>
                <c:pt idx="1723">
                  <c:v>386.17050600000005</c:v>
                </c:pt>
                <c:pt idx="1724">
                  <c:v>386.24656200000004</c:v>
                </c:pt>
                <c:pt idx="1725">
                  <c:v>386.29957999999959</c:v>
                </c:pt>
                <c:pt idx="1726">
                  <c:v>386.34791999999999</c:v>
                </c:pt>
                <c:pt idx="1727">
                  <c:v>386.39610999999945</c:v>
                </c:pt>
                <c:pt idx="1728">
                  <c:v>386.46432799999974</c:v>
                </c:pt>
                <c:pt idx="1729">
                  <c:v>386.53576400000003</c:v>
                </c:pt>
                <c:pt idx="1730">
                  <c:v>386.60302799999999</c:v>
                </c:pt>
                <c:pt idx="1731">
                  <c:v>386.68105000000003</c:v>
                </c:pt>
                <c:pt idx="1732">
                  <c:v>386.77477799999969</c:v>
                </c:pt>
                <c:pt idx="1733">
                  <c:v>386.85402299999998</c:v>
                </c:pt>
                <c:pt idx="1734">
                  <c:v>386.93389299999961</c:v>
                </c:pt>
                <c:pt idx="1735">
                  <c:v>387.00520999999969</c:v>
                </c:pt>
                <c:pt idx="1736">
                  <c:v>387.07506699999999</c:v>
                </c:pt>
                <c:pt idx="1737">
                  <c:v>387.15863200000001</c:v>
                </c:pt>
                <c:pt idx="1738">
                  <c:v>387.21782000000002</c:v>
                </c:pt>
                <c:pt idx="1739">
                  <c:v>387.26258300000001</c:v>
                </c:pt>
                <c:pt idx="1740">
                  <c:v>387.31825399999968</c:v>
                </c:pt>
                <c:pt idx="1741">
                  <c:v>387.38655999999946</c:v>
                </c:pt>
                <c:pt idx="1742">
                  <c:v>387.41719699999959</c:v>
                </c:pt>
                <c:pt idx="1743">
                  <c:v>387.43567499999966</c:v>
                </c:pt>
                <c:pt idx="1744">
                  <c:v>387.45111199999945</c:v>
                </c:pt>
                <c:pt idx="1745">
                  <c:v>387.46476200000001</c:v>
                </c:pt>
                <c:pt idx="1746">
                  <c:v>387.48350699999958</c:v>
                </c:pt>
                <c:pt idx="1747">
                  <c:v>387.54096599999997</c:v>
                </c:pt>
                <c:pt idx="1748">
                  <c:v>387.59353799999946</c:v>
                </c:pt>
                <c:pt idx="1749">
                  <c:v>387.62816799999973</c:v>
                </c:pt>
                <c:pt idx="1750">
                  <c:v>387.68032200000005</c:v>
                </c:pt>
                <c:pt idx="1751">
                  <c:v>387.74755599999969</c:v>
                </c:pt>
                <c:pt idx="1752">
                  <c:v>387.82733699999966</c:v>
                </c:pt>
                <c:pt idx="1753">
                  <c:v>387.91778700000003</c:v>
                </c:pt>
                <c:pt idx="1754">
                  <c:v>388.00150199999973</c:v>
                </c:pt>
                <c:pt idx="1755">
                  <c:v>388.10494500000027</c:v>
                </c:pt>
                <c:pt idx="1756">
                  <c:v>388.19909100000001</c:v>
                </c:pt>
                <c:pt idx="1757">
                  <c:v>388.26462600000002</c:v>
                </c:pt>
                <c:pt idx="1758">
                  <c:v>388.32029699999993</c:v>
                </c:pt>
                <c:pt idx="1759">
                  <c:v>388.36246699999998</c:v>
                </c:pt>
                <c:pt idx="1760">
                  <c:v>388.43965499999973</c:v>
                </c:pt>
                <c:pt idx="1761">
                  <c:v>388.50715799999966</c:v>
                </c:pt>
                <c:pt idx="1762">
                  <c:v>388.58014299999968</c:v>
                </c:pt>
                <c:pt idx="1763">
                  <c:v>388.61158499999999</c:v>
                </c:pt>
                <c:pt idx="1764">
                  <c:v>388.64523200000002</c:v>
                </c:pt>
                <c:pt idx="1765">
                  <c:v>388.64523200000002</c:v>
                </c:pt>
                <c:pt idx="1766">
                  <c:v>388.65006000000028</c:v>
                </c:pt>
                <c:pt idx="1767">
                  <c:v>388.65300999999999</c:v>
                </c:pt>
                <c:pt idx="1768">
                  <c:v>388.61346200000008</c:v>
                </c:pt>
                <c:pt idx="1769">
                  <c:v>388.66010299999999</c:v>
                </c:pt>
                <c:pt idx="1770">
                  <c:v>388.73180699999966</c:v>
                </c:pt>
                <c:pt idx="1771">
                  <c:v>388.81015799999966</c:v>
                </c:pt>
                <c:pt idx="1772">
                  <c:v>388.87104399999993</c:v>
                </c:pt>
                <c:pt idx="1773">
                  <c:v>388.93449299999969</c:v>
                </c:pt>
                <c:pt idx="1774">
                  <c:v>389.00425999999999</c:v>
                </c:pt>
                <c:pt idx="1775">
                  <c:v>389.08177599999959</c:v>
                </c:pt>
                <c:pt idx="1776">
                  <c:v>389.15824900000001</c:v>
                </c:pt>
                <c:pt idx="1777">
                  <c:v>389.20792900000004</c:v>
                </c:pt>
                <c:pt idx="1778">
                  <c:v>389.21660199999974</c:v>
                </c:pt>
                <c:pt idx="1779">
                  <c:v>389.174104</c:v>
                </c:pt>
                <c:pt idx="1780">
                  <c:v>389.25301999999959</c:v>
                </c:pt>
                <c:pt idx="1781">
                  <c:v>389.327496</c:v>
                </c:pt>
                <c:pt idx="1782">
                  <c:v>389.41636699999947</c:v>
                </c:pt>
                <c:pt idx="1783">
                  <c:v>389.50195899999966</c:v>
                </c:pt>
                <c:pt idx="1784">
                  <c:v>389.59437599999967</c:v>
                </c:pt>
                <c:pt idx="1785">
                  <c:v>389.67481300000031</c:v>
                </c:pt>
                <c:pt idx="1786">
                  <c:v>389.78037199999966</c:v>
                </c:pt>
                <c:pt idx="1787">
                  <c:v>389.86891499999967</c:v>
                </c:pt>
                <c:pt idx="1788">
                  <c:v>389.96189799999968</c:v>
                </c:pt>
                <c:pt idx="1789">
                  <c:v>390.05124599999999</c:v>
                </c:pt>
                <c:pt idx="1790">
                  <c:v>390.12599</c:v>
                </c:pt>
                <c:pt idx="1791">
                  <c:v>390.20776699999999</c:v>
                </c:pt>
                <c:pt idx="1792">
                  <c:v>390.30095899999969</c:v>
                </c:pt>
                <c:pt idx="1793">
                  <c:v>390.39477700000003</c:v>
                </c:pt>
                <c:pt idx="1794">
                  <c:v>390.49395899999945</c:v>
                </c:pt>
                <c:pt idx="1795">
                  <c:v>390.59251499999959</c:v>
                </c:pt>
                <c:pt idx="1796">
                  <c:v>390.68803199999974</c:v>
                </c:pt>
                <c:pt idx="1797">
                  <c:v>390.77565099999993</c:v>
                </c:pt>
                <c:pt idx="1798">
                  <c:v>390.85495500000002</c:v>
                </c:pt>
                <c:pt idx="1799">
                  <c:v>390.94218600000005</c:v>
                </c:pt>
                <c:pt idx="1800">
                  <c:v>391.04551100000003</c:v>
                </c:pt>
                <c:pt idx="1801">
                  <c:v>391.13470900000004</c:v>
                </c:pt>
                <c:pt idx="1802">
                  <c:v>391.19189999999969</c:v>
                </c:pt>
                <c:pt idx="1803">
                  <c:v>391.27945899999969</c:v>
                </c:pt>
                <c:pt idx="1804">
                  <c:v>391.20644300000004</c:v>
                </c:pt>
                <c:pt idx="1805">
                  <c:v>391.29182699999961</c:v>
                </c:pt>
                <c:pt idx="1806">
                  <c:v>391.39983099999995</c:v>
                </c:pt>
                <c:pt idx="1807">
                  <c:v>391.51829499999974</c:v>
                </c:pt>
                <c:pt idx="1808">
                  <c:v>391.63023200000003</c:v>
                </c:pt>
                <c:pt idx="1809">
                  <c:v>391.72559999999959</c:v>
                </c:pt>
                <c:pt idx="1810">
                  <c:v>391.82916299999999</c:v>
                </c:pt>
                <c:pt idx="1811">
                  <c:v>391.93817999999942</c:v>
                </c:pt>
                <c:pt idx="1812">
                  <c:v>392.02052399999968</c:v>
                </c:pt>
                <c:pt idx="1813">
                  <c:v>392.12584499999997</c:v>
                </c:pt>
                <c:pt idx="1814">
                  <c:v>392.21706999999969</c:v>
                </c:pt>
                <c:pt idx="1815">
                  <c:v>392.33022899999969</c:v>
                </c:pt>
                <c:pt idx="1816">
                  <c:v>392.4612999999996</c:v>
                </c:pt>
                <c:pt idx="1817">
                  <c:v>392.5872739999997</c:v>
                </c:pt>
                <c:pt idx="1818">
                  <c:v>392.69518900000003</c:v>
                </c:pt>
                <c:pt idx="1819">
                  <c:v>392.80471199999999</c:v>
                </c:pt>
                <c:pt idx="1820">
                  <c:v>392.90413299999966</c:v>
                </c:pt>
                <c:pt idx="1821">
                  <c:v>393.00221200000004</c:v>
                </c:pt>
                <c:pt idx="1822">
                  <c:v>393.10169200000001</c:v>
                </c:pt>
                <c:pt idx="1823">
                  <c:v>393.18638999999973</c:v>
                </c:pt>
                <c:pt idx="1824">
                  <c:v>393.30843100000004</c:v>
                </c:pt>
                <c:pt idx="1825">
                  <c:v>393.41393099999959</c:v>
                </c:pt>
                <c:pt idx="1826">
                  <c:v>393.52572000000004</c:v>
                </c:pt>
                <c:pt idx="1827">
                  <c:v>393.62010400000003</c:v>
                </c:pt>
                <c:pt idx="1828">
                  <c:v>393.72190799999953</c:v>
                </c:pt>
                <c:pt idx="1829">
                  <c:v>393.81617299999959</c:v>
                </c:pt>
                <c:pt idx="1830">
                  <c:v>393.90459699999974</c:v>
                </c:pt>
                <c:pt idx="1831">
                  <c:v>394.01075199999974</c:v>
                </c:pt>
                <c:pt idx="1832">
                  <c:v>394.118965</c:v>
                </c:pt>
                <c:pt idx="1833">
                  <c:v>394.23078299999969</c:v>
                </c:pt>
                <c:pt idx="1834">
                  <c:v>394.34000800000001</c:v>
                </c:pt>
                <c:pt idx="1835">
                  <c:v>394.4341239999996</c:v>
                </c:pt>
                <c:pt idx="1836">
                  <c:v>394.53023699999966</c:v>
                </c:pt>
                <c:pt idx="1837">
                  <c:v>394.63534999999973</c:v>
                </c:pt>
                <c:pt idx="1838">
                  <c:v>394.754797</c:v>
                </c:pt>
                <c:pt idx="1839">
                  <c:v>394.86420199999998</c:v>
                </c:pt>
                <c:pt idx="1840">
                  <c:v>394.99124899999947</c:v>
                </c:pt>
                <c:pt idx="1841">
                  <c:v>395.1167169999996</c:v>
                </c:pt>
                <c:pt idx="1842">
                  <c:v>395.23428699999999</c:v>
                </c:pt>
                <c:pt idx="1843">
                  <c:v>395.34211200000004</c:v>
                </c:pt>
                <c:pt idx="1844">
                  <c:v>395.43160799999947</c:v>
                </c:pt>
                <c:pt idx="1845">
                  <c:v>395.51770699999969</c:v>
                </c:pt>
                <c:pt idx="1846">
                  <c:v>395.61015399999968</c:v>
                </c:pt>
                <c:pt idx="1847">
                  <c:v>395.70108099999999</c:v>
                </c:pt>
                <c:pt idx="1848">
                  <c:v>395.81334599999974</c:v>
                </c:pt>
                <c:pt idx="1849">
                  <c:v>395.90510699999959</c:v>
                </c:pt>
                <c:pt idx="1850">
                  <c:v>396.0150179999996</c:v>
                </c:pt>
                <c:pt idx="1851">
                  <c:v>396.12045899999993</c:v>
                </c:pt>
                <c:pt idx="1852">
                  <c:v>396.21558800000003</c:v>
                </c:pt>
                <c:pt idx="1853">
                  <c:v>396.32192300000003</c:v>
                </c:pt>
                <c:pt idx="1854">
                  <c:v>396.4314459999996</c:v>
                </c:pt>
                <c:pt idx="1855">
                  <c:v>396.5665999999996</c:v>
                </c:pt>
                <c:pt idx="1856">
                  <c:v>396.690786</c:v>
                </c:pt>
                <c:pt idx="1857">
                  <c:v>396.79291799999959</c:v>
                </c:pt>
                <c:pt idx="1858">
                  <c:v>396.909446</c:v>
                </c:pt>
                <c:pt idx="1859">
                  <c:v>397.01077299999969</c:v>
                </c:pt>
                <c:pt idx="1860">
                  <c:v>397.13192000000004</c:v>
                </c:pt>
                <c:pt idx="1861">
                  <c:v>397.27097699999973</c:v>
                </c:pt>
                <c:pt idx="1862">
                  <c:v>397.41170399999959</c:v>
                </c:pt>
                <c:pt idx="1863">
                  <c:v>397.59284299999996</c:v>
                </c:pt>
                <c:pt idx="1864">
                  <c:v>397.74540100000002</c:v>
                </c:pt>
                <c:pt idx="1865">
                  <c:v>397.877634</c:v>
                </c:pt>
                <c:pt idx="1866">
                  <c:v>397.99863099999959</c:v>
                </c:pt>
                <c:pt idx="1867">
                  <c:v>398.11486000000042</c:v>
                </c:pt>
                <c:pt idx="1868">
                  <c:v>398.24873199999973</c:v>
                </c:pt>
                <c:pt idx="1869">
                  <c:v>398.37953399999969</c:v>
                </c:pt>
                <c:pt idx="1870">
                  <c:v>398.52371799999958</c:v>
                </c:pt>
                <c:pt idx="1871">
                  <c:v>398.693264</c:v>
                </c:pt>
                <c:pt idx="1872">
                  <c:v>398.83798400000001</c:v>
                </c:pt>
                <c:pt idx="1873">
                  <c:v>398.96410699999973</c:v>
                </c:pt>
                <c:pt idx="1874">
                  <c:v>399.10796299999998</c:v>
                </c:pt>
                <c:pt idx="1875">
                  <c:v>399.23652999999939</c:v>
                </c:pt>
                <c:pt idx="1876">
                  <c:v>399.347126</c:v>
                </c:pt>
                <c:pt idx="1877">
                  <c:v>399.47292199999993</c:v>
                </c:pt>
                <c:pt idx="1878">
                  <c:v>399.62139699999966</c:v>
                </c:pt>
                <c:pt idx="1879">
                  <c:v>399.77639899999957</c:v>
                </c:pt>
                <c:pt idx="1880">
                  <c:v>399.90496599999994</c:v>
                </c:pt>
                <c:pt idx="1881">
                  <c:v>400.03928500000001</c:v>
                </c:pt>
                <c:pt idx="1882">
                  <c:v>400.16129599999999</c:v>
                </c:pt>
                <c:pt idx="1883">
                  <c:v>400.29323099999965</c:v>
                </c:pt>
                <c:pt idx="1884">
                  <c:v>400.43199099999947</c:v>
                </c:pt>
                <c:pt idx="1885">
                  <c:v>400.54932199999996</c:v>
                </c:pt>
                <c:pt idx="1886">
                  <c:v>400.70894400000003</c:v>
                </c:pt>
                <c:pt idx="1887">
                  <c:v>400.7979629999997</c:v>
                </c:pt>
                <c:pt idx="1888">
                  <c:v>400.81581500000004</c:v>
                </c:pt>
                <c:pt idx="1889">
                  <c:v>400.84201100000001</c:v>
                </c:pt>
                <c:pt idx="1890">
                  <c:v>400.86484000000041</c:v>
                </c:pt>
                <c:pt idx="1891">
                  <c:v>400.92819899999938</c:v>
                </c:pt>
                <c:pt idx="1892">
                  <c:v>400.99310899999938</c:v>
                </c:pt>
                <c:pt idx="1893">
                  <c:v>401.10519500000004</c:v>
                </c:pt>
                <c:pt idx="1894">
                  <c:v>401.26347499999969</c:v>
                </c:pt>
                <c:pt idx="1895">
                  <c:v>401.39007599999968</c:v>
                </c:pt>
                <c:pt idx="1896">
                  <c:v>401.4732539999996</c:v>
                </c:pt>
                <c:pt idx="1897">
                  <c:v>401.57532699999967</c:v>
                </c:pt>
                <c:pt idx="1898">
                  <c:v>401.67072400000001</c:v>
                </c:pt>
                <c:pt idx="1899">
                  <c:v>401.78307899999959</c:v>
                </c:pt>
                <c:pt idx="1900">
                  <c:v>401.93340199999966</c:v>
                </c:pt>
                <c:pt idx="1901">
                  <c:v>402.07526100000001</c:v>
                </c:pt>
                <c:pt idx="1902">
                  <c:v>402.24051499999973</c:v>
                </c:pt>
                <c:pt idx="1903">
                  <c:v>402.370721</c:v>
                </c:pt>
                <c:pt idx="1904">
                  <c:v>402.47163199999966</c:v>
                </c:pt>
                <c:pt idx="1905">
                  <c:v>402.57984400000032</c:v>
                </c:pt>
                <c:pt idx="1906">
                  <c:v>402.67965199999998</c:v>
                </c:pt>
                <c:pt idx="1907">
                  <c:v>402.80577499999993</c:v>
                </c:pt>
                <c:pt idx="1908">
                  <c:v>402.96047899999968</c:v>
                </c:pt>
                <c:pt idx="1909">
                  <c:v>403.12907100000001</c:v>
                </c:pt>
                <c:pt idx="1910">
                  <c:v>403.29763299999968</c:v>
                </c:pt>
                <c:pt idx="1911">
                  <c:v>403.42479899999967</c:v>
                </c:pt>
                <c:pt idx="1912">
                  <c:v>403.54454499999997</c:v>
                </c:pt>
                <c:pt idx="1913">
                  <c:v>403.65463499999998</c:v>
                </c:pt>
                <c:pt idx="1914">
                  <c:v>403.7760499999996</c:v>
                </c:pt>
                <c:pt idx="1915">
                  <c:v>403.92115699999931</c:v>
                </c:pt>
                <c:pt idx="1916">
                  <c:v>404.04418099999998</c:v>
                </c:pt>
                <c:pt idx="1917">
                  <c:v>404.20714000000004</c:v>
                </c:pt>
                <c:pt idx="1918">
                  <c:v>404.35734400000001</c:v>
                </c:pt>
                <c:pt idx="1919">
                  <c:v>404.4553339999996</c:v>
                </c:pt>
                <c:pt idx="1920">
                  <c:v>404.55579800000004</c:v>
                </c:pt>
                <c:pt idx="1921">
                  <c:v>404.65348999999998</c:v>
                </c:pt>
                <c:pt idx="1922">
                  <c:v>404.72465800000003</c:v>
                </c:pt>
                <c:pt idx="1923">
                  <c:v>404.76044999999999</c:v>
                </c:pt>
                <c:pt idx="1924">
                  <c:v>404.83561200000003</c:v>
                </c:pt>
                <c:pt idx="1925">
                  <c:v>404.98843799999958</c:v>
                </c:pt>
                <c:pt idx="1926">
                  <c:v>405.01615399999957</c:v>
                </c:pt>
                <c:pt idx="1927">
                  <c:v>405.02578</c:v>
                </c:pt>
                <c:pt idx="1928">
                  <c:v>405.04762500000032</c:v>
                </c:pt>
                <c:pt idx="1929">
                  <c:v>405.06723500000004</c:v>
                </c:pt>
                <c:pt idx="1930">
                  <c:v>405.10129900000004</c:v>
                </c:pt>
                <c:pt idx="1931">
                  <c:v>405.16376500000001</c:v>
                </c:pt>
                <c:pt idx="1932">
                  <c:v>405.23865799999959</c:v>
                </c:pt>
                <c:pt idx="1933">
                  <c:v>405</c:v>
                </c:pt>
                <c:pt idx="1934">
                  <c:v>405.35748000000035</c:v>
                </c:pt>
                <c:pt idx="1935">
                  <c:v>405</c:v>
                </c:pt>
                <c:pt idx="1936">
                  <c:v>405</c:v>
                </c:pt>
                <c:pt idx="1937">
                  <c:v>405.39145499999967</c:v>
                </c:pt>
                <c:pt idx="1938">
                  <c:v>405.42420699999968</c:v>
                </c:pt>
                <c:pt idx="1939">
                  <c:v>405.47865599999966</c:v>
                </c:pt>
                <c:pt idx="1940">
                  <c:v>405.60469000000035</c:v>
                </c:pt>
                <c:pt idx="1941">
                  <c:v>405.75423799999999</c:v>
                </c:pt>
                <c:pt idx="1942">
                  <c:v>405.82033999999959</c:v>
                </c:pt>
                <c:pt idx="1943">
                  <c:v>405.92813499999932</c:v>
                </c:pt>
                <c:pt idx="1944">
                  <c:v>406</c:v>
                </c:pt>
                <c:pt idx="1945">
                  <c:v>406</c:v>
                </c:pt>
                <c:pt idx="1946">
                  <c:v>406.34277500000002</c:v>
                </c:pt>
                <c:pt idx="1947">
                  <c:v>406.48257699999959</c:v>
                </c:pt>
                <c:pt idx="1948">
                  <c:v>406.59451499999966</c:v>
                </c:pt>
                <c:pt idx="1949">
                  <c:v>406.83478099999996</c:v>
                </c:pt>
                <c:pt idx="1950">
                  <c:v>406.88890199999969</c:v>
                </c:pt>
                <c:pt idx="1951">
                  <c:v>407.009274</c:v>
                </c:pt>
                <c:pt idx="1952">
                  <c:v>407</c:v>
                </c:pt>
                <c:pt idx="1953">
                  <c:v>407</c:v>
                </c:pt>
                <c:pt idx="1954">
                  <c:v>407</c:v>
                </c:pt>
                <c:pt idx="1955">
                  <c:v>407.51689699999969</c:v>
                </c:pt>
                <c:pt idx="1956">
                  <c:v>407.72151899999938</c:v>
                </c:pt>
                <c:pt idx="1957">
                  <c:v>408</c:v>
                </c:pt>
                <c:pt idx="1958">
                  <c:v>407.80988300000035</c:v>
                </c:pt>
                <c:pt idx="1959">
                  <c:v>407.89473100000004</c:v>
                </c:pt>
                <c:pt idx="1960">
                  <c:v>407.96816299999966</c:v>
                </c:pt>
                <c:pt idx="1961">
                  <c:v>408.06204099999997</c:v>
                </c:pt>
                <c:pt idx="1962">
                  <c:v>408.12334399999969</c:v>
                </c:pt>
                <c:pt idx="1963">
                  <c:v>417.832000000015</c:v>
                </c:pt>
                <c:pt idx="1964">
                  <c:v>417.86400000001498</c:v>
                </c:pt>
                <c:pt idx="1965">
                  <c:v>417.89600000001474</c:v>
                </c:pt>
                <c:pt idx="1966">
                  <c:v>417.92800000001466</c:v>
                </c:pt>
                <c:pt idx="1967">
                  <c:v>417.96000000001499</c:v>
                </c:pt>
                <c:pt idx="1968">
                  <c:v>417.99200000001503</c:v>
                </c:pt>
                <c:pt idx="1969">
                  <c:v>418.02400000001501</c:v>
                </c:pt>
                <c:pt idx="1970">
                  <c:v>418.05600000001499</c:v>
                </c:pt>
                <c:pt idx="1971">
                  <c:v>418.08800000001469</c:v>
                </c:pt>
                <c:pt idx="1972">
                  <c:v>418.12000000001404</c:v>
                </c:pt>
                <c:pt idx="1973">
                  <c:v>418.15200000001528</c:v>
                </c:pt>
                <c:pt idx="1974">
                  <c:v>418.18400000001498</c:v>
                </c:pt>
                <c:pt idx="1975">
                  <c:v>418.21600000001473</c:v>
                </c:pt>
                <c:pt idx="1976">
                  <c:v>418.24800000001397</c:v>
                </c:pt>
                <c:pt idx="1977">
                  <c:v>418.2800000000147</c:v>
                </c:pt>
                <c:pt idx="1978">
                  <c:v>418.312000000014</c:v>
                </c:pt>
                <c:pt idx="1979">
                  <c:v>418.34400000001426</c:v>
                </c:pt>
                <c:pt idx="1980">
                  <c:v>418.37600000001396</c:v>
                </c:pt>
                <c:pt idx="1981">
                  <c:v>418.40800000001394</c:v>
                </c:pt>
                <c:pt idx="1982">
                  <c:v>418.44000000001398</c:v>
                </c:pt>
                <c:pt idx="1983">
                  <c:v>418.47200000001396</c:v>
                </c:pt>
                <c:pt idx="1984">
                  <c:v>418.504000000014</c:v>
                </c:pt>
                <c:pt idx="1985">
                  <c:v>418.53600000001393</c:v>
                </c:pt>
                <c:pt idx="1986">
                  <c:v>418.56800000001397</c:v>
                </c:pt>
                <c:pt idx="1987">
                  <c:v>418.60000000001401</c:v>
                </c:pt>
                <c:pt idx="1988">
                  <c:v>418.63200000001405</c:v>
                </c:pt>
                <c:pt idx="1989">
                  <c:v>418.66400000001408</c:v>
                </c:pt>
                <c:pt idx="1990">
                  <c:v>418.69600000001395</c:v>
                </c:pt>
                <c:pt idx="1991">
                  <c:v>418.72800000001399</c:v>
                </c:pt>
                <c:pt idx="1992">
                  <c:v>418.76000000001397</c:v>
                </c:pt>
                <c:pt idx="1993">
                  <c:v>418.79200000001396</c:v>
                </c:pt>
                <c:pt idx="1994">
                  <c:v>418.824000000014</c:v>
                </c:pt>
                <c:pt idx="1995">
                  <c:v>418.85600000001398</c:v>
                </c:pt>
                <c:pt idx="1996">
                  <c:v>418.88800000001396</c:v>
                </c:pt>
                <c:pt idx="1997">
                  <c:v>418.92000000001394</c:v>
                </c:pt>
                <c:pt idx="1998">
                  <c:v>418.95200000001398</c:v>
                </c:pt>
                <c:pt idx="1999">
                  <c:v>418.98400000001396</c:v>
                </c:pt>
                <c:pt idx="2000">
                  <c:v>419.01600000001395</c:v>
                </c:pt>
                <c:pt idx="2001">
                  <c:v>419.04800000001404</c:v>
                </c:pt>
                <c:pt idx="2002">
                  <c:v>419.08000000001397</c:v>
                </c:pt>
                <c:pt idx="2003">
                  <c:v>419.11200000001401</c:v>
                </c:pt>
                <c:pt idx="2004">
                  <c:v>419.14400000001433</c:v>
                </c:pt>
                <c:pt idx="2005">
                  <c:v>419.17600000001403</c:v>
                </c:pt>
                <c:pt idx="2006">
                  <c:v>419.20800000001395</c:v>
                </c:pt>
                <c:pt idx="2007">
                  <c:v>419.24000000001405</c:v>
                </c:pt>
                <c:pt idx="2008">
                  <c:v>419.27200000001397</c:v>
                </c:pt>
                <c:pt idx="2009">
                  <c:v>419.30400000001401</c:v>
                </c:pt>
                <c:pt idx="2010">
                  <c:v>419.33600000001394</c:v>
                </c:pt>
                <c:pt idx="2011">
                  <c:v>419.36800000001398</c:v>
                </c:pt>
                <c:pt idx="2012">
                  <c:v>419.40000000001396</c:v>
                </c:pt>
                <c:pt idx="2013">
                  <c:v>419.43200000001394</c:v>
                </c:pt>
                <c:pt idx="2014">
                  <c:v>419.46400000001398</c:v>
                </c:pt>
                <c:pt idx="2015">
                  <c:v>419.49600000001368</c:v>
                </c:pt>
                <c:pt idx="2016">
                  <c:v>419.52800000001395</c:v>
                </c:pt>
                <c:pt idx="2017">
                  <c:v>419.56000000001404</c:v>
                </c:pt>
                <c:pt idx="2018">
                  <c:v>419.59200000001397</c:v>
                </c:pt>
                <c:pt idx="2019">
                  <c:v>419.62400000001401</c:v>
                </c:pt>
                <c:pt idx="2020">
                  <c:v>419.65600000001405</c:v>
                </c:pt>
                <c:pt idx="2021">
                  <c:v>419.68800000001397</c:v>
                </c:pt>
                <c:pt idx="2022">
                  <c:v>419.72000000001395</c:v>
                </c:pt>
                <c:pt idx="2023">
                  <c:v>419.75200000001405</c:v>
                </c:pt>
                <c:pt idx="2024">
                  <c:v>419.78400000001398</c:v>
                </c:pt>
                <c:pt idx="2025">
                  <c:v>419.81600000001396</c:v>
                </c:pt>
                <c:pt idx="2026">
                  <c:v>419.848000000014</c:v>
                </c:pt>
                <c:pt idx="2027">
                  <c:v>419.88000000001398</c:v>
                </c:pt>
                <c:pt idx="2028">
                  <c:v>419.91200000001396</c:v>
                </c:pt>
                <c:pt idx="2029">
                  <c:v>419.94400000001298</c:v>
                </c:pt>
                <c:pt idx="2030">
                  <c:v>419.97600000001393</c:v>
                </c:pt>
                <c:pt idx="2031">
                  <c:v>420.00800000001396</c:v>
                </c:pt>
                <c:pt idx="2032">
                  <c:v>420.04000000001298</c:v>
                </c:pt>
                <c:pt idx="2033">
                  <c:v>420.07200000001404</c:v>
                </c:pt>
                <c:pt idx="2034">
                  <c:v>420.10400000001334</c:v>
                </c:pt>
                <c:pt idx="2035">
                  <c:v>420.13600000001293</c:v>
                </c:pt>
                <c:pt idx="2036">
                  <c:v>420.16800000001302</c:v>
                </c:pt>
                <c:pt idx="2037">
                  <c:v>420.20000000001301</c:v>
                </c:pt>
                <c:pt idx="2038">
                  <c:v>420.23200000001299</c:v>
                </c:pt>
                <c:pt idx="2039">
                  <c:v>420.26400000001308</c:v>
                </c:pt>
                <c:pt idx="2040">
                  <c:v>420.29600000001267</c:v>
                </c:pt>
                <c:pt idx="2041">
                  <c:v>420.32800000001299</c:v>
                </c:pt>
                <c:pt idx="2042">
                  <c:v>420.36000000001297</c:v>
                </c:pt>
                <c:pt idx="2043">
                  <c:v>420.39200000001301</c:v>
                </c:pt>
                <c:pt idx="2044">
                  <c:v>420.424000000013</c:v>
                </c:pt>
                <c:pt idx="2045">
                  <c:v>420.45600000001269</c:v>
                </c:pt>
                <c:pt idx="2046">
                  <c:v>420.48800000001273</c:v>
                </c:pt>
                <c:pt idx="2047">
                  <c:v>420.520000000013</c:v>
                </c:pt>
                <c:pt idx="2048">
                  <c:v>420.55200000001298</c:v>
                </c:pt>
                <c:pt idx="2049">
                  <c:v>420.58400000001302</c:v>
                </c:pt>
                <c:pt idx="2050">
                  <c:v>420.616000000013</c:v>
                </c:pt>
                <c:pt idx="2051">
                  <c:v>420.64800000001298</c:v>
                </c:pt>
                <c:pt idx="2052">
                  <c:v>420.68000000001302</c:v>
                </c:pt>
                <c:pt idx="2053">
                  <c:v>420.71200000001301</c:v>
                </c:pt>
                <c:pt idx="2054">
                  <c:v>420.74400000001327</c:v>
                </c:pt>
                <c:pt idx="2055">
                  <c:v>420.77600000001303</c:v>
                </c:pt>
                <c:pt idx="2056">
                  <c:v>420.80800000001301</c:v>
                </c:pt>
                <c:pt idx="2057">
                  <c:v>420.84000000001328</c:v>
                </c:pt>
                <c:pt idx="2058">
                  <c:v>420.87200000001297</c:v>
                </c:pt>
                <c:pt idx="2059">
                  <c:v>420.90400000001301</c:v>
                </c:pt>
                <c:pt idx="2060">
                  <c:v>420.9360000000126</c:v>
                </c:pt>
                <c:pt idx="2061">
                  <c:v>420.96800000001269</c:v>
                </c:pt>
                <c:pt idx="2062">
                  <c:v>421.00000000001302</c:v>
                </c:pt>
                <c:pt idx="2063">
                  <c:v>421.032000000013</c:v>
                </c:pt>
                <c:pt idx="2064">
                  <c:v>421.06400000001298</c:v>
                </c:pt>
                <c:pt idx="2065">
                  <c:v>421.09600000001274</c:v>
                </c:pt>
                <c:pt idx="2066">
                  <c:v>421.128000000013</c:v>
                </c:pt>
                <c:pt idx="2067">
                  <c:v>421.16000000001327</c:v>
                </c:pt>
                <c:pt idx="2068">
                  <c:v>421.19200000001302</c:v>
                </c:pt>
                <c:pt idx="2069">
                  <c:v>421.22400000001301</c:v>
                </c:pt>
                <c:pt idx="2070">
                  <c:v>421.25600000001299</c:v>
                </c:pt>
                <c:pt idx="2071">
                  <c:v>421.28800000001303</c:v>
                </c:pt>
                <c:pt idx="2072">
                  <c:v>421.32000000001301</c:v>
                </c:pt>
                <c:pt idx="2073">
                  <c:v>421.35200000001328</c:v>
                </c:pt>
                <c:pt idx="2074">
                  <c:v>421.38400000001297</c:v>
                </c:pt>
                <c:pt idx="2075">
                  <c:v>421.41600000001273</c:v>
                </c:pt>
                <c:pt idx="2076">
                  <c:v>421.448000000013</c:v>
                </c:pt>
                <c:pt idx="2077">
                  <c:v>421.48000000001269</c:v>
                </c:pt>
                <c:pt idx="2078">
                  <c:v>421.51200000001302</c:v>
                </c:pt>
                <c:pt idx="2079">
                  <c:v>421.54400000001334</c:v>
                </c:pt>
                <c:pt idx="2080">
                  <c:v>421.57600000001293</c:v>
                </c:pt>
                <c:pt idx="2081">
                  <c:v>421.60800000001302</c:v>
                </c:pt>
                <c:pt idx="2082">
                  <c:v>421.64000000001334</c:v>
                </c:pt>
                <c:pt idx="2083">
                  <c:v>421.67200000001327</c:v>
                </c:pt>
                <c:pt idx="2084">
                  <c:v>421.70400000001302</c:v>
                </c:pt>
                <c:pt idx="2085">
                  <c:v>421.73600000001193</c:v>
                </c:pt>
                <c:pt idx="2086">
                  <c:v>421.76800000001299</c:v>
                </c:pt>
                <c:pt idx="2087">
                  <c:v>421.80000000001297</c:v>
                </c:pt>
                <c:pt idx="2088">
                  <c:v>421.83200000001204</c:v>
                </c:pt>
                <c:pt idx="2089">
                  <c:v>421.86400000001328</c:v>
                </c:pt>
                <c:pt idx="2090">
                  <c:v>421.89600000001269</c:v>
                </c:pt>
                <c:pt idx="2091">
                  <c:v>421.92800000001199</c:v>
                </c:pt>
                <c:pt idx="2092">
                  <c:v>421.96000000001197</c:v>
                </c:pt>
                <c:pt idx="2093">
                  <c:v>421.99200000001196</c:v>
                </c:pt>
                <c:pt idx="2094">
                  <c:v>422.02400000001205</c:v>
                </c:pt>
                <c:pt idx="2095">
                  <c:v>422.05600000001198</c:v>
                </c:pt>
                <c:pt idx="2096">
                  <c:v>422.08800000001196</c:v>
                </c:pt>
                <c:pt idx="2097">
                  <c:v>422.120000000012</c:v>
                </c:pt>
                <c:pt idx="2098">
                  <c:v>422.15200000001226</c:v>
                </c:pt>
                <c:pt idx="2099">
                  <c:v>422.18400000001202</c:v>
                </c:pt>
                <c:pt idx="2100">
                  <c:v>422.21600000001195</c:v>
                </c:pt>
                <c:pt idx="2101">
                  <c:v>422.24800000001198</c:v>
                </c:pt>
                <c:pt idx="2102">
                  <c:v>422.28000000001197</c:v>
                </c:pt>
                <c:pt idx="2103">
                  <c:v>422.31200000001201</c:v>
                </c:pt>
                <c:pt idx="2104">
                  <c:v>422.34400000001233</c:v>
                </c:pt>
                <c:pt idx="2105">
                  <c:v>422.37600000001203</c:v>
                </c:pt>
                <c:pt idx="2106">
                  <c:v>422.40800000001195</c:v>
                </c:pt>
                <c:pt idx="2107">
                  <c:v>422.44000000001205</c:v>
                </c:pt>
                <c:pt idx="2108">
                  <c:v>422.47200000001197</c:v>
                </c:pt>
                <c:pt idx="2109">
                  <c:v>422.50400000001201</c:v>
                </c:pt>
                <c:pt idx="2110">
                  <c:v>422.53600000001194</c:v>
                </c:pt>
                <c:pt idx="2111">
                  <c:v>422.56800000001198</c:v>
                </c:pt>
                <c:pt idx="2112">
                  <c:v>422.60000000001202</c:v>
                </c:pt>
                <c:pt idx="2113">
                  <c:v>422.632000000012</c:v>
                </c:pt>
                <c:pt idx="2114">
                  <c:v>422.66400000001227</c:v>
                </c:pt>
                <c:pt idx="2115">
                  <c:v>422.69600000001196</c:v>
                </c:pt>
                <c:pt idx="2116">
                  <c:v>422.72800000001195</c:v>
                </c:pt>
                <c:pt idx="2117">
                  <c:v>422.76000000001198</c:v>
                </c:pt>
                <c:pt idx="2118">
                  <c:v>422.79200000001197</c:v>
                </c:pt>
                <c:pt idx="2119">
                  <c:v>422.82400000001201</c:v>
                </c:pt>
                <c:pt idx="2120">
                  <c:v>422.85600000001205</c:v>
                </c:pt>
                <c:pt idx="2121">
                  <c:v>422.88800000001203</c:v>
                </c:pt>
                <c:pt idx="2122">
                  <c:v>422.92000000001195</c:v>
                </c:pt>
                <c:pt idx="2123">
                  <c:v>422.95200000001205</c:v>
                </c:pt>
                <c:pt idx="2124">
                  <c:v>422.98400000001197</c:v>
                </c:pt>
                <c:pt idx="2125">
                  <c:v>423.01600000001196</c:v>
                </c:pt>
                <c:pt idx="2126">
                  <c:v>423.048000000012</c:v>
                </c:pt>
                <c:pt idx="2127">
                  <c:v>423.08000000001198</c:v>
                </c:pt>
                <c:pt idx="2128">
                  <c:v>423.11200000001202</c:v>
                </c:pt>
                <c:pt idx="2129">
                  <c:v>423.14400000001234</c:v>
                </c:pt>
                <c:pt idx="2130">
                  <c:v>423.17600000001198</c:v>
                </c:pt>
                <c:pt idx="2131">
                  <c:v>423.20800000001196</c:v>
                </c:pt>
                <c:pt idx="2132">
                  <c:v>423.240000000012</c:v>
                </c:pt>
                <c:pt idx="2133">
                  <c:v>423.27200000001204</c:v>
                </c:pt>
                <c:pt idx="2134">
                  <c:v>423.30400000001202</c:v>
                </c:pt>
                <c:pt idx="2135">
                  <c:v>423.33600000001195</c:v>
                </c:pt>
                <c:pt idx="2136">
                  <c:v>423.36800000001205</c:v>
                </c:pt>
                <c:pt idx="2137">
                  <c:v>423.40000000001203</c:v>
                </c:pt>
                <c:pt idx="2138">
                  <c:v>423.43200000001195</c:v>
                </c:pt>
                <c:pt idx="2139">
                  <c:v>423.46400000001205</c:v>
                </c:pt>
                <c:pt idx="2140">
                  <c:v>423.49600000001169</c:v>
                </c:pt>
                <c:pt idx="2141">
                  <c:v>423.52800000001196</c:v>
                </c:pt>
                <c:pt idx="2142">
                  <c:v>423.560000000012</c:v>
                </c:pt>
                <c:pt idx="2143">
                  <c:v>423.59200000001198</c:v>
                </c:pt>
                <c:pt idx="2144">
                  <c:v>423.62400000001202</c:v>
                </c:pt>
                <c:pt idx="2145">
                  <c:v>423.65600000001098</c:v>
                </c:pt>
                <c:pt idx="2146">
                  <c:v>423.68800000001198</c:v>
                </c:pt>
                <c:pt idx="2147">
                  <c:v>423.720000000011</c:v>
                </c:pt>
                <c:pt idx="2148">
                  <c:v>423.75200000001098</c:v>
                </c:pt>
                <c:pt idx="2149">
                  <c:v>423.78400000001102</c:v>
                </c:pt>
                <c:pt idx="2150">
                  <c:v>423.816000000011</c:v>
                </c:pt>
                <c:pt idx="2151">
                  <c:v>423.84800000001098</c:v>
                </c:pt>
                <c:pt idx="2152">
                  <c:v>423.88000000001102</c:v>
                </c:pt>
                <c:pt idx="2153">
                  <c:v>423.91200000001101</c:v>
                </c:pt>
                <c:pt idx="2154">
                  <c:v>423.94400000001127</c:v>
                </c:pt>
                <c:pt idx="2155">
                  <c:v>423.97600000001103</c:v>
                </c:pt>
                <c:pt idx="2156">
                  <c:v>424.00800000001101</c:v>
                </c:pt>
                <c:pt idx="2157">
                  <c:v>424.04000000001128</c:v>
                </c:pt>
                <c:pt idx="2158">
                  <c:v>424.07200000001097</c:v>
                </c:pt>
                <c:pt idx="2159">
                  <c:v>424.10400000001141</c:v>
                </c:pt>
                <c:pt idx="2160">
                  <c:v>424.13600000001099</c:v>
                </c:pt>
                <c:pt idx="2161">
                  <c:v>424.16800000001098</c:v>
                </c:pt>
                <c:pt idx="2162">
                  <c:v>424.20000000001102</c:v>
                </c:pt>
                <c:pt idx="2163">
                  <c:v>424.232000000011</c:v>
                </c:pt>
                <c:pt idx="2164">
                  <c:v>424.26400000001098</c:v>
                </c:pt>
                <c:pt idx="2165">
                  <c:v>424.29600000001074</c:v>
                </c:pt>
                <c:pt idx="2166">
                  <c:v>424.328000000011</c:v>
                </c:pt>
                <c:pt idx="2167">
                  <c:v>424.36000000001098</c:v>
                </c:pt>
                <c:pt idx="2168">
                  <c:v>424.39200000001102</c:v>
                </c:pt>
                <c:pt idx="2169">
                  <c:v>424.42400000001101</c:v>
                </c:pt>
                <c:pt idx="2170">
                  <c:v>424.45600000001099</c:v>
                </c:pt>
                <c:pt idx="2171">
                  <c:v>424.48800000001103</c:v>
                </c:pt>
                <c:pt idx="2172">
                  <c:v>424.52000000001101</c:v>
                </c:pt>
                <c:pt idx="2173">
                  <c:v>424.55200000001128</c:v>
                </c:pt>
                <c:pt idx="2174">
                  <c:v>424.58400000001097</c:v>
                </c:pt>
                <c:pt idx="2175">
                  <c:v>424.61600000001101</c:v>
                </c:pt>
                <c:pt idx="2176">
                  <c:v>424.64800000001128</c:v>
                </c:pt>
                <c:pt idx="2177">
                  <c:v>424.68000000001098</c:v>
                </c:pt>
                <c:pt idx="2178">
                  <c:v>424.71200000001102</c:v>
                </c:pt>
                <c:pt idx="2179">
                  <c:v>424.74400000001134</c:v>
                </c:pt>
                <c:pt idx="2180">
                  <c:v>424.7760000000107</c:v>
                </c:pt>
                <c:pt idx="2181">
                  <c:v>424.80800000001102</c:v>
                </c:pt>
                <c:pt idx="2182">
                  <c:v>424.84000000001134</c:v>
                </c:pt>
                <c:pt idx="2183">
                  <c:v>424.87200000001098</c:v>
                </c:pt>
                <c:pt idx="2184">
                  <c:v>424.90400000001102</c:v>
                </c:pt>
                <c:pt idx="2185">
                  <c:v>424.93600000001067</c:v>
                </c:pt>
                <c:pt idx="2186">
                  <c:v>424.96800000001099</c:v>
                </c:pt>
                <c:pt idx="2187">
                  <c:v>425.00000000001108</c:v>
                </c:pt>
                <c:pt idx="2188">
                  <c:v>425.03200000001101</c:v>
                </c:pt>
                <c:pt idx="2189">
                  <c:v>425.06400000001128</c:v>
                </c:pt>
                <c:pt idx="2190">
                  <c:v>425.09600000001069</c:v>
                </c:pt>
                <c:pt idx="2191">
                  <c:v>425.12800000001101</c:v>
                </c:pt>
                <c:pt idx="2192">
                  <c:v>425.16000000001128</c:v>
                </c:pt>
                <c:pt idx="2193">
                  <c:v>425.19200000001098</c:v>
                </c:pt>
                <c:pt idx="2194">
                  <c:v>425.22400000001102</c:v>
                </c:pt>
                <c:pt idx="2195">
                  <c:v>425.256000000011</c:v>
                </c:pt>
                <c:pt idx="2196">
                  <c:v>425.2880000000107</c:v>
                </c:pt>
                <c:pt idx="2197">
                  <c:v>425.32000000001102</c:v>
                </c:pt>
                <c:pt idx="2198">
                  <c:v>425.35200000000998</c:v>
                </c:pt>
                <c:pt idx="2199">
                  <c:v>425.38400000001127</c:v>
                </c:pt>
                <c:pt idx="2200">
                  <c:v>425.41600000001074</c:v>
                </c:pt>
                <c:pt idx="2201">
                  <c:v>425.44800000000993</c:v>
                </c:pt>
                <c:pt idx="2202">
                  <c:v>425.48000000001099</c:v>
                </c:pt>
                <c:pt idx="2203">
                  <c:v>425.51200000001</c:v>
                </c:pt>
                <c:pt idx="2204">
                  <c:v>425.54400000001027</c:v>
                </c:pt>
                <c:pt idx="2205">
                  <c:v>425.57600000001003</c:v>
                </c:pt>
                <c:pt idx="2206">
                  <c:v>425.60800000001001</c:v>
                </c:pt>
                <c:pt idx="2207">
                  <c:v>425.64000000001028</c:v>
                </c:pt>
                <c:pt idx="2208">
                  <c:v>425.67200000000997</c:v>
                </c:pt>
                <c:pt idx="2209">
                  <c:v>425.70400000001001</c:v>
                </c:pt>
                <c:pt idx="2210">
                  <c:v>425.7360000000096</c:v>
                </c:pt>
                <c:pt idx="2211">
                  <c:v>425.76800000000969</c:v>
                </c:pt>
                <c:pt idx="2212">
                  <c:v>425.80000000001002</c:v>
                </c:pt>
                <c:pt idx="2213">
                  <c:v>425.83200000001</c:v>
                </c:pt>
                <c:pt idx="2214">
                  <c:v>425.86400000000998</c:v>
                </c:pt>
                <c:pt idx="2215">
                  <c:v>425.89600000000974</c:v>
                </c:pt>
                <c:pt idx="2216">
                  <c:v>425.92800000000966</c:v>
                </c:pt>
                <c:pt idx="2217">
                  <c:v>425.96000000000993</c:v>
                </c:pt>
                <c:pt idx="2218">
                  <c:v>425.99200000000974</c:v>
                </c:pt>
                <c:pt idx="2219">
                  <c:v>426.02400000001001</c:v>
                </c:pt>
                <c:pt idx="2220">
                  <c:v>426.05600000000999</c:v>
                </c:pt>
                <c:pt idx="2221">
                  <c:v>426.08800000001003</c:v>
                </c:pt>
                <c:pt idx="2222">
                  <c:v>426.12000000001001</c:v>
                </c:pt>
                <c:pt idx="2223">
                  <c:v>426.15200000001028</c:v>
                </c:pt>
                <c:pt idx="2224">
                  <c:v>426.18400000000997</c:v>
                </c:pt>
                <c:pt idx="2225">
                  <c:v>426.21600000000973</c:v>
                </c:pt>
                <c:pt idx="2226">
                  <c:v>426.24800000000999</c:v>
                </c:pt>
                <c:pt idx="2227">
                  <c:v>426.28000000000969</c:v>
                </c:pt>
                <c:pt idx="2228">
                  <c:v>426.31200000001002</c:v>
                </c:pt>
                <c:pt idx="2229">
                  <c:v>426.34400000001034</c:v>
                </c:pt>
                <c:pt idx="2230">
                  <c:v>426.3760000000097</c:v>
                </c:pt>
                <c:pt idx="2231">
                  <c:v>426.40800000000974</c:v>
                </c:pt>
                <c:pt idx="2232">
                  <c:v>426.44000000001</c:v>
                </c:pt>
                <c:pt idx="2233">
                  <c:v>426.47200000000993</c:v>
                </c:pt>
                <c:pt idx="2234">
                  <c:v>426.50400000001002</c:v>
                </c:pt>
                <c:pt idx="2235">
                  <c:v>426.53600000000966</c:v>
                </c:pt>
                <c:pt idx="2236">
                  <c:v>426.56800000000999</c:v>
                </c:pt>
                <c:pt idx="2237">
                  <c:v>426.60000000001008</c:v>
                </c:pt>
                <c:pt idx="2238">
                  <c:v>426.63200000001001</c:v>
                </c:pt>
                <c:pt idx="2239">
                  <c:v>426.66400000001028</c:v>
                </c:pt>
                <c:pt idx="2240">
                  <c:v>426.69600000000969</c:v>
                </c:pt>
                <c:pt idx="2241">
                  <c:v>426.72800000000973</c:v>
                </c:pt>
                <c:pt idx="2242">
                  <c:v>426.76000000001</c:v>
                </c:pt>
                <c:pt idx="2243">
                  <c:v>426.79200000000969</c:v>
                </c:pt>
                <c:pt idx="2244">
                  <c:v>426.82400000001002</c:v>
                </c:pt>
                <c:pt idx="2245">
                  <c:v>426.85600000001</c:v>
                </c:pt>
                <c:pt idx="2246">
                  <c:v>426.8880000000097</c:v>
                </c:pt>
                <c:pt idx="2247">
                  <c:v>426.92000000000974</c:v>
                </c:pt>
                <c:pt idx="2248">
                  <c:v>426.95200000001</c:v>
                </c:pt>
                <c:pt idx="2249">
                  <c:v>426.98400000000993</c:v>
                </c:pt>
                <c:pt idx="2250">
                  <c:v>427.01600000000974</c:v>
                </c:pt>
                <c:pt idx="2251">
                  <c:v>427.04800000001001</c:v>
                </c:pt>
                <c:pt idx="2252">
                  <c:v>427.08000000000999</c:v>
                </c:pt>
                <c:pt idx="2253">
                  <c:v>427.11200000001008</c:v>
                </c:pt>
                <c:pt idx="2254">
                  <c:v>427.14400000000933</c:v>
                </c:pt>
                <c:pt idx="2255">
                  <c:v>427.17600000000999</c:v>
                </c:pt>
                <c:pt idx="2256">
                  <c:v>427.20800000000969</c:v>
                </c:pt>
                <c:pt idx="2257">
                  <c:v>427.24000000001001</c:v>
                </c:pt>
                <c:pt idx="2258">
                  <c:v>427.27200000000897</c:v>
                </c:pt>
                <c:pt idx="2259">
                  <c:v>427.30400000000998</c:v>
                </c:pt>
                <c:pt idx="2260">
                  <c:v>427.33600000000899</c:v>
                </c:pt>
                <c:pt idx="2261">
                  <c:v>427.36800000000898</c:v>
                </c:pt>
                <c:pt idx="2262">
                  <c:v>427.40000000000896</c:v>
                </c:pt>
                <c:pt idx="2263">
                  <c:v>427.43200000000894</c:v>
                </c:pt>
                <c:pt idx="2264">
                  <c:v>427.46400000000898</c:v>
                </c:pt>
                <c:pt idx="2265">
                  <c:v>427.49600000000868</c:v>
                </c:pt>
                <c:pt idx="2266">
                  <c:v>427.52800000000894</c:v>
                </c:pt>
                <c:pt idx="2267">
                  <c:v>427.56000000000898</c:v>
                </c:pt>
                <c:pt idx="2268">
                  <c:v>427.59200000000897</c:v>
                </c:pt>
                <c:pt idx="2269">
                  <c:v>427.624000000009</c:v>
                </c:pt>
                <c:pt idx="2270">
                  <c:v>427.65600000000904</c:v>
                </c:pt>
                <c:pt idx="2271">
                  <c:v>427.68800000000903</c:v>
                </c:pt>
                <c:pt idx="2272">
                  <c:v>427.72000000000895</c:v>
                </c:pt>
                <c:pt idx="2273">
                  <c:v>427.75200000000905</c:v>
                </c:pt>
                <c:pt idx="2274">
                  <c:v>427.78400000000897</c:v>
                </c:pt>
                <c:pt idx="2275">
                  <c:v>427.81600000000896</c:v>
                </c:pt>
                <c:pt idx="2276">
                  <c:v>427.84800000000905</c:v>
                </c:pt>
                <c:pt idx="2277">
                  <c:v>427.88000000000898</c:v>
                </c:pt>
                <c:pt idx="2278">
                  <c:v>427.91200000000896</c:v>
                </c:pt>
                <c:pt idx="2279">
                  <c:v>427.944000000009</c:v>
                </c:pt>
                <c:pt idx="2280">
                  <c:v>427.9760000000087</c:v>
                </c:pt>
                <c:pt idx="2281">
                  <c:v>428.00800000000896</c:v>
                </c:pt>
                <c:pt idx="2282">
                  <c:v>428.040000000009</c:v>
                </c:pt>
                <c:pt idx="2283">
                  <c:v>428.07200000000898</c:v>
                </c:pt>
                <c:pt idx="2284">
                  <c:v>428.10400000000902</c:v>
                </c:pt>
                <c:pt idx="2285">
                  <c:v>428.13600000000895</c:v>
                </c:pt>
                <c:pt idx="2286">
                  <c:v>428.16800000000904</c:v>
                </c:pt>
                <c:pt idx="2287">
                  <c:v>428.20000000000903</c:v>
                </c:pt>
                <c:pt idx="2288">
                  <c:v>428.23200000000895</c:v>
                </c:pt>
                <c:pt idx="2289">
                  <c:v>428.26400000000905</c:v>
                </c:pt>
                <c:pt idx="2290">
                  <c:v>428.29600000000869</c:v>
                </c:pt>
                <c:pt idx="2291">
                  <c:v>428.32800000000896</c:v>
                </c:pt>
                <c:pt idx="2292">
                  <c:v>428.36000000000905</c:v>
                </c:pt>
                <c:pt idx="2293">
                  <c:v>428.39200000000898</c:v>
                </c:pt>
                <c:pt idx="2294">
                  <c:v>428.42400000000896</c:v>
                </c:pt>
                <c:pt idx="2295">
                  <c:v>428.45600000000894</c:v>
                </c:pt>
                <c:pt idx="2296">
                  <c:v>428.4880000000087</c:v>
                </c:pt>
                <c:pt idx="2297">
                  <c:v>428.52000000000896</c:v>
                </c:pt>
                <c:pt idx="2298">
                  <c:v>428.552000000009</c:v>
                </c:pt>
                <c:pt idx="2299">
                  <c:v>428.58400000000898</c:v>
                </c:pt>
                <c:pt idx="2300">
                  <c:v>428.61600000000897</c:v>
                </c:pt>
                <c:pt idx="2301">
                  <c:v>428.64800000000901</c:v>
                </c:pt>
                <c:pt idx="2302">
                  <c:v>428.68000000000904</c:v>
                </c:pt>
                <c:pt idx="2303">
                  <c:v>428.71200000000903</c:v>
                </c:pt>
                <c:pt idx="2304">
                  <c:v>428.74400000000901</c:v>
                </c:pt>
                <c:pt idx="2305">
                  <c:v>428.77600000000899</c:v>
                </c:pt>
                <c:pt idx="2306">
                  <c:v>428.80800000000897</c:v>
                </c:pt>
                <c:pt idx="2307">
                  <c:v>428.84000000000901</c:v>
                </c:pt>
                <c:pt idx="2308">
                  <c:v>428.872000000009</c:v>
                </c:pt>
                <c:pt idx="2309">
                  <c:v>428.90400000000898</c:v>
                </c:pt>
                <c:pt idx="2310">
                  <c:v>428.93600000000868</c:v>
                </c:pt>
                <c:pt idx="2311">
                  <c:v>428.96800000000769</c:v>
                </c:pt>
                <c:pt idx="2312">
                  <c:v>429.00000000000898</c:v>
                </c:pt>
                <c:pt idx="2313">
                  <c:v>429.03200000000896</c:v>
                </c:pt>
                <c:pt idx="2314">
                  <c:v>429.06400000000798</c:v>
                </c:pt>
                <c:pt idx="2315">
                  <c:v>429.09600000000893</c:v>
                </c:pt>
                <c:pt idx="2316">
                  <c:v>429.128000000008</c:v>
                </c:pt>
                <c:pt idx="2317">
                  <c:v>429.16000000000798</c:v>
                </c:pt>
                <c:pt idx="2318">
                  <c:v>429.19200000000802</c:v>
                </c:pt>
                <c:pt idx="2319">
                  <c:v>429.224000000008</c:v>
                </c:pt>
                <c:pt idx="2320">
                  <c:v>429.25600000000799</c:v>
                </c:pt>
                <c:pt idx="2321">
                  <c:v>429.28800000000803</c:v>
                </c:pt>
                <c:pt idx="2322">
                  <c:v>429.32000000000801</c:v>
                </c:pt>
                <c:pt idx="2323">
                  <c:v>429.35200000000827</c:v>
                </c:pt>
                <c:pt idx="2324">
                  <c:v>429.38400000000797</c:v>
                </c:pt>
                <c:pt idx="2325">
                  <c:v>429.41600000000767</c:v>
                </c:pt>
                <c:pt idx="2326">
                  <c:v>429.44800000000799</c:v>
                </c:pt>
                <c:pt idx="2327">
                  <c:v>429.48000000000769</c:v>
                </c:pt>
                <c:pt idx="2328">
                  <c:v>429.51200000000802</c:v>
                </c:pt>
                <c:pt idx="2329">
                  <c:v>429.54400000000834</c:v>
                </c:pt>
                <c:pt idx="2330">
                  <c:v>429.5760000000077</c:v>
                </c:pt>
                <c:pt idx="2331">
                  <c:v>429.60800000000802</c:v>
                </c:pt>
                <c:pt idx="2332">
                  <c:v>429.64000000000834</c:v>
                </c:pt>
                <c:pt idx="2333">
                  <c:v>429.67200000000798</c:v>
                </c:pt>
                <c:pt idx="2334">
                  <c:v>429.70400000000802</c:v>
                </c:pt>
                <c:pt idx="2335">
                  <c:v>429.73600000000766</c:v>
                </c:pt>
                <c:pt idx="2336">
                  <c:v>429.76800000000799</c:v>
                </c:pt>
                <c:pt idx="2337">
                  <c:v>429.80000000000808</c:v>
                </c:pt>
                <c:pt idx="2338">
                  <c:v>429.83200000000801</c:v>
                </c:pt>
                <c:pt idx="2339">
                  <c:v>429.86400000000828</c:v>
                </c:pt>
                <c:pt idx="2340">
                  <c:v>429.89600000000769</c:v>
                </c:pt>
                <c:pt idx="2341">
                  <c:v>429.92800000000767</c:v>
                </c:pt>
                <c:pt idx="2342">
                  <c:v>429.96000000000799</c:v>
                </c:pt>
                <c:pt idx="2343">
                  <c:v>429.99200000000769</c:v>
                </c:pt>
                <c:pt idx="2344">
                  <c:v>430.02400000000802</c:v>
                </c:pt>
                <c:pt idx="2345">
                  <c:v>430.056000000008</c:v>
                </c:pt>
                <c:pt idx="2346">
                  <c:v>430.0880000000077</c:v>
                </c:pt>
                <c:pt idx="2347">
                  <c:v>430.12000000000802</c:v>
                </c:pt>
                <c:pt idx="2348">
                  <c:v>430.15200000000834</c:v>
                </c:pt>
                <c:pt idx="2349">
                  <c:v>430.18400000000798</c:v>
                </c:pt>
                <c:pt idx="2350">
                  <c:v>430.21600000000774</c:v>
                </c:pt>
                <c:pt idx="2351">
                  <c:v>430.24800000000801</c:v>
                </c:pt>
                <c:pt idx="2352">
                  <c:v>430.28000000000799</c:v>
                </c:pt>
                <c:pt idx="2353">
                  <c:v>430.31200000000808</c:v>
                </c:pt>
                <c:pt idx="2354">
                  <c:v>430.34400000000835</c:v>
                </c:pt>
                <c:pt idx="2355">
                  <c:v>430.37600000000799</c:v>
                </c:pt>
                <c:pt idx="2356">
                  <c:v>430.40800000000769</c:v>
                </c:pt>
                <c:pt idx="2357">
                  <c:v>430.44000000000801</c:v>
                </c:pt>
                <c:pt idx="2358">
                  <c:v>430.47200000000799</c:v>
                </c:pt>
                <c:pt idx="2359">
                  <c:v>430.50400000000798</c:v>
                </c:pt>
                <c:pt idx="2360">
                  <c:v>430.53600000000773</c:v>
                </c:pt>
                <c:pt idx="2361">
                  <c:v>430.568000000008</c:v>
                </c:pt>
                <c:pt idx="2362">
                  <c:v>430.60000000000798</c:v>
                </c:pt>
                <c:pt idx="2363">
                  <c:v>430.63200000000802</c:v>
                </c:pt>
                <c:pt idx="2364">
                  <c:v>430.66400000000834</c:v>
                </c:pt>
                <c:pt idx="2365">
                  <c:v>430.69600000000793</c:v>
                </c:pt>
                <c:pt idx="2366">
                  <c:v>430.72800000000774</c:v>
                </c:pt>
                <c:pt idx="2367">
                  <c:v>430.76000000000698</c:v>
                </c:pt>
                <c:pt idx="2368">
                  <c:v>430.79200000000799</c:v>
                </c:pt>
                <c:pt idx="2369">
                  <c:v>430.82400000000808</c:v>
                </c:pt>
                <c:pt idx="2370">
                  <c:v>430.85600000000704</c:v>
                </c:pt>
                <c:pt idx="2371">
                  <c:v>430.88800000000799</c:v>
                </c:pt>
                <c:pt idx="2372">
                  <c:v>430.92000000000695</c:v>
                </c:pt>
                <c:pt idx="2373">
                  <c:v>430.95200000000705</c:v>
                </c:pt>
                <c:pt idx="2374">
                  <c:v>430.98400000000697</c:v>
                </c:pt>
                <c:pt idx="2375">
                  <c:v>431.01600000000695</c:v>
                </c:pt>
                <c:pt idx="2376">
                  <c:v>431.04800000000705</c:v>
                </c:pt>
                <c:pt idx="2377">
                  <c:v>431.08000000000698</c:v>
                </c:pt>
                <c:pt idx="2378">
                  <c:v>431.11200000000701</c:v>
                </c:pt>
                <c:pt idx="2379">
                  <c:v>431.14400000000728</c:v>
                </c:pt>
                <c:pt idx="2380">
                  <c:v>431.17600000000698</c:v>
                </c:pt>
                <c:pt idx="2381">
                  <c:v>431.20800000000696</c:v>
                </c:pt>
                <c:pt idx="2382">
                  <c:v>431.240000000007</c:v>
                </c:pt>
                <c:pt idx="2383">
                  <c:v>431.27200000000698</c:v>
                </c:pt>
                <c:pt idx="2384">
                  <c:v>431.30400000000702</c:v>
                </c:pt>
                <c:pt idx="2385">
                  <c:v>431.33600000000695</c:v>
                </c:pt>
                <c:pt idx="2386">
                  <c:v>431.36800000000704</c:v>
                </c:pt>
                <c:pt idx="2387">
                  <c:v>431.40000000000703</c:v>
                </c:pt>
                <c:pt idx="2388">
                  <c:v>431.43200000000695</c:v>
                </c:pt>
                <c:pt idx="2389">
                  <c:v>431.46400000000705</c:v>
                </c:pt>
                <c:pt idx="2390">
                  <c:v>431.49600000000669</c:v>
                </c:pt>
                <c:pt idx="2391">
                  <c:v>431.52800000000695</c:v>
                </c:pt>
                <c:pt idx="2392">
                  <c:v>431.56000000000705</c:v>
                </c:pt>
                <c:pt idx="2393">
                  <c:v>431.59200000000698</c:v>
                </c:pt>
                <c:pt idx="2394">
                  <c:v>431.62400000000702</c:v>
                </c:pt>
                <c:pt idx="2395">
                  <c:v>431.656000000007</c:v>
                </c:pt>
                <c:pt idx="2396">
                  <c:v>431.68800000000698</c:v>
                </c:pt>
                <c:pt idx="2397">
                  <c:v>431.72000000000696</c:v>
                </c:pt>
                <c:pt idx="2398">
                  <c:v>431.752000000007</c:v>
                </c:pt>
                <c:pt idx="2399">
                  <c:v>431.78400000000698</c:v>
                </c:pt>
                <c:pt idx="2400">
                  <c:v>431.81600000000697</c:v>
                </c:pt>
                <c:pt idx="2401">
                  <c:v>431.848000000007</c:v>
                </c:pt>
                <c:pt idx="2402">
                  <c:v>431.88000000000704</c:v>
                </c:pt>
                <c:pt idx="2403">
                  <c:v>431.91200000000703</c:v>
                </c:pt>
                <c:pt idx="2404">
                  <c:v>431.94400000000701</c:v>
                </c:pt>
                <c:pt idx="2405">
                  <c:v>431.97600000000699</c:v>
                </c:pt>
                <c:pt idx="2406">
                  <c:v>432.00800000000697</c:v>
                </c:pt>
                <c:pt idx="2407">
                  <c:v>432.04000000000701</c:v>
                </c:pt>
                <c:pt idx="2408">
                  <c:v>432.07200000000705</c:v>
                </c:pt>
                <c:pt idx="2409">
                  <c:v>432.10400000000726</c:v>
                </c:pt>
                <c:pt idx="2410">
                  <c:v>432.13600000000696</c:v>
                </c:pt>
                <c:pt idx="2411">
                  <c:v>432.168000000007</c:v>
                </c:pt>
                <c:pt idx="2412">
                  <c:v>432.20000000000698</c:v>
                </c:pt>
                <c:pt idx="2413">
                  <c:v>432.23200000000696</c:v>
                </c:pt>
                <c:pt idx="2414">
                  <c:v>432.264000000007</c:v>
                </c:pt>
                <c:pt idx="2415">
                  <c:v>432.29600000000693</c:v>
                </c:pt>
                <c:pt idx="2416">
                  <c:v>432.32800000000697</c:v>
                </c:pt>
                <c:pt idx="2417">
                  <c:v>432.36000000000701</c:v>
                </c:pt>
                <c:pt idx="2418">
                  <c:v>432.39200000000704</c:v>
                </c:pt>
                <c:pt idx="2419">
                  <c:v>432.42400000000703</c:v>
                </c:pt>
                <c:pt idx="2420">
                  <c:v>432.45600000000695</c:v>
                </c:pt>
                <c:pt idx="2421">
                  <c:v>432.48800000000699</c:v>
                </c:pt>
                <c:pt idx="2422">
                  <c:v>432.52000000000697</c:v>
                </c:pt>
                <c:pt idx="2423">
                  <c:v>432.55200000000701</c:v>
                </c:pt>
                <c:pt idx="2424">
                  <c:v>432.58400000000705</c:v>
                </c:pt>
                <c:pt idx="2425">
                  <c:v>432.61600000000698</c:v>
                </c:pt>
                <c:pt idx="2426">
                  <c:v>432.64800000000702</c:v>
                </c:pt>
                <c:pt idx="2427">
                  <c:v>432.68000000000598</c:v>
                </c:pt>
                <c:pt idx="2428">
                  <c:v>432.71200000000698</c:v>
                </c:pt>
                <c:pt idx="2429">
                  <c:v>432.74400000000628</c:v>
                </c:pt>
                <c:pt idx="2430">
                  <c:v>432.77600000000569</c:v>
                </c:pt>
                <c:pt idx="2431">
                  <c:v>432.80800000000602</c:v>
                </c:pt>
                <c:pt idx="2432">
                  <c:v>432.84000000000634</c:v>
                </c:pt>
                <c:pt idx="2433">
                  <c:v>432.87200000000598</c:v>
                </c:pt>
                <c:pt idx="2434">
                  <c:v>432.90400000000602</c:v>
                </c:pt>
                <c:pt idx="2435">
                  <c:v>432.93600000000566</c:v>
                </c:pt>
                <c:pt idx="2436">
                  <c:v>432.96800000000599</c:v>
                </c:pt>
                <c:pt idx="2437">
                  <c:v>433.00000000000608</c:v>
                </c:pt>
                <c:pt idx="2438">
                  <c:v>433.03200000000601</c:v>
                </c:pt>
                <c:pt idx="2439">
                  <c:v>433.06400000000627</c:v>
                </c:pt>
                <c:pt idx="2440">
                  <c:v>433.09600000000569</c:v>
                </c:pt>
                <c:pt idx="2441">
                  <c:v>433.12800000000601</c:v>
                </c:pt>
                <c:pt idx="2442">
                  <c:v>433.16000000000628</c:v>
                </c:pt>
                <c:pt idx="2443">
                  <c:v>433.19200000000598</c:v>
                </c:pt>
                <c:pt idx="2444">
                  <c:v>433.22400000000601</c:v>
                </c:pt>
                <c:pt idx="2445">
                  <c:v>433.256000000006</c:v>
                </c:pt>
                <c:pt idx="2446">
                  <c:v>433.2880000000057</c:v>
                </c:pt>
                <c:pt idx="2447">
                  <c:v>433.32000000000602</c:v>
                </c:pt>
                <c:pt idx="2448">
                  <c:v>433.35200000000634</c:v>
                </c:pt>
                <c:pt idx="2449">
                  <c:v>433.38400000000598</c:v>
                </c:pt>
                <c:pt idx="2450">
                  <c:v>433.41600000000574</c:v>
                </c:pt>
                <c:pt idx="2451">
                  <c:v>433.448000000006</c:v>
                </c:pt>
                <c:pt idx="2452">
                  <c:v>433.48000000000599</c:v>
                </c:pt>
                <c:pt idx="2453">
                  <c:v>433.51200000000608</c:v>
                </c:pt>
                <c:pt idx="2454">
                  <c:v>433.54400000000635</c:v>
                </c:pt>
                <c:pt idx="2455">
                  <c:v>433.57600000000599</c:v>
                </c:pt>
                <c:pt idx="2456">
                  <c:v>433.60800000000597</c:v>
                </c:pt>
                <c:pt idx="2457">
                  <c:v>433.64000000000641</c:v>
                </c:pt>
                <c:pt idx="2458">
                  <c:v>433.67200000000628</c:v>
                </c:pt>
                <c:pt idx="2459">
                  <c:v>433.70400000000598</c:v>
                </c:pt>
                <c:pt idx="2460">
                  <c:v>433.73600000000573</c:v>
                </c:pt>
                <c:pt idx="2461">
                  <c:v>433.768000000006</c:v>
                </c:pt>
                <c:pt idx="2462">
                  <c:v>433.80000000000598</c:v>
                </c:pt>
                <c:pt idx="2463">
                  <c:v>433.83200000000602</c:v>
                </c:pt>
                <c:pt idx="2464">
                  <c:v>433.86400000000634</c:v>
                </c:pt>
                <c:pt idx="2465">
                  <c:v>433.89600000000593</c:v>
                </c:pt>
                <c:pt idx="2466">
                  <c:v>433.92800000000574</c:v>
                </c:pt>
                <c:pt idx="2467">
                  <c:v>433.960000000006</c:v>
                </c:pt>
                <c:pt idx="2468">
                  <c:v>433.99200000000599</c:v>
                </c:pt>
                <c:pt idx="2469">
                  <c:v>434.02400000000608</c:v>
                </c:pt>
                <c:pt idx="2470">
                  <c:v>434.05600000000601</c:v>
                </c:pt>
                <c:pt idx="2471">
                  <c:v>434.08800000000599</c:v>
                </c:pt>
                <c:pt idx="2472">
                  <c:v>434.12000000000597</c:v>
                </c:pt>
                <c:pt idx="2473">
                  <c:v>434.15200000000641</c:v>
                </c:pt>
                <c:pt idx="2474">
                  <c:v>434.18400000000628</c:v>
                </c:pt>
                <c:pt idx="2475">
                  <c:v>434.21600000000569</c:v>
                </c:pt>
                <c:pt idx="2476">
                  <c:v>434.24800000000602</c:v>
                </c:pt>
                <c:pt idx="2477">
                  <c:v>434.280000000006</c:v>
                </c:pt>
                <c:pt idx="2478">
                  <c:v>434.31200000000598</c:v>
                </c:pt>
                <c:pt idx="2479">
                  <c:v>434.34400000000642</c:v>
                </c:pt>
                <c:pt idx="2480">
                  <c:v>434.376000000006</c:v>
                </c:pt>
                <c:pt idx="2481">
                  <c:v>434.40800000000593</c:v>
                </c:pt>
                <c:pt idx="2482">
                  <c:v>434.44000000000602</c:v>
                </c:pt>
                <c:pt idx="2483">
                  <c:v>434.47200000000493</c:v>
                </c:pt>
                <c:pt idx="2484">
                  <c:v>434.50400000000502</c:v>
                </c:pt>
                <c:pt idx="2485">
                  <c:v>434.53600000000466</c:v>
                </c:pt>
                <c:pt idx="2486">
                  <c:v>434.56800000000499</c:v>
                </c:pt>
                <c:pt idx="2487">
                  <c:v>434.60000000000502</c:v>
                </c:pt>
                <c:pt idx="2488">
                  <c:v>434.63200000000501</c:v>
                </c:pt>
                <c:pt idx="2489">
                  <c:v>434.66400000000527</c:v>
                </c:pt>
                <c:pt idx="2490">
                  <c:v>434.69600000000469</c:v>
                </c:pt>
                <c:pt idx="2491">
                  <c:v>434.72800000000467</c:v>
                </c:pt>
                <c:pt idx="2492">
                  <c:v>434.76000000000499</c:v>
                </c:pt>
                <c:pt idx="2493">
                  <c:v>434.79200000000469</c:v>
                </c:pt>
                <c:pt idx="2494">
                  <c:v>434.82400000000501</c:v>
                </c:pt>
                <c:pt idx="2495">
                  <c:v>434.856000000005</c:v>
                </c:pt>
                <c:pt idx="2496">
                  <c:v>434.88800000000469</c:v>
                </c:pt>
                <c:pt idx="2497">
                  <c:v>434.92000000000473</c:v>
                </c:pt>
                <c:pt idx="2498">
                  <c:v>434.952000000005</c:v>
                </c:pt>
                <c:pt idx="2499">
                  <c:v>434.98400000000493</c:v>
                </c:pt>
                <c:pt idx="2500">
                  <c:v>435.01600000000474</c:v>
                </c:pt>
                <c:pt idx="2501">
                  <c:v>435.048000000005</c:v>
                </c:pt>
                <c:pt idx="2502">
                  <c:v>435.08000000000499</c:v>
                </c:pt>
                <c:pt idx="2503">
                  <c:v>435.11200000000508</c:v>
                </c:pt>
                <c:pt idx="2504">
                  <c:v>435.14400000000535</c:v>
                </c:pt>
                <c:pt idx="2505">
                  <c:v>435.17600000000499</c:v>
                </c:pt>
                <c:pt idx="2506">
                  <c:v>435.20800000000469</c:v>
                </c:pt>
                <c:pt idx="2507">
                  <c:v>435.24000000000501</c:v>
                </c:pt>
                <c:pt idx="2508">
                  <c:v>435.27200000000499</c:v>
                </c:pt>
                <c:pt idx="2509">
                  <c:v>435.30400000000498</c:v>
                </c:pt>
                <c:pt idx="2510">
                  <c:v>435.33600000000473</c:v>
                </c:pt>
                <c:pt idx="2511">
                  <c:v>435.368000000005</c:v>
                </c:pt>
                <c:pt idx="2512">
                  <c:v>435.4000000000047</c:v>
                </c:pt>
                <c:pt idx="2513">
                  <c:v>435.43200000000473</c:v>
                </c:pt>
                <c:pt idx="2514">
                  <c:v>435.464000000005</c:v>
                </c:pt>
                <c:pt idx="2515">
                  <c:v>435.49600000000453</c:v>
                </c:pt>
                <c:pt idx="2516">
                  <c:v>435.52800000000474</c:v>
                </c:pt>
                <c:pt idx="2517">
                  <c:v>435.560000000005</c:v>
                </c:pt>
                <c:pt idx="2518">
                  <c:v>435.59200000000499</c:v>
                </c:pt>
                <c:pt idx="2519">
                  <c:v>435.62400000000508</c:v>
                </c:pt>
                <c:pt idx="2520">
                  <c:v>435.65600000000501</c:v>
                </c:pt>
                <c:pt idx="2521">
                  <c:v>435.68800000000499</c:v>
                </c:pt>
                <c:pt idx="2522">
                  <c:v>435.72000000000469</c:v>
                </c:pt>
                <c:pt idx="2523">
                  <c:v>435.75200000000501</c:v>
                </c:pt>
                <c:pt idx="2524">
                  <c:v>435.78400000000499</c:v>
                </c:pt>
                <c:pt idx="2525">
                  <c:v>435.81600000000469</c:v>
                </c:pt>
                <c:pt idx="2526">
                  <c:v>435.84800000000502</c:v>
                </c:pt>
                <c:pt idx="2527">
                  <c:v>435.880000000005</c:v>
                </c:pt>
                <c:pt idx="2528">
                  <c:v>435.9120000000047</c:v>
                </c:pt>
                <c:pt idx="2529">
                  <c:v>435.94400000000502</c:v>
                </c:pt>
                <c:pt idx="2530">
                  <c:v>435.97600000000466</c:v>
                </c:pt>
                <c:pt idx="2531">
                  <c:v>436.00800000000493</c:v>
                </c:pt>
                <c:pt idx="2532">
                  <c:v>436.04000000000502</c:v>
                </c:pt>
                <c:pt idx="2533">
                  <c:v>436.072000000005</c:v>
                </c:pt>
                <c:pt idx="2534">
                  <c:v>436.10400000000527</c:v>
                </c:pt>
                <c:pt idx="2535">
                  <c:v>436.13600000000503</c:v>
                </c:pt>
                <c:pt idx="2536">
                  <c:v>436.16800000000501</c:v>
                </c:pt>
                <c:pt idx="2537">
                  <c:v>436.20000000000499</c:v>
                </c:pt>
                <c:pt idx="2538">
                  <c:v>436.23200000000469</c:v>
                </c:pt>
                <c:pt idx="2539">
                  <c:v>436.26400000000501</c:v>
                </c:pt>
                <c:pt idx="2540">
                  <c:v>436.29600000000374</c:v>
                </c:pt>
                <c:pt idx="2541">
                  <c:v>436.32800000000395</c:v>
                </c:pt>
                <c:pt idx="2542">
                  <c:v>436.36000000000405</c:v>
                </c:pt>
                <c:pt idx="2543">
                  <c:v>436.39200000000397</c:v>
                </c:pt>
                <c:pt idx="2544">
                  <c:v>436.42400000000396</c:v>
                </c:pt>
                <c:pt idx="2545">
                  <c:v>436.45600000000394</c:v>
                </c:pt>
                <c:pt idx="2546">
                  <c:v>436.48800000000369</c:v>
                </c:pt>
                <c:pt idx="2547">
                  <c:v>436.52000000000396</c:v>
                </c:pt>
                <c:pt idx="2548">
                  <c:v>436.552000000004</c:v>
                </c:pt>
                <c:pt idx="2549">
                  <c:v>436.58400000000398</c:v>
                </c:pt>
                <c:pt idx="2550">
                  <c:v>436.61600000000396</c:v>
                </c:pt>
                <c:pt idx="2551">
                  <c:v>436.648000000004</c:v>
                </c:pt>
                <c:pt idx="2552">
                  <c:v>436.68000000000404</c:v>
                </c:pt>
                <c:pt idx="2553">
                  <c:v>436.71200000000397</c:v>
                </c:pt>
                <c:pt idx="2554">
                  <c:v>436.74400000000401</c:v>
                </c:pt>
                <c:pt idx="2555">
                  <c:v>436.77600000000399</c:v>
                </c:pt>
                <c:pt idx="2556">
                  <c:v>436.80800000000397</c:v>
                </c:pt>
                <c:pt idx="2557">
                  <c:v>436.84000000000401</c:v>
                </c:pt>
                <c:pt idx="2558">
                  <c:v>436.87200000000405</c:v>
                </c:pt>
                <c:pt idx="2559">
                  <c:v>436.90400000000398</c:v>
                </c:pt>
                <c:pt idx="2560">
                  <c:v>436.93600000000367</c:v>
                </c:pt>
                <c:pt idx="2561">
                  <c:v>436.96800000000394</c:v>
                </c:pt>
                <c:pt idx="2562">
                  <c:v>437.00000000000398</c:v>
                </c:pt>
                <c:pt idx="2563">
                  <c:v>437.03200000000396</c:v>
                </c:pt>
                <c:pt idx="2564">
                  <c:v>437.064000000004</c:v>
                </c:pt>
                <c:pt idx="2565">
                  <c:v>437.09600000000393</c:v>
                </c:pt>
                <c:pt idx="2566">
                  <c:v>437.12800000000396</c:v>
                </c:pt>
                <c:pt idx="2567">
                  <c:v>437.160000000004</c:v>
                </c:pt>
                <c:pt idx="2568">
                  <c:v>437.19200000000404</c:v>
                </c:pt>
                <c:pt idx="2569">
                  <c:v>437.22400000000403</c:v>
                </c:pt>
                <c:pt idx="2570">
                  <c:v>437.25600000000395</c:v>
                </c:pt>
                <c:pt idx="2571">
                  <c:v>437.28800000000399</c:v>
                </c:pt>
                <c:pt idx="2572">
                  <c:v>437.32000000000397</c:v>
                </c:pt>
                <c:pt idx="2573">
                  <c:v>437.35200000000401</c:v>
                </c:pt>
                <c:pt idx="2574">
                  <c:v>437.38400000000405</c:v>
                </c:pt>
                <c:pt idx="2575">
                  <c:v>437.41600000000369</c:v>
                </c:pt>
                <c:pt idx="2576">
                  <c:v>437.44800000000396</c:v>
                </c:pt>
                <c:pt idx="2577">
                  <c:v>437.48000000000394</c:v>
                </c:pt>
                <c:pt idx="2578">
                  <c:v>437.51200000000398</c:v>
                </c:pt>
                <c:pt idx="2579">
                  <c:v>437.54400000000402</c:v>
                </c:pt>
                <c:pt idx="2580">
                  <c:v>437.57600000000394</c:v>
                </c:pt>
                <c:pt idx="2581">
                  <c:v>437.60800000000398</c:v>
                </c:pt>
                <c:pt idx="2582">
                  <c:v>437.64000000000402</c:v>
                </c:pt>
                <c:pt idx="2583">
                  <c:v>437.672000000004</c:v>
                </c:pt>
                <c:pt idx="2584">
                  <c:v>437.70400000000404</c:v>
                </c:pt>
                <c:pt idx="2585">
                  <c:v>437.73600000000374</c:v>
                </c:pt>
                <c:pt idx="2586">
                  <c:v>437.76800000000395</c:v>
                </c:pt>
                <c:pt idx="2587">
                  <c:v>437.80000000000405</c:v>
                </c:pt>
                <c:pt idx="2588">
                  <c:v>437.83200000000397</c:v>
                </c:pt>
                <c:pt idx="2589">
                  <c:v>437.86400000000401</c:v>
                </c:pt>
                <c:pt idx="2590">
                  <c:v>437.89600000000399</c:v>
                </c:pt>
                <c:pt idx="2591">
                  <c:v>437.92800000000369</c:v>
                </c:pt>
                <c:pt idx="2592">
                  <c:v>437.96000000000396</c:v>
                </c:pt>
                <c:pt idx="2593">
                  <c:v>437.99200000000394</c:v>
                </c:pt>
                <c:pt idx="2594">
                  <c:v>438.02400000000398</c:v>
                </c:pt>
                <c:pt idx="2595">
                  <c:v>438.05600000000396</c:v>
                </c:pt>
                <c:pt idx="2596">
                  <c:v>438.08800000000269</c:v>
                </c:pt>
                <c:pt idx="2597">
                  <c:v>438.12000000000302</c:v>
                </c:pt>
                <c:pt idx="2598">
                  <c:v>438.15200000000334</c:v>
                </c:pt>
                <c:pt idx="2599">
                  <c:v>438.18400000000298</c:v>
                </c:pt>
                <c:pt idx="2600">
                  <c:v>438.21600000000274</c:v>
                </c:pt>
                <c:pt idx="2601">
                  <c:v>438.248000000003</c:v>
                </c:pt>
                <c:pt idx="2602">
                  <c:v>438.28000000000299</c:v>
                </c:pt>
                <c:pt idx="2603">
                  <c:v>438.31200000000302</c:v>
                </c:pt>
                <c:pt idx="2604">
                  <c:v>438.34400000000335</c:v>
                </c:pt>
                <c:pt idx="2605">
                  <c:v>438.37600000000299</c:v>
                </c:pt>
                <c:pt idx="2606">
                  <c:v>438.40800000000303</c:v>
                </c:pt>
                <c:pt idx="2607">
                  <c:v>438.44000000000301</c:v>
                </c:pt>
                <c:pt idx="2608">
                  <c:v>438.47200000000299</c:v>
                </c:pt>
                <c:pt idx="2609">
                  <c:v>438.50400000000297</c:v>
                </c:pt>
                <c:pt idx="2610">
                  <c:v>438.53600000000273</c:v>
                </c:pt>
                <c:pt idx="2611">
                  <c:v>438.568000000003</c:v>
                </c:pt>
                <c:pt idx="2612">
                  <c:v>438.60000000000298</c:v>
                </c:pt>
                <c:pt idx="2613">
                  <c:v>438.63200000000302</c:v>
                </c:pt>
                <c:pt idx="2614">
                  <c:v>438.66400000000334</c:v>
                </c:pt>
                <c:pt idx="2615">
                  <c:v>438.69600000000293</c:v>
                </c:pt>
                <c:pt idx="2616">
                  <c:v>438.72800000000274</c:v>
                </c:pt>
                <c:pt idx="2617">
                  <c:v>438.760000000003</c:v>
                </c:pt>
                <c:pt idx="2618">
                  <c:v>438.79200000000299</c:v>
                </c:pt>
                <c:pt idx="2619">
                  <c:v>438.82400000000302</c:v>
                </c:pt>
                <c:pt idx="2620">
                  <c:v>438.85600000000301</c:v>
                </c:pt>
                <c:pt idx="2621">
                  <c:v>438.88800000000299</c:v>
                </c:pt>
                <c:pt idx="2622">
                  <c:v>438.92000000000269</c:v>
                </c:pt>
                <c:pt idx="2623">
                  <c:v>438.95200000000301</c:v>
                </c:pt>
                <c:pt idx="2624">
                  <c:v>438.98400000000299</c:v>
                </c:pt>
                <c:pt idx="2625">
                  <c:v>439.01600000000269</c:v>
                </c:pt>
                <c:pt idx="2626">
                  <c:v>439.04800000000301</c:v>
                </c:pt>
                <c:pt idx="2627">
                  <c:v>439.080000000003</c:v>
                </c:pt>
                <c:pt idx="2628">
                  <c:v>439.11200000000298</c:v>
                </c:pt>
                <c:pt idx="2629">
                  <c:v>439.14400000000342</c:v>
                </c:pt>
                <c:pt idx="2630">
                  <c:v>439.176000000003</c:v>
                </c:pt>
                <c:pt idx="2631">
                  <c:v>439.20800000000293</c:v>
                </c:pt>
                <c:pt idx="2632">
                  <c:v>439.24000000000302</c:v>
                </c:pt>
                <c:pt idx="2633">
                  <c:v>439.272000000003</c:v>
                </c:pt>
                <c:pt idx="2634">
                  <c:v>439.30400000000327</c:v>
                </c:pt>
                <c:pt idx="2635">
                  <c:v>439.33600000000303</c:v>
                </c:pt>
                <c:pt idx="2636">
                  <c:v>439.36800000000301</c:v>
                </c:pt>
                <c:pt idx="2637">
                  <c:v>439.40000000000299</c:v>
                </c:pt>
                <c:pt idx="2638">
                  <c:v>439.43200000000269</c:v>
                </c:pt>
                <c:pt idx="2639">
                  <c:v>439.46400000000301</c:v>
                </c:pt>
                <c:pt idx="2640">
                  <c:v>439.4960000000026</c:v>
                </c:pt>
                <c:pt idx="2641">
                  <c:v>439.52800000000269</c:v>
                </c:pt>
                <c:pt idx="2642">
                  <c:v>439.56000000000301</c:v>
                </c:pt>
                <c:pt idx="2643">
                  <c:v>439.592000000003</c:v>
                </c:pt>
                <c:pt idx="2644">
                  <c:v>439.62400000000298</c:v>
                </c:pt>
                <c:pt idx="2645">
                  <c:v>439.65600000000302</c:v>
                </c:pt>
                <c:pt idx="2646">
                  <c:v>439.688000000003</c:v>
                </c:pt>
                <c:pt idx="2647">
                  <c:v>439.72000000000293</c:v>
                </c:pt>
                <c:pt idx="2648">
                  <c:v>439.75200000000302</c:v>
                </c:pt>
                <c:pt idx="2649">
                  <c:v>439.784000000003</c:v>
                </c:pt>
                <c:pt idx="2650">
                  <c:v>439.81600000000299</c:v>
                </c:pt>
                <c:pt idx="2651">
                  <c:v>439.84800000000308</c:v>
                </c:pt>
                <c:pt idx="2652">
                  <c:v>439.88000000000198</c:v>
                </c:pt>
                <c:pt idx="2653">
                  <c:v>439.91200000000197</c:v>
                </c:pt>
                <c:pt idx="2654">
                  <c:v>439.94400000000201</c:v>
                </c:pt>
                <c:pt idx="2655">
                  <c:v>439.97600000000199</c:v>
                </c:pt>
                <c:pt idx="2656">
                  <c:v>440.00800000000203</c:v>
                </c:pt>
                <c:pt idx="2657">
                  <c:v>440.04000000000201</c:v>
                </c:pt>
                <c:pt idx="2658">
                  <c:v>440.07200000000205</c:v>
                </c:pt>
                <c:pt idx="2659">
                  <c:v>440.10400000000226</c:v>
                </c:pt>
                <c:pt idx="2660">
                  <c:v>440.13600000000196</c:v>
                </c:pt>
                <c:pt idx="2661">
                  <c:v>440.168000000002</c:v>
                </c:pt>
                <c:pt idx="2662">
                  <c:v>440.20000000000198</c:v>
                </c:pt>
                <c:pt idx="2663">
                  <c:v>440.23200000000196</c:v>
                </c:pt>
                <c:pt idx="2664">
                  <c:v>440.264000000002</c:v>
                </c:pt>
                <c:pt idx="2665">
                  <c:v>440.2960000000017</c:v>
                </c:pt>
                <c:pt idx="2666">
                  <c:v>440.32800000000196</c:v>
                </c:pt>
                <c:pt idx="2667">
                  <c:v>440.360000000002</c:v>
                </c:pt>
                <c:pt idx="2668">
                  <c:v>440.39200000000204</c:v>
                </c:pt>
                <c:pt idx="2669">
                  <c:v>440.42400000000197</c:v>
                </c:pt>
                <c:pt idx="2670">
                  <c:v>440.45600000000195</c:v>
                </c:pt>
                <c:pt idx="2671">
                  <c:v>440.48800000000199</c:v>
                </c:pt>
                <c:pt idx="2672">
                  <c:v>440.52000000000203</c:v>
                </c:pt>
                <c:pt idx="2673">
                  <c:v>440.55200000000201</c:v>
                </c:pt>
                <c:pt idx="2674">
                  <c:v>440.58400000000205</c:v>
                </c:pt>
                <c:pt idx="2675">
                  <c:v>440.61600000000197</c:v>
                </c:pt>
                <c:pt idx="2676">
                  <c:v>440.64800000000201</c:v>
                </c:pt>
                <c:pt idx="2677">
                  <c:v>440.680000000002</c:v>
                </c:pt>
                <c:pt idx="2678">
                  <c:v>440.71200000000198</c:v>
                </c:pt>
                <c:pt idx="2679">
                  <c:v>440.74400000000202</c:v>
                </c:pt>
                <c:pt idx="2680">
                  <c:v>440.77600000000194</c:v>
                </c:pt>
                <c:pt idx="2681">
                  <c:v>440.80800000000198</c:v>
                </c:pt>
                <c:pt idx="2682">
                  <c:v>440.84000000000202</c:v>
                </c:pt>
                <c:pt idx="2683">
                  <c:v>440.872000000002</c:v>
                </c:pt>
                <c:pt idx="2684">
                  <c:v>440.90400000000204</c:v>
                </c:pt>
                <c:pt idx="2685">
                  <c:v>440.93600000000168</c:v>
                </c:pt>
                <c:pt idx="2686">
                  <c:v>440.96800000000195</c:v>
                </c:pt>
                <c:pt idx="2687">
                  <c:v>441.00000000000205</c:v>
                </c:pt>
                <c:pt idx="2688">
                  <c:v>441.03200000000197</c:v>
                </c:pt>
                <c:pt idx="2689">
                  <c:v>441.06400000000201</c:v>
                </c:pt>
                <c:pt idx="2690">
                  <c:v>441.09600000000199</c:v>
                </c:pt>
                <c:pt idx="2691">
                  <c:v>441.12800000000198</c:v>
                </c:pt>
                <c:pt idx="2692">
                  <c:v>441.16000000000201</c:v>
                </c:pt>
                <c:pt idx="2693">
                  <c:v>441.192000000002</c:v>
                </c:pt>
                <c:pt idx="2694">
                  <c:v>441.22400000000198</c:v>
                </c:pt>
                <c:pt idx="2695">
                  <c:v>441.25600000000196</c:v>
                </c:pt>
                <c:pt idx="2696">
                  <c:v>441.28800000000194</c:v>
                </c:pt>
                <c:pt idx="2697">
                  <c:v>441.32000000000198</c:v>
                </c:pt>
                <c:pt idx="2698">
                  <c:v>441.35200000000202</c:v>
                </c:pt>
                <c:pt idx="2699">
                  <c:v>441.384000000002</c:v>
                </c:pt>
                <c:pt idx="2700">
                  <c:v>441.41600000000199</c:v>
                </c:pt>
                <c:pt idx="2701">
                  <c:v>441.44800000000203</c:v>
                </c:pt>
                <c:pt idx="2702">
                  <c:v>441.48000000000195</c:v>
                </c:pt>
                <c:pt idx="2703">
                  <c:v>441.51200000000205</c:v>
                </c:pt>
                <c:pt idx="2704">
                  <c:v>441.54400000000226</c:v>
                </c:pt>
                <c:pt idx="2705">
                  <c:v>441.57600000000195</c:v>
                </c:pt>
                <c:pt idx="2706">
                  <c:v>441.60800000000205</c:v>
                </c:pt>
                <c:pt idx="2707">
                  <c:v>441.64000000000226</c:v>
                </c:pt>
                <c:pt idx="2708">
                  <c:v>441.67200000000201</c:v>
                </c:pt>
                <c:pt idx="2709">
                  <c:v>441.70400000000097</c:v>
                </c:pt>
                <c:pt idx="2710">
                  <c:v>441.73600000000073</c:v>
                </c:pt>
                <c:pt idx="2711">
                  <c:v>441.768000000001</c:v>
                </c:pt>
                <c:pt idx="2712">
                  <c:v>441.80000000000098</c:v>
                </c:pt>
                <c:pt idx="2713">
                  <c:v>441.83200000000102</c:v>
                </c:pt>
                <c:pt idx="2714">
                  <c:v>441.86400000000134</c:v>
                </c:pt>
                <c:pt idx="2715">
                  <c:v>441.8960000000007</c:v>
                </c:pt>
                <c:pt idx="2716">
                  <c:v>441.92800000000074</c:v>
                </c:pt>
                <c:pt idx="2717">
                  <c:v>441.960000000001</c:v>
                </c:pt>
                <c:pt idx="2718">
                  <c:v>441.99200000000093</c:v>
                </c:pt>
                <c:pt idx="2719">
                  <c:v>442.02400000000102</c:v>
                </c:pt>
                <c:pt idx="2720">
                  <c:v>442.05600000000101</c:v>
                </c:pt>
                <c:pt idx="2721">
                  <c:v>442.08800000000099</c:v>
                </c:pt>
                <c:pt idx="2722">
                  <c:v>442.12000000000108</c:v>
                </c:pt>
                <c:pt idx="2723">
                  <c:v>442.15200000000135</c:v>
                </c:pt>
                <c:pt idx="2724">
                  <c:v>442.18400000000128</c:v>
                </c:pt>
                <c:pt idx="2725">
                  <c:v>442.21600000000069</c:v>
                </c:pt>
                <c:pt idx="2726">
                  <c:v>442.24800000000101</c:v>
                </c:pt>
                <c:pt idx="2727">
                  <c:v>442.280000000001</c:v>
                </c:pt>
                <c:pt idx="2728">
                  <c:v>442.31200000000098</c:v>
                </c:pt>
                <c:pt idx="2729">
                  <c:v>442.34400000000142</c:v>
                </c:pt>
                <c:pt idx="2730">
                  <c:v>442.376000000001</c:v>
                </c:pt>
                <c:pt idx="2731">
                  <c:v>442.4080000000007</c:v>
                </c:pt>
                <c:pt idx="2732">
                  <c:v>442.44000000000102</c:v>
                </c:pt>
                <c:pt idx="2733">
                  <c:v>442.472000000001</c:v>
                </c:pt>
                <c:pt idx="2734">
                  <c:v>442.50400000000127</c:v>
                </c:pt>
                <c:pt idx="2735">
                  <c:v>442.53600000000074</c:v>
                </c:pt>
                <c:pt idx="2736">
                  <c:v>442.56800000000101</c:v>
                </c:pt>
                <c:pt idx="2737">
                  <c:v>442.60000000000127</c:v>
                </c:pt>
                <c:pt idx="2738">
                  <c:v>442.63200000000131</c:v>
                </c:pt>
                <c:pt idx="2739">
                  <c:v>442.66400000000135</c:v>
                </c:pt>
                <c:pt idx="2740">
                  <c:v>442.69600000000099</c:v>
                </c:pt>
                <c:pt idx="2741">
                  <c:v>442.72800000000069</c:v>
                </c:pt>
                <c:pt idx="2742">
                  <c:v>442.76000000000101</c:v>
                </c:pt>
                <c:pt idx="2743">
                  <c:v>442.792000000001</c:v>
                </c:pt>
                <c:pt idx="2744">
                  <c:v>442.82400000000098</c:v>
                </c:pt>
                <c:pt idx="2745">
                  <c:v>442.85600000000102</c:v>
                </c:pt>
                <c:pt idx="2746">
                  <c:v>442.888000000001</c:v>
                </c:pt>
                <c:pt idx="2747">
                  <c:v>442.92000000000093</c:v>
                </c:pt>
                <c:pt idx="2748">
                  <c:v>442.95200000000102</c:v>
                </c:pt>
                <c:pt idx="2749">
                  <c:v>442.984000000001</c:v>
                </c:pt>
                <c:pt idx="2750">
                  <c:v>443.01600000000099</c:v>
                </c:pt>
                <c:pt idx="2751">
                  <c:v>443.04800000000108</c:v>
                </c:pt>
                <c:pt idx="2752">
                  <c:v>443.08000000000101</c:v>
                </c:pt>
                <c:pt idx="2753">
                  <c:v>443.11200000000127</c:v>
                </c:pt>
                <c:pt idx="2754">
                  <c:v>443.14400000000143</c:v>
                </c:pt>
                <c:pt idx="2755">
                  <c:v>443.17600000000101</c:v>
                </c:pt>
                <c:pt idx="2756">
                  <c:v>443.20800000000099</c:v>
                </c:pt>
                <c:pt idx="2757">
                  <c:v>443.24000000000098</c:v>
                </c:pt>
                <c:pt idx="2758">
                  <c:v>443.27200000000101</c:v>
                </c:pt>
                <c:pt idx="2759">
                  <c:v>443.30400000000128</c:v>
                </c:pt>
                <c:pt idx="2760">
                  <c:v>443.33600000000069</c:v>
                </c:pt>
                <c:pt idx="2761">
                  <c:v>443.36800000000102</c:v>
                </c:pt>
                <c:pt idx="2762">
                  <c:v>443.400000000001</c:v>
                </c:pt>
                <c:pt idx="2763">
                  <c:v>443.43200000000093</c:v>
                </c:pt>
                <c:pt idx="2764">
                  <c:v>443.46400000000102</c:v>
                </c:pt>
                <c:pt idx="2765">
                  <c:v>443.49599999999947</c:v>
                </c:pt>
                <c:pt idx="2766">
                  <c:v>443.52799999999974</c:v>
                </c:pt>
                <c:pt idx="2767">
                  <c:v>443.56</c:v>
                </c:pt>
                <c:pt idx="2768">
                  <c:v>443.59199999999953</c:v>
                </c:pt>
                <c:pt idx="2769">
                  <c:v>443.62400000000002</c:v>
                </c:pt>
                <c:pt idx="2770">
                  <c:v>443.65600000000001</c:v>
                </c:pt>
                <c:pt idx="2771">
                  <c:v>443.68799999999999</c:v>
                </c:pt>
                <c:pt idx="2772">
                  <c:v>443.71999999999974</c:v>
                </c:pt>
                <c:pt idx="2773">
                  <c:v>443.75200000000001</c:v>
                </c:pt>
                <c:pt idx="2774">
                  <c:v>443.78399999999959</c:v>
                </c:pt>
                <c:pt idx="2775">
                  <c:v>443.81599999999969</c:v>
                </c:pt>
                <c:pt idx="2776">
                  <c:v>443.84800000000001</c:v>
                </c:pt>
                <c:pt idx="2777">
                  <c:v>443.88</c:v>
                </c:pt>
                <c:pt idx="2778">
                  <c:v>443.91199999999947</c:v>
                </c:pt>
                <c:pt idx="2779">
                  <c:v>443.94400000000002</c:v>
                </c:pt>
                <c:pt idx="2780">
                  <c:v>443.97599999999966</c:v>
                </c:pt>
                <c:pt idx="2781">
                  <c:v>444.0079999999997</c:v>
                </c:pt>
                <c:pt idx="2782">
                  <c:v>444.04</c:v>
                </c:pt>
                <c:pt idx="2783">
                  <c:v>444.072</c:v>
                </c:pt>
                <c:pt idx="2784">
                  <c:v>444.10399999999993</c:v>
                </c:pt>
                <c:pt idx="2785">
                  <c:v>444.13599999999974</c:v>
                </c:pt>
                <c:pt idx="2786">
                  <c:v>444.16800000000001</c:v>
                </c:pt>
                <c:pt idx="2787">
                  <c:v>444.2</c:v>
                </c:pt>
                <c:pt idx="2788">
                  <c:v>444.23200000000003</c:v>
                </c:pt>
                <c:pt idx="2789">
                  <c:v>444.26400000000001</c:v>
                </c:pt>
                <c:pt idx="2790">
                  <c:v>444.29599999999959</c:v>
                </c:pt>
                <c:pt idx="2791">
                  <c:v>444.32799999999969</c:v>
                </c:pt>
                <c:pt idx="2792">
                  <c:v>444.36</c:v>
                </c:pt>
                <c:pt idx="2793">
                  <c:v>444.392</c:v>
                </c:pt>
                <c:pt idx="2794">
                  <c:v>444.39440999999999</c:v>
                </c:pt>
                <c:pt idx="2795">
                  <c:v>444.43824899999953</c:v>
                </c:pt>
                <c:pt idx="2796">
                  <c:v>444.51078799999999</c:v>
                </c:pt>
                <c:pt idx="2797">
                  <c:v>444.55996199999998</c:v>
                </c:pt>
                <c:pt idx="2798">
                  <c:v>444.60055199999999</c:v>
                </c:pt>
                <c:pt idx="2799">
                  <c:v>444.65151399999974</c:v>
                </c:pt>
                <c:pt idx="2800">
                  <c:v>444.69898899999993</c:v>
                </c:pt>
                <c:pt idx="2801">
                  <c:v>444.7483119999996</c:v>
                </c:pt>
                <c:pt idx="2802">
                  <c:v>444.79614499999946</c:v>
                </c:pt>
                <c:pt idx="2803">
                  <c:v>444.84117599999973</c:v>
                </c:pt>
                <c:pt idx="2804">
                  <c:v>444.87664100000001</c:v>
                </c:pt>
                <c:pt idx="2805">
                  <c:v>444.91517499999946</c:v>
                </c:pt>
                <c:pt idx="2806">
                  <c:v>444.93740799999966</c:v>
                </c:pt>
                <c:pt idx="2807">
                  <c:v>444.93740799999966</c:v>
                </c:pt>
                <c:pt idx="2808">
                  <c:v>444.93836199999953</c:v>
                </c:pt>
                <c:pt idx="2809">
                  <c:v>444.93836199999953</c:v>
                </c:pt>
                <c:pt idx="2810">
                  <c:v>444.93836199999953</c:v>
                </c:pt>
                <c:pt idx="2811">
                  <c:v>445.06439599999999</c:v>
                </c:pt>
                <c:pt idx="2812">
                  <c:v>445.10099300000002</c:v>
                </c:pt>
                <c:pt idx="2813">
                  <c:v>445.10099300000002</c:v>
                </c:pt>
                <c:pt idx="2814">
                  <c:v>445.10099300000002</c:v>
                </c:pt>
                <c:pt idx="2815">
                  <c:v>445.10099300000002</c:v>
                </c:pt>
                <c:pt idx="2816">
                  <c:v>445.10099300000002</c:v>
                </c:pt>
                <c:pt idx="2817">
                  <c:v>445.10099300000002</c:v>
                </c:pt>
                <c:pt idx="2818">
                  <c:v>445.10099300000002</c:v>
                </c:pt>
                <c:pt idx="2819">
                  <c:v>445.10099300000002</c:v>
                </c:pt>
                <c:pt idx="2820">
                  <c:v>445.30215899999968</c:v>
                </c:pt>
                <c:pt idx="2821">
                  <c:v>445.36283599999996</c:v>
                </c:pt>
                <c:pt idx="2822">
                  <c:v>445.31098000000031</c:v>
                </c:pt>
                <c:pt idx="2823">
                  <c:v>445.37955499999993</c:v>
                </c:pt>
                <c:pt idx="2824">
                  <c:v>445.37955499999993</c:v>
                </c:pt>
                <c:pt idx="2825">
                  <c:v>445.37955499999993</c:v>
                </c:pt>
                <c:pt idx="2826">
                  <c:v>445.37955499999993</c:v>
                </c:pt>
                <c:pt idx="2827">
                  <c:v>445.37955499999993</c:v>
                </c:pt>
                <c:pt idx="2828">
                  <c:v>445.48305899999957</c:v>
                </c:pt>
                <c:pt idx="2829">
                  <c:v>445.48305899999957</c:v>
                </c:pt>
                <c:pt idx="2830">
                  <c:v>446.79215599999947</c:v>
                </c:pt>
                <c:pt idx="2831">
                  <c:v>447.74845200000004</c:v>
                </c:pt>
                <c:pt idx="2832">
                  <c:v>448.32742199999996</c:v>
                </c:pt>
                <c:pt idx="2833">
                  <c:v>448.67438100000032</c:v>
                </c:pt>
                <c:pt idx="2834">
                  <c:v>448.91816399999959</c:v>
                </c:pt>
                <c:pt idx="2835">
                  <c:v>449.10231199999993</c:v>
                </c:pt>
                <c:pt idx="2836">
                  <c:v>449.10231199999993</c:v>
                </c:pt>
                <c:pt idx="2837">
                  <c:v>449.10231199999993</c:v>
                </c:pt>
                <c:pt idx="2838">
                  <c:v>449.10231199999993</c:v>
                </c:pt>
                <c:pt idx="2839">
                  <c:v>449.10231199999993</c:v>
                </c:pt>
                <c:pt idx="2840">
                  <c:v>449.10231199999993</c:v>
                </c:pt>
                <c:pt idx="2841">
                  <c:v>449.10231199999993</c:v>
                </c:pt>
                <c:pt idx="2842">
                  <c:v>450.17758000000032</c:v>
                </c:pt>
                <c:pt idx="2843">
                  <c:v>450.310767</c:v>
                </c:pt>
                <c:pt idx="2844">
                  <c:v>450.39275299999969</c:v>
                </c:pt>
                <c:pt idx="2845">
                  <c:v>450.39275299999969</c:v>
                </c:pt>
                <c:pt idx="2846">
                  <c:v>450.39275299999969</c:v>
                </c:pt>
                <c:pt idx="2847">
                  <c:v>450.74358599999999</c:v>
                </c:pt>
                <c:pt idx="2848">
                  <c:v>450.74358599999999</c:v>
                </c:pt>
                <c:pt idx="2849">
                  <c:v>450.74358599999999</c:v>
                </c:pt>
                <c:pt idx="2850">
                  <c:v>451.01612799999958</c:v>
                </c:pt>
                <c:pt idx="2851">
                  <c:v>451.13050899999973</c:v>
                </c:pt>
                <c:pt idx="2852">
                  <c:v>451.21213799999947</c:v>
                </c:pt>
                <c:pt idx="2853">
                  <c:v>451.274812</c:v>
                </c:pt>
                <c:pt idx="2854">
                  <c:v>451.33972199999999</c:v>
                </c:pt>
                <c:pt idx="2855">
                  <c:v>451.40901199999973</c:v>
                </c:pt>
                <c:pt idx="2856">
                  <c:v>451.40901199999973</c:v>
                </c:pt>
                <c:pt idx="2857">
                  <c:v>451.40901199999973</c:v>
                </c:pt>
                <c:pt idx="2858">
                  <c:v>451.40901199999973</c:v>
                </c:pt>
                <c:pt idx="2859">
                  <c:v>451.64299000000028</c:v>
                </c:pt>
                <c:pt idx="2860">
                  <c:v>451.68092799999999</c:v>
                </c:pt>
                <c:pt idx="2861">
                  <c:v>451.73966899999999</c:v>
                </c:pt>
                <c:pt idx="2862">
                  <c:v>451.73966899999999</c:v>
                </c:pt>
                <c:pt idx="2863">
                  <c:v>451.73966899999999</c:v>
                </c:pt>
                <c:pt idx="2864">
                  <c:v>451.73966899999999</c:v>
                </c:pt>
                <c:pt idx="2865">
                  <c:v>451.73966899999999</c:v>
                </c:pt>
                <c:pt idx="2866">
                  <c:v>451.73966899999999</c:v>
                </c:pt>
                <c:pt idx="2867">
                  <c:v>451.73966899999999</c:v>
                </c:pt>
                <c:pt idx="2868">
                  <c:v>451.73966899999999</c:v>
                </c:pt>
                <c:pt idx="2869">
                  <c:v>452.0988169999996</c:v>
                </c:pt>
                <c:pt idx="2870">
                  <c:v>452.0988169999996</c:v>
                </c:pt>
                <c:pt idx="2871">
                  <c:v>452.0988169999996</c:v>
                </c:pt>
                <c:pt idx="2872">
                  <c:v>452.0988169999996</c:v>
                </c:pt>
                <c:pt idx="2873">
                  <c:v>452.0988169999996</c:v>
                </c:pt>
                <c:pt idx="2874">
                  <c:v>452.21179699999965</c:v>
                </c:pt>
                <c:pt idx="2875">
                  <c:v>452.21179699999965</c:v>
                </c:pt>
                <c:pt idx="2876">
                  <c:v>452.21179699999965</c:v>
                </c:pt>
                <c:pt idx="2877">
                  <c:v>452.21179699999965</c:v>
                </c:pt>
                <c:pt idx="2878">
                  <c:v>452.21179699999965</c:v>
                </c:pt>
                <c:pt idx="2879">
                  <c:v>452.21179699999965</c:v>
                </c:pt>
                <c:pt idx="2880">
                  <c:v>452.21179699999965</c:v>
                </c:pt>
                <c:pt idx="2881">
                  <c:v>452.21179699999965</c:v>
                </c:pt>
                <c:pt idx="2882">
                  <c:v>452.31389999999999</c:v>
                </c:pt>
                <c:pt idx="2883">
                  <c:v>452.33580499999999</c:v>
                </c:pt>
                <c:pt idx="2884">
                  <c:v>452.34865000000002</c:v>
                </c:pt>
                <c:pt idx="2885">
                  <c:v>452.35326900000001</c:v>
                </c:pt>
                <c:pt idx="2886">
                  <c:v>452.35326900000001</c:v>
                </c:pt>
                <c:pt idx="2887">
                  <c:v>452.35326900000001</c:v>
                </c:pt>
                <c:pt idx="2888">
                  <c:v>452.29542299999969</c:v>
                </c:pt>
                <c:pt idx="2889">
                  <c:v>452.26976300000001</c:v>
                </c:pt>
                <c:pt idx="2890">
                  <c:v>452.23143699999957</c:v>
                </c:pt>
                <c:pt idx="2891">
                  <c:v>452.19197899999966</c:v>
                </c:pt>
                <c:pt idx="2892">
                  <c:v>452.15573899999993</c:v>
                </c:pt>
                <c:pt idx="2893">
                  <c:v>452.135265</c:v>
                </c:pt>
                <c:pt idx="2894">
                  <c:v>452.11851599999966</c:v>
                </c:pt>
                <c:pt idx="2895">
                  <c:v>452.08474999999999</c:v>
                </c:pt>
                <c:pt idx="2896">
                  <c:v>452.04895699999969</c:v>
                </c:pt>
                <c:pt idx="2897">
                  <c:v>452.00958800000001</c:v>
                </c:pt>
                <c:pt idx="2898">
                  <c:v>451.97412399999968</c:v>
                </c:pt>
                <c:pt idx="2899">
                  <c:v>451.95439500000003</c:v>
                </c:pt>
                <c:pt idx="2900">
                  <c:v>451.94184799999999</c:v>
                </c:pt>
                <c:pt idx="2901">
                  <c:v>451.91571099999959</c:v>
                </c:pt>
                <c:pt idx="2902">
                  <c:v>451.90072100000003</c:v>
                </c:pt>
                <c:pt idx="2903">
                  <c:v>451.87258700000001</c:v>
                </c:pt>
                <c:pt idx="2904">
                  <c:v>451.84457300000008</c:v>
                </c:pt>
                <c:pt idx="2905">
                  <c:v>451.83271199999973</c:v>
                </c:pt>
                <c:pt idx="2906">
                  <c:v>451.81945000000002</c:v>
                </c:pt>
                <c:pt idx="2907">
                  <c:v>451.813221</c:v>
                </c:pt>
                <c:pt idx="2908">
                  <c:v>451.84785100000033</c:v>
                </c:pt>
                <c:pt idx="2909">
                  <c:v>451.813221</c:v>
                </c:pt>
                <c:pt idx="2910">
                  <c:v>451.78914100000003</c:v>
                </c:pt>
                <c:pt idx="2911">
                  <c:v>451.75841499999973</c:v>
                </c:pt>
                <c:pt idx="2912">
                  <c:v>451.72748000000001</c:v>
                </c:pt>
                <c:pt idx="2913">
                  <c:v>451.68894499999999</c:v>
                </c:pt>
                <c:pt idx="2914">
                  <c:v>451.63226099999997</c:v>
                </c:pt>
                <c:pt idx="2915">
                  <c:v>451.59956800000003</c:v>
                </c:pt>
                <c:pt idx="2916">
                  <c:v>451.56711299999967</c:v>
                </c:pt>
                <c:pt idx="2917">
                  <c:v>451.5181479999996</c:v>
                </c:pt>
                <c:pt idx="2918">
                  <c:v>451.48310099999946</c:v>
                </c:pt>
                <c:pt idx="2919">
                  <c:v>451.44653299999959</c:v>
                </c:pt>
                <c:pt idx="2920">
                  <c:v>451.399654</c:v>
                </c:pt>
                <c:pt idx="2921">
                  <c:v>451.35667899999999</c:v>
                </c:pt>
                <c:pt idx="2922">
                  <c:v>451.34356599999995</c:v>
                </c:pt>
                <c:pt idx="2923">
                  <c:v>451.30136599999969</c:v>
                </c:pt>
                <c:pt idx="2924">
                  <c:v>451.265693</c:v>
                </c:pt>
                <c:pt idx="2925">
                  <c:v>451.22924399999999</c:v>
                </c:pt>
                <c:pt idx="2926">
                  <c:v>451.20599899999974</c:v>
                </c:pt>
                <c:pt idx="2927">
                  <c:v>451.17092100000002</c:v>
                </c:pt>
                <c:pt idx="2928">
                  <c:v>451.14976200000035</c:v>
                </c:pt>
                <c:pt idx="2929">
                  <c:v>451.1295559999997</c:v>
                </c:pt>
                <c:pt idx="2930">
                  <c:v>451.11119699999966</c:v>
                </c:pt>
                <c:pt idx="2931">
                  <c:v>451.100528</c:v>
                </c:pt>
                <c:pt idx="2932">
                  <c:v>451.07763999999969</c:v>
                </c:pt>
                <c:pt idx="2933">
                  <c:v>451.05427500000002</c:v>
                </c:pt>
                <c:pt idx="2934">
                  <c:v>451.03383099999974</c:v>
                </c:pt>
                <c:pt idx="2935">
                  <c:v>451.00760499999996</c:v>
                </c:pt>
                <c:pt idx="2936">
                  <c:v>450.98280899999969</c:v>
                </c:pt>
                <c:pt idx="2937">
                  <c:v>450.94883400000003</c:v>
                </c:pt>
                <c:pt idx="2938">
                  <c:v>450.93628799999959</c:v>
                </c:pt>
                <c:pt idx="2939">
                  <c:v>450.9272579999996</c:v>
                </c:pt>
                <c:pt idx="2940">
                  <c:v>450.90126999999967</c:v>
                </c:pt>
                <c:pt idx="2941">
                  <c:v>450.87659399999967</c:v>
                </c:pt>
                <c:pt idx="2942">
                  <c:v>450.84393</c:v>
                </c:pt>
                <c:pt idx="2943">
                  <c:v>450.81052199999999</c:v>
                </c:pt>
                <c:pt idx="2944">
                  <c:v>450.7819709999996</c:v>
                </c:pt>
                <c:pt idx="2945">
                  <c:v>450.74236400000001</c:v>
                </c:pt>
                <c:pt idx="2946">
                  <c:v>450.69277299999999</c:v>
                </c:pt>
                <c:pt idx="2947">
                  <c:v>450.65754699999997</c:v>
                </c:pt>
                <c:pt idx="2948">
                  <c:v>450.62386999999995</c:v>
                </c:pt>
                <c:pt idx="2949">
                  <c:v>450.61331999999959</c:v>
                </c:pt>
                <c:pt idx="2950">
                  <c:v>450.58524599999993</c:v>
                </c:pt>
                <c:pt idx="2951">
                  <c:v>450.557142</c:v>
                </c:pt>
                <c:pt idx="2952">
                  <c:v>450.54736699999995</c:v>
                </c:pt>
                <c:pt idx="2953">
                  <c:v>450.52769799999999</c:v>
                </c:pt>
                <c:pt idx="2954">
                  <c:v>450.51372099999969</c:v>
                </c:pt>
                <c:pt idx="2955">
                  <c:v>450.50802799999974</c:v>
                </c:pt>
                <c:pt idx="2956">
                  <c:v>450.48096799999968</c:v>
                </c:pt>
                <c:pt idx="2957">
                  <c:v>450.46693099999959</c:v>
                </c:pt>
                <c:pt idx="2958">
                  <c:v>450.45164199999999</c:v>
                </c:pt>
                <c:pt idx="2959">
                  <c:v>450.43387999999959</c:v>
                </c:pt>
                <c:pt idx="2960">
                  <c:v>450.43849899999947</c:v>
                </c:pt>
                <c:pt idx="2961">
                  <c:v>450.4438339999997</c:v>
                </c:pt>
                <c:pt idx="2962">
                  <c:v>450.44153899999947</c:v>
                </c:pt>
                <c:pt idx="2963">
                  <c:v>450.44127099999969</c:v>
                </c:pt>
                <c:pt idx="2964">
                  <c:v>450.46204299999999</c:v>
                </c:pt>
                <c:pt idx="2965">
                  <c:v>450.46108999999973</c:v>
                </c:pt>
                <c:pt idx="2966">
                  <c:v>450.45885400000003</c:v>
                </c:pt>
                <c:pt idx="2967">
                  <c:v>450.46040399999993</c:v>
                </c:pt>
                <c:pt idx="2968">
                  <c:v>450.46177499999959</c:v>
                </c:pt>
                <c:pt idx="2969">
                  <c:v>450.45265599999999</c:v>
                </c:pt>
                <c:pt idx="2970">
                  <c:v>450.45477199999999</c:v>
                </c:pt>
                <c:pt idx="2971">
                  <c:v>450.46335499999958</c:v>
                </c:pt>
                <c:pt idx="2972">
                  <c:v>450.47473899999966</c:v>
                </c:pt>
                <c:pt idx="2973">
                  <c:v>450.54140699999999</c:v>
                </c:pt>
                <c:pt idx="2974">
                  <c:v>450.60813399999967</c:v>
                </c:pt>
                <c:pt idx="2975">
                  <c:v>450.67328200000031</c:v>
                </c:pt>
                <c:pt idx="2976">
                  <c:v>450.72692599999965</c:v>
                </c:pt>
                <c:pt idx="2977">
                  <c:v>450.76900699999999</c:v>
                </c:pt>
                <c:pt idx="2978">
                  <c:v>450.78962999999999</c:v>
                </c:pt>
                <c:pt idx="2979">
                  <c:v>450.84098000000034</c:v>
                </c:pt>
                <c:pt idx="2980">
                  <c:v>450.86363</c:v>
                </c:pt>
                <c:pt idx="2981">
                  <c:v>450.89840899999973</c:v>
                </c:pt>
                <c:pt idx="2982">
                  <c:v>450.93542299999973</c:v>
                </c:pt>
                <c:pt idx="2983">
                  <c:v>450.96823599999965</c:v>
                </c:pt>
                <c:pt idx="2984">
                  <c:v>450.97556699999967</c:v>
                </c:pt>
                <c:pt idx="2985">
                  <c:v>451.00709799999993</c:v>
                </c:pt>
                <c:pt idx="2986">
                  <c:v>451.027602</c:v>
                </c:pt>
                <c:pt idx="2987">
                  <c:v>451.0345159999996</c:v>
                </c:pt>
                <c:pt idx="2988">
                  <c:v>451.07167999999967</c:v>
                </c:pt>
                <c:pt idx="2989">
                  <c:v>451.11909500000002</c:v>
                </c:pt>
                <c:pt idx="2990">
                  <c:v>451.14123799999999</c:v>
                </c:pt>
                <c:pt idx="2991">
                  <c:v>451.14460600000035</c:v>
                </c:pt>
                <c:pt idx="2992">
                  <c:v>451.14460600000035</c:v>
                </c:pt>
                <c:pt idx="2993">
                  <c:v>451.22608499999967</c:v>
                </c:pt>
                <c:pt idx="2994">
                  <c:v>451.25186400000001</c:v>
                </c:pt>
                <c:pt idx="2995">
                  <c:v>451.25186400000001</c:v>
                </c:pt>
                <c:pt idx="2996">
                  <c:v>451.25186400000001</c:v>
                </c:pt>
                <c:pt idx="2997">
                  <c:v>451.24119499999966</c:v>
                </c:pt>
                <c:pt idx="2998">
                  <c:v>451.24119499999966</c:v>
                </c:pt>
                <c:pt idx="2999">
                  <c:v>451.24119499999966</c:v>
                </c:pt>
                <c:pt idx="3000">
                  <c:v>451.39315699999946</c:v>
                </c:pt>
                <c:pt idx="3001">
                  <c:v>451.4253439999996</c:v>
                </c:pt>
                <c:pt idx="3002">
                  <c:v>451.43753299999958</c:v>
                </c:pt>
                <c:pt idx="3003">
                  <c:v>451.43753299999958</c:v>
                </c:pt>
                <c:pt idx="3004">
                  <c:v>451.43753299999958</c:v>
                </c:pt>
                <c:pt idx="3005">
                  <c:v>450.64649000000031</c:v>
                </c:pt>
                <c:pt idx="3006">
                  <c:v>450.40068000000002</c:v>
                </c:pt>
                <c:pt idx="3007">
                  <c:v>454.03868</c:v>
                </c:pt>
                <c:pt idx="3008">
                  <c:v>454.41710899999947</c:v>
                </c:pt>
                <c:pt idx="3009">
                  <c:v>451.65377899999999</c:v>
                </c:pt>
                <c:pt idx="3010">
                  <c:v>452.102035</c:v>
                </c:pt>
                <c:pt idx="3011">
                  <c:v>451.70441300000005</c:v>
                </c:pt>
                <c:pt idx="3012">
                  <c:v>451.74586799999997</c:v>
                </c:pt>
                <c:pt idx="3013">
                  <c:v>451.74586799999997</c:v>
                </c:pt>
                <c:pt idx="3014">
                  <c:v>451.74586799999997</c:v>
                </c:pt>
                <c:pt idx="3015">
                  <c:v>453.35149799999999</c:v>
                </c:pt>
                <c:pt idx="3016">
                  <c:v>451.87276599999996</c:v>
                </c:pt>
                <c:pt idx="3017">
                  <c:v>451.90378999999973</c:v>
                </c:pt>
                <c:pt idx="3018">
                  <c:v>451.93377099999947</c:v>
                </c:pt>
                <c:pt idx="3019">
                  <c:v>451.93377099999947</c:v>
                </c:pt>
                <c:pt idx="3020">
                  <c:v>451.93377099999947</c:v>
                </c:pt>
                <c:pt idx="3021">
                  <c:v>452.01361199999974</c:v>
                </c:pt>
                <c:pt idx="3022">
                  <c:v>452.06195099999974</c:v>
                </c:pt>
                <c:pt idx="3023">
                  <c:v>452.06195099999974</c:v>
                </c:pt>
                <c:pt idx="3024">
                  <c:v>452.15371300000004</c:v>
                </c:pt>
                <c:pt idx="3025">
                  <c:v>452.195674</c:v>
                </c:pt>
                <c:pt idx="3026">
                  <c:v>452.22431399999959</c:v>
                </c:pt>
                <c:pt idx="3027">
                  <c:v>452.269047</c:v>
                </c:pt>
                <c:pt idx="3028">
                  <c:v>452.31092000000001</c:v>
                </c:pt>
                <c:pt idx="3029">
                  <c:v>452.33634099999961</c:v>
                </c:pt>
                <c:pt idx="3030">
                  <c:v>452.35455000000002</c:v>
                </c:pt>
                <c:pt idx="3031">
                  <c:v>452.38694499999968</c:v>
                </c:pt>
                <c:pt idx="3032">
                  <c:v>454.05447500000002</c:v>
                </c:pt>
                <c:pt idx="3033">
                  <c:v>452.48612799999938</c:v>
                </c:pt>
                <c:pt idx="3034">
                  <c:v>452.53083100000003</c:v>
                </c:pt>
                <c:pt idx="3035">
                  <c:v>452.57124300000004</c:v>
                </c:pt>
                <c:pt idx="3036">
                  <c:v>452.61421799999999</c:v>
                </c:pt>
                <c:pt idx="3037">
                  <c:v>452.67191499999967</c:v>
                </c:pt>
                <c:pt idx="3038">
                  <c:v>452.71042</c:v>
                </c:pt>
                <c:pt idx="3039">
                  <c:v>452.76251399999967</c:v>
                </c:pt>
                <c:pt idx="3040">
                  <c:v>452.80834999999973</c:v>
                </c:pt>
                <c:pt idx="3041">
                  <c:v>452.87063700000004</c:v>
                </c:pt>
                <c:pt idx="3042">
                  <c:v>452.92660599999959</c:v>
                </c:pt>
                <c:pt idx="3043">
                  <c:v>452.96344199999999</c:v>
                </c:pt>
                <c:pt idx="3044">
                  <c:v>453.01517799999959</c:v>
                </c:pt>
                <c:pt idx="3045">
                  <c:v>453.07984899999997</c:v>
                </c:pt>
                <c:pt idx="3046">
                  <c:v>453.12535799999966</c:v>
                </c:pt>
                <c:pt idx="3047">
                  <c:v>453.16496500000028</c:v>
                </c:pt>
                <c:pt idx="3048">
                  <c:v>453.22349699999961</c:v>
                </c:pt>
                <c:pt idx="3049">
                  <c:v>453.2733259999996</c:v>
                </c:pt>
                <c:pt idx="3050">
                  <c:v>453.33486800000031</c:v>
                </c:pt>
                <c:pt idx="3051">
                  <c:v>453.39688700000005</c:v>
                </c:pt>
                <c:pt idx="3052">
                  <c:v>453.46647499999966</c:v>
                </c:pt>
                <c:pt idx="3053">
                  <c:v>453.50933100000003</c:v>
                </c:pt>
                <c:pt idx="3054">
                  <c:v>453.57129000000003</c:v>
                </c:pt>
                <c:pt idx="3055">
                  <c:v>453.63178799999969</c:v>
                </c:pt>
                <c:pt idx="3056">
                  <c:v>453.68605899999966</c:v>
                </c:pt>
                <c:pt idx="3057">
                  <c:v>453.75305399999968</c:v>
                </c:pt>
                <c:pt idx="3058">
                  <c:v>453.79549299999974</c:v>
                </c:pt>
                <c:pt idx="3059">
                  <c:v>453.84335500000003</c:v>
                </c:pt>
                <c:pt idx="3060">
                  <c:v>453.90793699999966</c:v>
                </c:pt>
                <c:pt idx="3061">
                  <c:v>453.97457499999973</c:v>
                </c:pt>
                <c:pt idx="3062">
                  <c:v>454.02124499999974</c:v>
                </c:pt>
                <c:pt idx="3063">
                  <c:v>454.06603799999959</c:v>
                </c:pt>
                <c:pt idx="3064">
                  <c:v>454.12617899999958</c:v>
                </c:pt>
                <c:pt idx="3065">
                  <c:v>454.17198500000001</c:v>
                </c:pt>
                <c:pt idx="3066">
                  <c:v>454.21442400000001</c:v>
                </c:pt>
                <c:pt idx="3067">
                  <c:v>454.25805399999973</c:v>
                </c:pt>
                <c:pt idx="3068">
                  <c:v>454.30621499999967</c:v>
                </c:pt>
                <c:pt idx="3069">
                  <c:v>454.33840199999969</c:v>
                </c:pt>
                <c:pt idx="3070">
                  <c:v>454.37714499999993</c:v>
                </c:pt>
                <c:pt idx="3071">
                  <c:v>454.41982199999995</c:v>
                </c:pt>
                <c:pt idx="3072">
                  <c:v>454.46506099999999</c:v>
                </c:pt>
                <c:pt idx="3073">
                  <c:v>454.51018199999999</c:v>
                </c:pt>
                <c:pt idx="3074">
                  <c:v>454.55291899999969</c:v>
                </c:pt>
                <c:pt idx="3075">
                  <c:v>454.57845899999967</c:v>
                </c:pt>
                <c:pt idx="3076">
                  <c:v>454.57845899999967</c:v>
                </c:pt>
                <c:pt idx="3077">
                  <c:v>454.57845899999967</c:v>
                </c:pt>
                <c:pt idx="3078">
                  <c:v>454.57845899999967</c:v>
                </c:pt>
                <c:pt idx="3079">
                  <c:v>454.70649000000003</c:v>
                </c:pt>
                <c:pt idx="3080">
                  <c:v>454.758644</c:v>
                </c:pt>
                <c:pt idx="3081">
                  <c:v>454.79756599999968</c:v>
                </c:pt>
                <c:pt idx="3082">
                  <c:v>454.8338059999997</c:v>
                </c:pt>
                <c:pt idx="3083">
                  <c:v>454.87624399999999</c:v>
                </c:pt>
                <c:pt idx="3084">
                  <c:v>454.87624399999999</c:v>
                </c:pt>
                <c:pt idx="3085">
                  <c:v>454.87624399999999</c:v>
                </c:pt>
                <c:pt idx="3086">
                  <c:v>454.87624399999999</c:v>
                </c:pt>
                <c:pt idx="3087">
                  <c:v>454.87624399999999</c:v>
                </c:pt>
                <c:pt idx="3088">
                  <c:v>455.04876999999999</c:v>
                </c:pt>
                <c:pt idx="3089">
                  <c:v>455.0780649999997</c:v>
                </c:pt>
                <c:pt idx="3090">
                  <c:v>455.11546700000002</c:v>
                </c:pt>
                <c:pt idx="3091">
                  <c:v>455.14187199999998</c:v>
                </c:pt>
                <c:pt idx="3092">
                  <c:v>455.14187199999998</c:v>
                </c:pt>
                <c:pt idx="3093">
                  <c:v>455.19378799999993</c:v>
                </c:pt>
                <c:pt idx="3094">
                  <c:v>455.19378799999993</c:v>
                </c:pt>
                <c:pt idx="3095">
                  <c:v>455.26003799999961</c:v>
                </c:pt>
                <c:pt idx="3096">
                  <c:v>455.28057199999967</c:v>
                </c:pt>
                <c:pt idx="3097">
                  <c:v>455.29925799999967</c:v>
                </c:pt>
                <c:pt idx="3098">
                  <c:v>455.32575199999968</c:v>
                </c:pt>
                <c:pt idx="3099">
                  <c:v>455.35659799999974</c:v>
                </c:pt>
                <c:pt idx="3100">
                  <c:v>455.36309499999999</c:v>
                </c:pt>
                <c:pt idx="3101">
                  <c:v>455.36309499999999</c:v>
                </c:pt>
                <c:pt idx="3102">
                  <c:v>455.36309499999999</c:v>
                </c:pt>
                <c:pt idx="3103">
                  <c:v>455.36309499999999</c:v>
                </c:pt>
                <c:pt idx="3104">
                  <c:v>455.39438699999999</c:v>
                </c:pt>
                <c:pt idx="3105">
                  <c:v>455.39140699999973</c:v>
                </c:pt>
                <c:pt idx="3106">
                  <c:v>455.27374699999973</c:v>
                </c:pt>
                <c:pt idx="3107">
                  <c:v>455.27374699999973</c:v>
                </c:pt>
                <c:pt idx="3108">
                  <c:v>455.33975999999967</c:v>
                </c:pt>
                <c:pt idx="3109">
                  <c:v>455.36136599999969</c:v>
                </c:pt>
                <c:pt idx="3110">
                  <c:v>455.37590999999969</c:v>
                </c:pt>
                <c:pt idx="3111">
                  <c:v>455.39191399999959</c:v>
                </c:pt>
                <c:pt idx="3112">
                  <c:v>455.39089999999999</c:v>
                </c:pt>
                <c:pt idx="3113">
                  <c:v>455.39089999999999</c:v>
                </c:pt>
                <c:pt idx="3114">
                  <c:v>455.39605599999959</c:v>
                </c:pt>
                <c:pt idx="3115">
                  <c:v>455.83570000000003</c:v>
                </c:pt>
                <c:pt idx="3116">
                  <c:v>456.93111399999924</c:v>
                </c:pt>
                <c:pt idx="3117">
                  <c:v>458.07772899999969</c:v>
                </c:pt>
                <c:pt idx="3118">
                  <c:v>458.72905899999967</c:v>
                </c:pt>
                <c:pt idx="3119">
                  <c:v>459.03533699999946</c:v>
                </c:pt>
                <c:pt idx="3120">
                  <c:v>459.25268500000027</c:v>
                </c:pt>
                <c:pt idx="3121">
                  <c:v>459.48144799999966</c:v>
                </c:pt>
                <c:pt idx="3122">
                  <c:v>459.66231800000003</c:v>
                </c:pt>
                <c:pt idx="3123">
                  <c:v>459.84634800000003</c:v>
                </c:pt>
                <c:pt idx="3124">
                  <c:v>460.01970800000004</c:v>
                </c:pt>
                <c:pt idx="3125">
                  <c:v>460.21357199999966</c:v>
                </c:pt>
                <c:pt idx="3126">
                  <c:v>460.39840599999968</c:v>
                </c:pt>
                <c:pt idx="3127">
                  <c:v>460.56142399999999</c:v>
                </c:pt>
                <c:pt idx="3128">
                  <c:v>460.719943</c:v>
                </c:pt>
                <c:pt idx="3129">
                  <c:v>460.85181800000004</c:v>
                </c:pt>
                <c:pt idx="3130">
                  <c:v>460.99054799999959</c:v>
                </c:pt>
                <c:pt idx="3131">
                  <c:v>461.14581799999996</c:v>
                </c:pt>
                <c:pt idx="3132">
                  <c:v>461.26809699999967</c:v>
                </c:pt>
                <c:pt idx="3133">
                  <c:v>461.35610299999973</c:v>
                </c:pt>
                <c:pt idx="3134">
                  <c:v>461.45129199999974</c:v>
                </c:pt>
                <c:pt idx="3135">
                  <c:v>461.5634079999997</c:v>
                </c:pt>
                <c:pt idx="3136">
                  <c:v>461.69233299999973</c:v>
                </c:pt>
                <c:pt idx="3137">
                  <c:v>461.7930049999996</c:v>
                </c:pt>
                <c:pt idx="3138">
                  <c:v>461.89498899999995</c:v>
                </c:pt>
                <c:pt idx="3139">
                  <c:v>461.98299499999973</c:v>
                </c:pt>
                <c:pt idx="3140">
                  <c:v>462.09815099999958</c:v>
                </c:pt>
                <c:pt idx="3141">
                  <c:v>462.19152199999974</c:v>
                </c:pt>
                <c:pt idx="3142">
                  <c:v>462.28215099999966</c:v>
                </c:pt>
                <c:pt idx="3143">
                  <c:v>462.38511799999947</c:v>
                </c:pt>
                <c:pt idx="3144">
                  <c:v>462.468863</c:v>
                </c:pt>
                <c:pt idx="3145">
                  <c:v>462.5482559999997</c:v>
                </c:pt>
                <c:pt idx="3146">
                  <c:v>462.63125499999967</c:v>
                </c:pt>
                <c:pt idx="3147">
                  <c:v>462.68904199999997</c:v>
                </c:pt>
                <c:pt idx="3148">
                  <c:v>462.75934599999999</c:v>
                </c:pt>
                <c:pt idx="3149">
                  <c:v>462.81367499999999</c:v>
                </c:pt>
                <c:pt idx="3150">
                  <c:v>462.85107699999969</c:v>
                </c:pt>
                <c:pt idx="3151">
                  <c:v>462.88529</c:v>
                </c:pt>
                <c:pt idx="3152">
                  <c:v>462.91804299999967</c:v>
                </c:pt>
                <c:pt idx="3153">
                  <c:v>462.95803799999959</c:v>
                </c:pt>
                <c:pt idx="3154">
                  <c:v>462.99821099999946</c:v>
                </c:pt>
                <c:pt idx="3155">
                  <c:v>463.03650699999946</c:v>
                </c:pt>
                <c:pt idx="3156">
                  <c:v>463.06645899999967</c:v>
                </c:pt>
                <c:pt idx="3157">
                  <c:v>463.09521799999959</c:v>
                </c:pt>
                <c:pt idx="3158">
                  <c:v>463.11715199999969</c:v>
                </c:pt>
                <c:pt idx="3159">
                  <c:v>463.14600099999996</c:v>
                </c:pt>
                <c:pt idx="3160">
                  <c:v>463.16552200000001</c:v>
                </c:pt>
                <c:pt idx="3161">
                  <c:v>463.17783000000031</c:v>
                </c:pt>
                <c:pt idx="3162">
                  <c:v>463.17684700000001</c:v>
                </c:pt>
                <c:pt idx="3163">
                  <c:v>463.18590599999999</c:v>
                </c:pt>
                <c:pt idx="3164">
                  <c:v>463.18840999999969</c:v>
                </c:pt>
                <c:pt idx="3165">
                  <c:v>463.204294</c:v>
                </c:pt>
                <c:pt idx="3166">
                  <c:v>463.21925499999969</c:v>
                </c:pt>
                <c:pt idx="3167">
                  <c:v>463.20548700000001</c:v>
                </c:pt>
                <c:pt idx="3168">
                  <c:v>463.18897599999968</c:v>
                </c:pt>
                <c:pt idx="3169">
                  <c:v>463.18897599999968</c:v>
                </c:pt>
                <c:pt idx="3170">
                  <c:v>463.18897599999968</c:v>
                </c:pt>
                <c:pt idx="3171">
                  <c:v>463.18897599999968</c:v>
                </c:pt>
                <c:pt idx="3172">
                  <c:v>463.18897599999968</c:v>
                </c:pt>
                <c:pt idx="3173">
                  <c:v>463.18897599999968</c:v>
                </c:pt>
                <c:pt idx="3174">
                  <c:v>463.18897599999968</c:v>
                </c:pt>
                <c:pt idx="3175">
                  <c:v>463.18897599999968</c:v>
                </c:pt>
                <c:pt idx="3176">
                  <c:v>463.18897599999968</c:v>
                </c:pt>
                <c:pt idx="3177">
                  <c:v>463.18897599999968</c:v>
                </c:pt>
                <c:pt idx="3178">
                  <c:v>463.18897599999968</c:v>
                </c:pt>
                <c:pt idx="3179">
                  <c:v>459.855795</c:v>
                </c:pt>
                <c:pt idx="3180">
                  <c:v>460.15799000000032</c:v>
                </c:pt>
                <c:pt idx="3181">
                  <c:v>460.41163799999958</c:v>
                </c:pt>
                <c:pt idx="3182">
                  <c:v>460.61781000000002</c:v>
                </c:pt>
                <c:pt idx="3183">
                  <c:v>460.78527000000003</c:v>
                </c:pt>
                <c:pt idx="3184">
                  <c:v>460.949659</c:v>
                </c:pt>
                <c:pt idx="3185">
                  <c:v>461.062431</c:v>
                </c:pt>
                <c:pt idx="3186">
                  <c:v>461.15344800000008</c:v>
                </c:pt>
                <c:pt idx="3187">
                  <c:v>461.23260300000004</c:v>
                </c:pt>
                <c:pt idx="3188">
                  <c:v>461.29694599999959</c:v>
                </c:pt>
                <c:pt idx="3189">
                  <c:v>461.34617899999967</c:v>
                </c:pt>
                <c:pt idx="3190">
                  <c:v>461.39374399999969</c:v>
                </c:pt>
                <c:pt idx="3191">
                  <c:v>461.419284</c:v>
                </c:pt>
                <c:pt idx="3192">
                  <c:v>461.44864000000001</c:v>
                </c:pt>
                <c:pt idx="3193">
                  <c:v>461.46503099999967</c:v>
                </c:pt>
                <c:pt idx="3194">
                  <c:v>461.48413399999953</c:v>
                </c:pt>
                <c:pt idx="3195">
                  <c:v>461.50225399999999</c:v>
                </c:pt>
                <c:pt idx="3196">
                  <c:v>461.50314799999961</c:v>
                </c:pt>
                <c:pt idx="3197">
                  <c:v>461.50788699999998</c:v>
                </c:pt>
                <c:pt idx="3198">
                  <c:v>461.51164199999999</c:v>
                </c:pt>
                <c:pt idx="3199">
                  <c:v>461.50016799999969</c:v>
                </c:pt>
                <c:pt idx="3200">
                  <c:v>461.49873699999938</c:v>
                </c:pt>
                <c:pt idx="3201">
                  <c:v>461.48318099999966</c:v>
                </c:pt>
                <c:pt idx="3202">
                  <c:v>461.47459699999968</c:v>
                </c:pt>
                <c:pt idx="3203">
                  <c:v>461.46172299999967</c:v>
                </c:pt>
                <c:pt idx="3204">
                  <c:v>461.46187199999969</c:v>
                </c:pt>
                <c:pt idx="3205">
                  <c:v>461.4601729999996</c:v>
                </c:pt>
                <c:pt idx="3206">
                  <c:v>461.46541799999966</c:v>
                </c:pt>
                <c:pt idx="3207">
                  <c:v>461.45507699999973</c:v>
                </c:pt>
                <c:pt idx="3208">
                  <c:v>461.45090500000003</c:v>
                </c:pt>
                <c:pt idx="3209">
                  <c:v>461.44262000000032</c:v>
                </c:pt>
                <c:pt idx="3210">
                  <c:v>461.43528799999973</c:v>
                </c:pt>
                <c:pt idx="3211">
                  <c:v>461.44509299999999</c:v>
                </c:pt>
                <c:pt idx="3212">
                  <c:v>461.45665599999967</c:v>
                </c:pt>
                <c:pt idx="3213">
                  <c:v>461.45215599999966</c:v>
                </c:pt>
                <c:pt idx="3214">
                  <c:v>461.450785</c:v>
                </c:pt>
                <c:pt idx="3215">
                  <c:v>461.43323199999958</c:v>
                </c:pt>
                <c:pt idx="3216">
                  <c:v>461.42336699999953</c:v>
                </c:pt>
                <c:pt idx="3217">
                  <c:v>461.41335399999946</c:v>
                </c:pt>
                <c:pt idx="3218">
                  <c:v>461.40736300000003</c:v>
                </c:pt>
                <c:pt idx="3219">
                  <c:v>461.40673799999939</c:v>
                </c:pt>
                <c:pt idx="3220">
                  <c:v>461.39511499999958</c:v>
                </c:pt>
                <c:pt idx="3221">
                  <c:v>461.38822999999974</c:v>
                </c:pt>
                <c:pt idx="3222">
                  <c:v>461.36480600000033</c:v>
                </c:pt>
                <c:pt idx="3223">
                  <c:v>461.35923299999996</c:v>
                </c:pt>
                <c:pt idx="3224">
                  <c:v>461.34063600000002</c:v>
                </c:pt>
                <c:pt idx="3225">
                  <c:v>461.33375199999966</c:v>
                </c:pt>
                <c:pt idx="3226">
                  <c:v>461.32534699999974</c:v>
                </c:pt>
                <c:pt idx="3227">
                  <c:v>461.31655599999959</c:v>
                </c:pt>
                <c:pt idx="3228">
                  <c:v>461.29757199999966</c:v>
                </c:pt>
                <c:pt idx="3229">
                  <c:v>461.27572699999973</c:v>
                </c:pt>
                <c:pt idx="3230">
                  <c:v>461.27572699999973</c:v>
                </c:pt>
                <c:pt idx="3231">
                  <c:v>461.27572699999973</c:v>
                </c:pt>
                <c:pt idx="3232">
                  <c:v>461.27572699999973</c:v>
                </c:pt>
                <c:pt idx="3233">
                  <c:v>461.27572699999973</c:v>
                </c:pt>
                <c:pt idx="3234">
                  <c:v>460.57695199999966</c:v>
                </c:pt>
                <c:pt idx="3235">
                  <c:v>460.59486300000032</c:v>
                </c:pt>
                <c:pt idx="3236">
                  <c:v>461.15914000000032</c:v>
                </c:pt>
                <c:pt idx="3237">
                  <c:v>461.15374599999996</c:v>
                </c:pt>
                <c:pt idx="3238">
                  <c:v>461.13047</c:v>
                </c:pt>
                <c:pt idx="3239">
                  <c:v>461.12185700000003</c:v>
                </c:pt>
                <c:pt idx="3240">
                  <c:v>461.08883599999973</c:v>
                </c:pt>
                <c:pt idx="3241">
                  <c:v>461.06150699999966</c:v>
                </c:pt>
                <c:pt idx="3242">
                  <c:v>461.05730499999999</c:v>
                </c:pt>
                <c:pt idx="3243">
                  <c:v>461.04478799999998</c:v>
                </c:pt>
                <c:pt idx="3244">
                  <c:v>461.00261799999993</c:v>
                </c:pt>
                <c:pt idx="3245">
                  <c:v>460.9764519999996</c:v>
                </c:pt>
                <c:pt idx="3246">
                  <c:v>460.947067</c:v>
                </c:pt>
                <c:pt idx="3247">
                  <c:v>460.91407499999968</c:v>
                </c:pt>
                <c:pt idx="3248">
                  <c:v>460.88933899999967</c:v>
                </c:pt>
                <c:pt idx="3249">
                  <c:v>460.86677899999967</c:v>
                </c:pt>
                <c:pt idx="3250">
                  <c:v>460.85733199999999</c:v>
                </c:pt>
                <c:pt idx="3251">
                  <c:v>460.85771899999969</c:v>
                </c:pt>
                <c:pt idx="3252">
                  <c:v>460.82964500000008</c:v>
                </c:pt>
                <c:pt idx="3253">
                  <c:v>460.81268800000032</c:v>
                </c:pt>
                <c:pt idx="3254">
                  <c:v>460.79811499999931</c:v>
                </c:pt>
                <c:pt idx="3255">
                  <c:v>460.8765839999997</c:v>
                </c:pt>
                <c:pt idx="3256">
                  <c:v>460.984826</c:v>
                </c:pt>
                <c:pt idx="3257">
                  <c:v>461.10272400000002</c:v>
                </c:pt>
                <c:pt idx="3258">
                  <c:v>461.24789100000032</c:v>
                </c:pt>
                <c:pt idx="3259">
                  <c:v>461.33256</c:v>
                </c:pt>
                <c:pt idx="3260">
                  <c:v>461.46500099999969</c:v>
                </c:pt>
                <c:pt idx="3261">
                  <c:v>461.56638899999973</c:v>
                </c:pt>
                <c:pt idx="3262">
                  <c:v>461.66628599999996</c:v>
                </c:pt>
                <c:pt idx="3263">
                  <c:v>461.75065599999999</c:v>
                </c:pt>
                <c:pt idx="3264">
                  <c:v>461.83621899999946</c:v>
                </c:pt>
                <c:pt idx="3265">
                  <c:v>461.897403</c:v>
                </c:pt>
                <c:pt idx="3266">
                  <c:v>461.97333899999938</c:v>
                </c:pt>
                <c:pt idx="3267">
                  <c:v>461.97333899999938</c:v>
                </c:pt>
                <c:pt idx="3268">
                  <c:v>461.97333899999938</c:v>
                </c:pt>
                <c:pt idx="3269">
                  <c:v>462.15727899999996</c:v>
                </c:pt>
                <c:pt idx="3270">
                  <c:v>462.21759899999967</c:v>
                </c:pt>
                <c:pt idx="3271">
                  <c:v>462.26799499999993</c:v>
                </c:pt>
                <c:pt idx="3272">
                  <c:v>462.32184799999999</c:v>
                </c:pt>
                <c:pt idx="3273">
                  <c:v>462.37659499999967</c:v>
                </c:pt>
                <c:pt idx="3274">
                  <c:v>462.42925499999967</c:v>
                </c:pt>
                <c:pt idx="3275">
                  <c:v>462.4873699999996</c:v>
                </c:pt>
                <c:pt idx="3276">
                  <c:v>462.5503719999997</c:v>
                </c:pt>
                <c:pt idx="3277">
                  <c:v>462.59605899999957</c:v>
                </c:pt>
                <c:pt idx="3278">
                  <c:v>462.59605899999957</c:v>
                </c:pt>
                <c:pt idx="3279">
                  <c:v>462.59605899999957</c:v>
                </c:pt>
                <c:pt idx="3280">
                  <c:v>462.59605899999957</c:v>
                </c:pt>
                <c:pt idx="3281">
                  <c:v>462.59605899999957</c:v>
                </c:pt>
                <c:pt idx="3282">
                  <c:v>462.59605899999957</c:v>
                </c:pt>
                <c:pt idx="3283">
                  <c:v>462.88609499999967</c:v>
                </c:pt>
                <c:pt idx="3284">
                  <c:v>462.99827099999965</c:v>
                </c:pt>
                <c:pt idx="3285">
                  <c:v>462.99827099999965</c:v>
                </c:pt>
                <c:pt idx="3286">
                  <c:v>462.99827099999965</c:v>
                </c:pt>
                <c:pt idx="3287">
                  <c:v>462.99827099999965</c:v>
                </c:pt>
                <c:pt idx="3288">
                  <c:v>462.99827099999965</c:v>
                </c:pt>
                <c:pt idx="3289">
                  <c:v>462.99827099999965</c:v>
                </c:pt>
                <c:pt idx="3290">
                  <c:v>462.99827099999965</c:v>
                </c:pt>
                <c:pt idx="3291">
                  <c:v>462.99827099999965</c:v>
                </c:pt>
                <c:pt idx="3292">
                  <c:v>462.99827099999965</c:v>
                </c:pt>
                <c:pt idx="3293">
                  <c:v>462.99827099999965</c:v>
                </c:pt>
                <c:pt idx="3294">
                  <c:v>463.36475000000002</c:v>
                </c:pt>
                <c:pt idx="3295">
                  <c:v>463.36475000000002</c:v>
                </c:pt>
                <c:pt idx="3296">
                  <c:v>463.36475000000002</c:v>
                </c:pt>
                <c:pt idx="3297">
                  <c:v>463.36475000000002</c:v>
                </c:pt>
                <c:pt idx="3298">
                  <c:v>463.54195500000003</c:v>
                </c:pt>
                <c:pt idx="3299">
                  <c:v>463.5961949999994</c:v>
                </c:pt>
                <c:pt idx="3300">
                  <c:v>463.62924599999997</c:v>
                </c:pt>
                <c:pt idx="3301">
                  <c:v>463.66134299999999</c:v>
                </c:pt>
                <c:pt idx="3302">
                  <c:v>463.7186229999997</c:v>
                </c:pt>
                <c:pt idx="3303">
                  <c:v>463.76129999999966</c:v>
                </c:pt>
                <c:pt idx="3304">
                  <c:v>463.79449999999969</c:v>
                </c:pt>
                <c:pt idx="3305">
                  <c:v>463.83640199999968</c:v>
                </c:pt>
                <c:pt idx="3306">
                  <c:v>463.87389300000001</c:v>
                </c:pt>
                <c:pt idx="3307">
                  <c:v>463.91880499999968</c:v>
                </c:pt>
                <c:pt idx="3308">
                  <c:v>463.9702439999997</c:v>
                </c:pt>
                <c:pt idx="3309">
                  <c:v>463.9702439999997</c:v>
                </c:pt>
                <c:pt idx="3310">
                  <c:v>463.9702439999997</c:v>
                </c:pt>
                <c:pt idx="3311">
                  <c:v>463.9702439999997</c:v>
                </c:pt>
                <c:pt idx="3312">
                  <c:v>463.9702439999997</c:v>
                </c:pt>
                <c:pt idx="3313">
                  <c:v>464.16032300000001</c:v>
                </c:pt>
                <c:pt idx="3314">
                  <c:v>464.16032300000001</c:v>
                </c:pt>
                <c:pt idx="3315">
                  <c:v>464.16032300000001</c:v>
                </c:pt>
                <c:pt idx="3316">
                  <c:v>464.28856299999967</c:v>
                </c:pt>
                <c:pt idx="3317">
                  <c:v>464.35019399999999</c:v>
                </c:pt>
                <c:pt idx="3318">
                  <c:v>464.41617599999938</c:v>
                </c:pt>
                <c:pt idx="3319">
                  <c:v>464.48811899999924</c:v>
                </c:pt>
                <c:pt idx="3320">
                  <c:v>464.55195499999974</c:v>
                </c:pt>
                <c:pt idx="3321">
                  <c:v>464.62643100000003</c:v>
                </c:pt>
                <c:pt idx="3322">
                  <c:v>464.71348399999999</c:v>
                </c:pt>
                <c:pt idx="3323">
                  <c:v>464.79225199999973</c:v>
                </c:pt>
                <c:pt idx="3324">
                  <c:v>464.862168</c:v>
                </c:pt>
                <c:pt idx="3325">
                  <c:v>464.92865699999965</c:v>
                </c:pt>
                <c:pt idx="3326">
                  <c:v>464.98939399999966</c:v>
                </c:pt>
                <c:pt idx="3327">
                  <c:v>465.052187</c:v>
                </c:pt>
                <c:pt idx="3328">
                  <c:v>465.123087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239488"/>
        <c:axId val="82241408"/>
      </c:scatterChart>
      <c:valAx>
        <c:axId val="82239488"/>
        <c:scaling>
          <c:orientation val="minMax"/>
          <c:max val="3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(hr)</a:t>
                </a:r>
              </a:p>
            </c:rich>
          </c:tx>
          <c:layout/>
          <c:overlay val="0"/>
        </c:title>
        <c:numFmt formatCode="0" sourceLinked="1"/>
        <c:majorTickMark val="in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82241408"/>
        <c:crosses val="autoZero"/>
        <c:crossBetween val="midCat"/>
        <c:majorUnit val="24"/>
      </c:valAx>
      <c:valAx>
        <c:axId val="82241408"/>
        <c:scaling>
          <c:orientation val="minMax"/>
          <c:max val="10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Voltage (mV)</a:t>
                </a:r>
              </a:p>
            </c:rich>
          </c:tx>
          <c:layout/>
          <c:overlay val="0"/>
        </c:title>
        <c:numFmt formatCode="General" sourceLinked="0"/>
        <c:majorTickMark val="in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82239488"/>
        <c:crosses val="autoZero"/>
        <c:crossBetween val="midCat"/>
      </c:valAx>
      <c:spPr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12295822682558916"/>
          <c:y val="9.7055558623736701E-2"/>
          <c:w val="0.33961496635350547"/>
          <c:h val="0.1410267854346369"/>
        </c:manualLayout>
      </c:layout>
      <c:overlay val="1"/>
      <c:spPr>
        <a:ln>
          <a:noFill/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CA18C-EA2D-4BA0-B518-1A04256B11D4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61F19-9575-4071-8272-C9DB27475A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0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77FC0-49AD-4FCE-B46F-05FA217803E7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B149-9332-468C-833A-A561FCBF92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77FC0-49AD-4FCE-B46F-05FA217803E7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B149-9332-468C-833A-A561FCBF92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77FC0-49AD-4FCE-B46F-05FA217803E7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B149-9332-468C-833A-A561FCBF92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77FC0-49AD-4FCE-B46F-05FA217803E7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B149-9332-468C-833A-A561FCBF92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77FC0-49AD-4FCE-B46F-05FA217803E7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B149-9332-468C-833A-A561FCBF92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77FC0-49AD-4FCE-B46F-05FA217803E7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B149-9332-468C-833A-A561FCBF92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77FC0-49AD-4FCE-B46F-05FA217803E7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B149-9332-468C-833A-A561FCBF92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77FC0-49AD-4FCE-B46F-05FA217803E7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B149-9332-468C-833A-A561FCBF92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77FC0-49AD-4FCE-B46F-05FA217803E7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B149-9332-468C-833A-A561FCBF92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77FC0-49AD-4FCE-B46F-05FA217803E7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B149-9332-468C-833A-A561FCBF92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77FC0-49AD-4FCE-B46F-05FA217803E7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B149-9332-468C-833A-A561FCBF92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77FC0-49AD-4FCE-B46F-05FA217803E7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CB149-9332-468C-833A-A561FCBF92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chart" Target="../charts/chart2.xml"/><Relationship Id="rId12" Type="http://schemas.openxmlformats.org/officeDocument/2006/relationships/image" Target="../media/image7.jpeg"/><Relationship Id="rId17" Type="http://schemas.openxmlformats.org/officeDocument/2006/relationships/image" Target="../media/image12.png"/><Relationship Id="rId2" Type="http://schemas.openxmlformats.org/officeDocument/2006/relationships/image" Target="../media/image1.jpe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chart" Target="../charts/chart4.xml"/><Relationship Id="rId5" Type="http://schemas.openxmlformats.org/officeDocument/2006/relationships/chart" Target="../charts/chart1.xml"/><Relationship Id="rId15" Type="http://schemas.openxmlformats.org/officeDocument/2006/relationships/image" Target="../media/image10.jpeg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chart" Target="../charts/chart3.xml"/><Relationship Id="rId1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52401"/>
            <a:ext cx="43891200" cy="5385955"/>
          </a:xfrm>
          <a:prstGeom prst="rect">
            <a:avLst/>
          </a:prstGeom>
          <a:noFill/>
        </p:spPr>
        <p:txBody>
          <a:bodyPr wrap="square" lIns="91325" tIns="45653" rIns="91325" bIns="45653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University of Southern California, Undergraduate Symposium for Scholarly and Creative Work, April 15, 2015</a:t>
            </a:r>
          </a:p>
          <a:p>
            <a:pPr algn="ctr"/>
            <a:r>
              <a:rPr lang="en-US" sz="7200" dirty="0" smtClean="0"/>
              <a:t>Sustainable Power Generation Using Integrated “Wetland Sediment” and “Microbial Fuel Bioreactor” Technology</a:t>
            </a:r>
          </a:p>
          <a:p>
            <a:pPr algn="ctr"/>
            <a:r>
              <a:rPr lang="en-US" sz="4800" dirty="0" smtClean="0"/>
              <a:t>Undergraduate </a:t>
            </a:r>
            <a:r>
              <a:rPr lang="en-US" sz="4800" dirty="0"/>
              <a:t>Research Students: </a:t>
            </a:r>
            <a:r>
              <a:rPr lang="en-US" sz="4800" dirty="0" smtClean="0"/>
              <a:t>Marina Robson (</a:t>
            </a:r>
            <a:r>
              <a:rPr lang="en-US" sz="4800" dirty="0" err="1" smtClean="0"/>
              <a:t>Viterbi</a:t>
            </a:r>
            <a:r>
              <a:rPr lang="en-US" sz="4800" dirty="0" smtClean="0"/>
              <a:t> CEE), Howard Gil (</a:t>
            </a:r>
            <a:r>
              <a:rPr lang="en-US" sz="4800" dirty="0" err="1" smtClean="0"/>
              <a:t>Viterbi</a:t>
            </a:r>
            <a:r>
              <a:rPr lang="en-US" sz="4800" dirty="0" smtClean="0"/>
              <a:t> CEE), and Matthew Austin (</a:t>
            </a:r>
            <a:r>
              <a:rPr lang="en-US" sz="4800" dirty="0" err="1" smtClean="0"/>
              <a:t>Viterbi</a:t>
            </a:r>
            <a:r>
              <a:rPr lang="en-US" sz="4800" dirty="0" smtClean="0"/>
              <a:t> CHE)</a:t>
            </a:r>
            <a:endParaRPr lang="en-US" sz="4800" dirty="0"/>
          </a:p>
          <a:p>
            <a:pPr algn="ctr"/>
            <a:endParaRPr lang="en-US" sz="1000" dirty="0" smtClean="0"/>
          </a:p>
          <a:p>
            <a:pPr algn="ctr"/>
            <a:r>
              <a:rPr lang="en-US" sz="3600" dirty="0" smtClean="0"/>
              <a:t>Supervising Research Student: </a:t>
            </a:r>
            <a:r>
              <a:rPr lang="en-US" sz="3600" dirty="0" err="1" smtClean="0"/>
              <a:t>Woonhoe</a:t>
            </a:r>
            <a:r>
              <a:rPr lang="en-US" sz="3600" dirty="0" smtClean="0"/>
              <a:t> Kim, Ph.D. Candidate</a:t>
            </a:r>
          </a:p>
          <a:p>
            <a:pPr algn="ctr"/>
            <a:r>
              <a:rPr lang="en-US" sz="3600" dirty="0" smtClean="0"/>
              <a:t>Graduate </a:t>
            </a:r>
            <a:r>
              <a:rPr lang="en-US" sz="3600" dirty="0"/>
              <a:t>Research Student: </a:t>
            </a:r>
            <a:r>
              <a:rPr lang="en-US" sz="3600" dirty="0" err="1" smtClean="0"/>
              <a:t>Xinyuan</a:t>
            </a:r>
            <a:r>
              <a:rPr lang="en-US" sz="3600" dirty="0" smtClean="0"/>
              <a:t> </a:t>
            </a:r>
            <a:r>
              <a:rPr lang="en-US" sz="3600" dirty="0" err="1" smtClean="0"/>
              <a:t>Zheng</a:t>
            </a:r>
            <a:endParaRPr lang="en-US" sz="3600" dirty="0" smtClean="0"/>
          </a:p>
          <a:p>
            <a:pPr algn="ctr"/>
            <a:r>
              <a:rPr lang="en-US" sz="3600" dirty="0" smtClean="0"/>
              <a:t>Faculty </a:t>
            </a:r>
            <a:r>
              <a:rPr lang="en-US" sz="3600" dirty="0"/>
              <a:t>Advisor: Professor </a:t>
            </a:r>
            <a:r>
              <a:rPr lang="en-US" sz="3600" dirty="0" err="1"/>
              <a:t>Massoud</a:t>
            </a:r>
            <a:r>
              <a:rPr lang="en-US" sz="3600" dirty="0"/>
              <a:t> </a:t>
            </a:r>
            <a:r>
              <a:rPr lang="en-US" sz="3600" dirty="0" err="1" smtClean="0"/>
              <a:t>Pirbazari</a:t>
            </a:r>
            <a:endParaRPr lang="en-US" sz="3600" dirty="0" smtClean="0"/>
          </a:p>
          <a:p>
            <a:pPr algn="ctr"/>
            <a:endParaRPr lang="en-US" sz="1000" dirty="0" smtClean="0"/>
          </a:p>
          <a:p>
            <a:pPr algn="ctr"/>
            <a:r>
              <a:rPr lang="en-US" sz="2800" dirty="0" smtClean="0">
                <a:latin typeface="Arial"/>
                <a:cs typeface="Arial"/>
              </a:rPr>
              <a:t>Sonny </a:t>
            </a:r>
            <a:r>
              <a:rPr lang="en-US" sz="2800" dirty="0" err="1" smtClean="0">
                <a:latin typeface="Arial"/>
                <a:cs typeface="Arial"/>
              </a:rPr>
              <a:t>Astani</a:t>
            </a:r>
            <a:r>
              <a:rPr lang="en-US" sz="2800" dirty="0" smtClean="0">
                <a:latin typeface="Arial"/>
                <a:cs typeface="Arial"/>
              </a:rPr>
              <a:t> Department of Civil and Environmental Engineering</a:t>
            </a:r>
          </a:p>
          <a:p>
            <a:pPr algn="ctr"/>
            <a:r>
              <a:rPr lang="en-US" sz="2800" dirty="0" err="1" smtClean="0">
                <a:latin typeface="Arial"/>
                <a:cs typeface="Arial"/>
              </a:rPr>
              <a:t>Viterbi</a:t>
            </a:r>
            <a:r>
              <a:rPr lang="en-US" sz="2800" dirty="0" smtClean="0">
                <a:latin typeface="Arial"/>
                <a:cs typeface="Arial"/>
              </a:rPr>
              <a:t> School of Engineering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32994600" y="9220200"/>
            <a:ext cx="10363200" cy="11658600"/>
          </a:xfrm>
          <a:prstGeom prst="roundRect">
            <a:avLst>
              <a:gd name="adj" fmla="val 6823"/>
            </a:avLst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Future Work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pPr marL="288925" indent="-288925" algn="dist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 Design and construction of laboratory-scale wetland sediment microbial fuel bioreactor (WS-MFB) systems (30 cm x 30 cm) inoculated with appropriate bacterial </a:t>
            </a:r>
          </a:p>
          <a:p>
            <a:pPr marL="288925" indent="-288925"/>
            <a:r>
              <a:rPr lang="en-US" sz="3200" dirty="0" smtClean="0">
                <a:solidFill>
                  <a:schemeClr val="tx1"/>
                </a:solidFill>
              </a:rPr>
              <a:t>   species</a:t>
            </a:r>
          </a:p>
          <a:p>
            <a:pPr marL="336550" indent="-336550" algn="dist">
              <a:buFont typeface="Arial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Optimize the WS-MFB system for maximum power generation by employing suitable electrode materials </a:t>
            </a:r>
          </a:p>
          <a:p>
            <a:pPr marL="336550" indent="-336550"/>
            <a:r>
              <a:rPr lang="en-US" sz="3200" dirty="0" smtClean="0">
                <a:solidFill>
                  <a:schemeClr val="tx1"/>
                </a:solidFill>
              </a:rPr>
              <a:t>    and appropriate supply of nutrients</a:t>
            </a:r>
          </a:p>
          <a:p>
            <a:pPr marL="336550" indent="-336550" algn="dist">
              <a:buFont typeface="Arial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Upscale and design of a large WS-MFB (20 m x 20 m) to be installed in “</a:t>
            </a:r>
            <a:r>
              <a:rPr lang="en-US" sz="3200" dirty="0" err="1" smtClean="0">
                <a:solidFill>
                  <a:schemeClr val="tx1"/>
                </a:solidFill>
              </a:rPr>
              <a:t>Tumba-Ngiri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Maindombe</a:t>
            </a:r>
            <a:r>
              <a:rPr lang="en-US" sz="3200" dirty="0" smtClean="0">
                <a:solidFill>
                  <a:schemeClr val="tx1"/>
                </a:solidFill>
              </a:rPr>
              <a:t>” wetland (the largest wetland of international importance), located in Democratic Republic of </a:t>
            </a:r>
            <a:r>
              <a:rPr lang="en-US" sz="3200" smtClean="0">
                <a:solidFill>
                  <a:schemeClr val="tx1"/>
                </a:solidFill>
              </a:rPr>
              <a:t>Congo, Africa</a:t>
            </a:r>
            <a:r>
              <a:rPr lang="en-US" sz="3200" dirty="0" smtClean="0">
                <a:solidFill>
                  <a:schemeClr val="tx1"/>
                </a:solidFill>
              </a:rPr>
              <a:t>, to generate sustainable power for variety of applications, including space lighting as well as charging battery units in cell phones and laptop computers. To accomplish this goal, </a:t>
            </a:r>
          </a:p>
          <a:p>
            <a:pPr marL="336550" indent="-336550"/>
            <a:r>
              <a:rPr lang="en-US" sz="3200" dirty="0" smtClean="0">
                <a:solidFill>
                  <a:schemeClr val="tx1"/>
                </a:solidFill>
              </a:rPr>
              <a:t>    we need to pursue the following:</a:t>
            </a:r>
            <a:endParaRPr lang="en-US" sz="3200" u="sng" dirty="0" smtClean="0">
              <a:solidFill>
                <a:schemeClr val="tx1"/>
              </a:solidFill>
            </a:endParaRPr>
          </a:p>
          <a:p>
            <a:pPr marL="914400" indent="-481013" algn="dist"/>
            <a:r>
              <a:rPr lang="en-US" sz="3200" dirty="0" err="1" smtClean="0">
                <a:solidFill>
                  <a:schemeClr val="tx1"/>
                </a:solidFill>
              </a:rPr>
              <a:t>i</a:t>
            </a:r>
            <a:r>
              <a:rPr lang="en-US" sz="3200" dirty="0" smtClean="0">
                <a:solidFill>
                  <a:schemeClr val="tx1"/>
                </a:solidFill>
              </a:rPr>
              <a:t>) identify and collaborate with NGOs that would be interested in sponsoring the implementation of WS-</a:t>
            </a:r>
          </a:p>
          <a:p>
            <a:pPr marL="914400" indent="-481013"/>
            <a:r>
              <a:rPr lang="en-US" sz="3200" dirty="0" smtClean="0">
                <a:solidFill>
                  <a:schemeClr val="tx1"/>
                </a:solidFill>
              </a:rPr>
              <a:t>	MFB in developing nations</a:t>
            </a:r>
          </a:p>
          <a:p>
            <a:pPr marL="914400" indent="-481013" algn="dist"/>
            <a:r>
              <a:rPr lang="en-US" sz="3200" dirty="0" smtClean="0">
                <a:solidFill>
                  <a:schemeClr val="tx1"/>
                </a:solidFill>
              </a:rPr>
              <a:t>ii) encourage the participation of local people from </a:t>
            </a:r>
          </a:p>
          <a:p>
            <a:pPr marL="914400" indent="-481013"/>
            <a:r>
              <a:rPr lang="en-US" sz="3200" dirty="0" smtClean="0">
                <a:solidFill>
                  <a:schemeClr val="tx1"/>
                </a:solidFill>
              </a:rPr>
              <a:t> 	 villages (school children, young adults, etc.)</a:t>
            </a:r>
          </a:p>
          <a:p>
            <a:pPr marL="914400" indent="-481013" algn="dist"/>
            <a:r>
              <a:rPr lang="en-US" sz="3200" dirty="0" smtClean="0">
                <a:solidFill>
                  <a:schemeClr val="tx1"/>
                </a:solidFill>
              </a:rPr>
              <a:t>iii) employ local people for maintenance and upkeep of </a:t>
            </a:r>
          </a:p>
          <a:p>
            <a:pPr marL="914400" indent="-481013"/>
            <a:r>
              <a:rPr lang="en-US" sz="3200" dirty="0" smtClean="0">
                <a:solidFill>
                  <a:schemeClr val="tx1"/>
                </a:solidFill>
              </a:rPr>
              <a:t>	 the system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918400" y="27965400"/>
            <a:ext cx="10439400" cy="472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Acknowledgement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pPr algn="dist"/>
            <a:r>
              <a:rPr lang="en-US" sz="3200" dirty="0" smtClean="0">
                <a:solidFill>
                  <a:schemeClr val="tx1"/>
                </a:solidFill>
              </a:rPr>
              <a:t>We would like to extend our appreciation to Professor Kenneth </a:t>
            </a:r>
            <a:r>
              <a:rPr lang="en-US" sz="3200" dirty="0" err="1" smtClean="0">
                <a:solidFill>
                  <a:schemeClr val="tx1"/>
                </a:solidFill>
              </a:rPr>
              <a:t>Nealson</a:t>
            </a:r>
            <a:r>
              <a:rPr lang="en-US" sz="3200" dirty="0" smtClean="0">
                <a:solidFill>
                  <a:schemeClr val="tx1"/>
                </a:solidFill>
              </a:rPr>
              <a:t> for providing different microbial species for this project. We would also like to thank Dr. </a:t>
            </a:r>
            <a:r>
              <a:rPr lang="en-US" sz="3200" dirty="0" err="1" smtClean="0">
                <a:solidFill>
                  <a:schemeClr val="tx1"/>
                </a:solidFill>
              </a:rPr>
              <a:t>Varadarajan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Ravindran</a:t>
            </a:r>
            <a:r>
              <a:rPr lang="en-US" sz="3200" dirty="0" smtClean="0">
                <a:solidFill>
                  <a:schemeClr val="tx1"/>
                </a:solidFill>
              </a:rPr>
              <a:t> for his assistance in this research study. We would like to acknowledge the USC </a:t>
            </a:r>
            <a:r>
              <a:rPr lang="en-US" sz="3200" b="1" dirty="0" err="1" smtClean="0">
                <a:solidFill>
                  <a:schemeClr val="tx1"/>
                </a:solidFill>
              </a:rPr>
              <a:t>WiSE</a:t>
            </a:r>
            <a:r>
              <a:rPr lang="en-US" sz="3200" dirty="0" smtClean="0">
                <a:solidFill>
                  <a:schemeClr val="tx1"/>
                </a:solidFill>
              </a:rPr>
              <a:t> program for awarding Marina Robson with the </a:t>
            </a:r>
            <a:r>
              <a:rPr lang="en-US" sz="3200" b="1" dirty="0" err="1" smtClean="0">
                <a:solidFill>
                  <a:schemeClr val="tx1"/>
                </a:solidFill>
              </a:rPr>
              <a:t>WiSE</a:t>
            </a:r>
            <a:r>
              <a:rPr lang="en-US" sz="3200" dirty="0" smtClean="0">
                <a:solidFill>
                  <a:schemeClr val="tx1"/>
                </a:solidFill>
              </a:rPr>
              <a:t> Fellowship for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Undergraduate Research.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24" name="Group 270"/>
          <p:cNvGrpSpPr/>
          <p:nvPr/>
        </p:nvGrpSpPr>
        <p:grpSpPr>
          <a:xfrm>
            <a:off x="304800" y="30975830"/>
            <a:ext cx="6299479" cy="1724112"/>
            <a:chOff x="4240740" y="30975830"/>
            <a:chExt cx="6299479" cy="172411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4184" y="30975830"/>
              <a:ext cx="4926035" cy="1724112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740" y="30975830"/>
              <a:ext cx="1724112" cy="1724112"/>
            </a:xfrm>
            <a:prstGeom prst="rect">
              <a:avLst/>
            </a:prstGeom>
          </p:spPr>
        </p:pic>
      </p:grpSp>
      <p:sp>
        <p:nvSpPr>
          <p:cNvPr id="40" name="Rounded Rectangle 39"/>
          <p:cNvSpPr/>
          <p:nvPr/>
        </p:nvSpPr>
        <p:spPr>
          <a:xfrm>
            <a:off x="533400" y="3581400"/>
            <a:ext cx="10515600" cy="6705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Introduction/Background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pPr marL="171450" indent="-171450" algn="dist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 Many people in developing nations do not have access </a:t>
            </a:r>
          </a:p>
          <a:p>
            <a:pPr marL="171450" indent="-171450"/>
            <a:r>
              <a:rPr lang="en-US" sz="3200" dirty="0" smtClean="0">
                <a:solidFill>
                  <a:schemeClr val="tx1"/>
                </a:solidFill>
              </a:rPr>
              <a:t>   to electricity.</a:t>
            </a:r>
          </a:p>
          <a:p>
            <a:pPr marL="171450" indent="-171450" algn="dist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 As interest in transitioning from fossil fuels to renewable energy grows, many of the current renewable energy options yield pollution by-products or are very expensive to install and maintain, making them undesirable for </a:t>
            </a:r>
          </a:p>
          <a:p>
            <a:pPr marL="171450" indent="-171450"/>
            <a:r>
              <a:rPr lang="en-US" sz="3200" dirty="0" smtClean="0">
                <a:solidFill>
                  <a:schemeClr val="tx1"/>
                </a:solidFill>
              </a:rPr>
              <a:t>  implementation in developing countries.</a:t>
            </a:r>
          </a:p>
          <a:p>
            <a:pPr marL="171450" indent="-171450" algn="dist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 The wetland sediment fuel bioreactor is a “low-cost and low-maintenance” system that can be deployed in any area where wetland sediments are available, such as the</a:t>
            </a:r>
          </a:p>
          <a:p>
            <a:pPr marL="171450" indent="-171450"/>
            <a:r>
              <a:rPr lang="en-US" sz="3200" dirty="0" smtClean="0">
                <a:solidFill>
                  <a:schemeClr val="tx1"/>
                </a:solidFill>
              </a:rPr>
              <a:t>  Democratic Republic of Congo.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3070800" y="3352800"/>
            <a:ext cx="10287000" cy="5715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Discussion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pPr marL="182563" indent="-182563" algn="dist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 The type of microbial </a:t>
            </a:r>
            <a:r>
              <a:rPr lang="en-US" sz="3200" dirty="0" err="1" smtClean="0">
                <a:solidFill>
                  <a:schemeClr val="tx1"/>
                </a:solidFill>
              </a:rPr>
              <a:t>inocula</a:t>
            </a:r>
            <a:r>
              <a:rPr lang="en-US" sz="3200" dirty="0" smtClean="0">
                <a:solidFill>
                  <a:schemeClr val="tx1"/>
                </a:solidFill>
              </a:rPr>
              <a:t> was found to have strong</a:t>
            </a:r>
          </a:p>
          <a:p>
            <a:pPr marL="182563" indent="-182563"/>
            <a:r>
              <a:rPr lang="en-US" sz="3200" dirty="0" smtClean="0">
                <a:solidFill>
                  <a:schemeClr val="tx1"/>
                </a:solidFill>
              </a:rPr>
              <a:t>   influence on the power generation.</a:t>
            </a:r>
          </a:p>
          <a:p>
            <a:pPr marL="182563" indent="-182563" algn="dist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 Activated carbon addition to anode electrode </a:t>
            </a:r>
          </a:p>
          <a:p>
            <a:pPr marL="182563" indent="-182563"/>
            <a:r>
              <a:rPr lang="en-US" sz="3200" dirty="0" smtClean="0">
                <a:solidFill>
                  <a:schemeClr val="tx1"/>
                </a:solidFill>
              </a:rPr>
              <a:t>  significantly increased the power output. </a:t>
            </a:r>
          </a:p>
          <a:p>
            <a:pPr marL="182563" indent="-182563" algn="dist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 It was found that the continuous addition of electron source and nutrients could produce steady power </a:t>
            </a:r>
          </a:p>
          <a:p>
            <a:pPr marL="182563" indent="-182563"/>
            <a:r>
              <a:rPr lang="en-US" sz="3200" dirty="0" smtClean="0">
                <a:solidFill>
                  <a:schemeClr val="tx1"/>
                </a:solidFill>
              </a:rPr>
              <a:t>  generation.</a:t>
            </a:r>
          </a:p>
          <a:p>
            <a:pPr marL="182563" indent="-182563" algn="dist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 It was observed that all four sediments contain </a:t>
            </a:r>
          </a:p>
          <a:p>
            <a:pPr marL="182563" indent="-182563"/>
            <a:r>
              <a:rPr lang="en-US" sz="3200" dirty="0" smtClean="0">
                <a:solidFill>
                  <a:schemeClr val="tx1"/>
                </a:solidFill>
              </a:rPr>
              <a:t>  indigenous </a:t>
            </a:r>
            <a:r>
              <a:rPr lang="en-US" sz="3200" dirty="0" err="1" smtClean="0">
                <a:solidFill>
                  <a:schemeClr val="tx1"/>
                </a:solidFill>
              </a:rPr>
              <a:t>electrogenic</a:t>
            </a:r>
            <a:r>
              <a:rPr lang="en-US" sz="3200" dirty="0" smtClean="0">
                <a:solidFill>
                  <a:schemeClr val="tx1"/>
                </a:solidFill>
              </a:rPr>
              <a:t> bacteria.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33400" y="10515600"/>
            <a:ext cx="10439400" cy="449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Research Objectives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pPr marL="171450" indent="-171450" algn="di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To assess the potential of wetland sediment microbial  fuel bioreactor (WS-MFB) as a source of sustainable energy production, especially in areas where power is not</a:t>
            </a:r>
          </a:p>
          <a:p>
            <a:pPr marL="171450" indent="-171450"/>
            <a:r>
              <a:rPr lang="en-US" sz="3200" dirty="0" smtClean="0">
                <a:solidFill>
                  <a:schemeClr val="tx1"/>
                </a:solidFill>
              </a:rPr>
              <a:t>  readily available</a:t>
            </a:r>
          </a:p>
          <a:p>
            <a:pPr marL="171450" indent="-171450" algn="dist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 To study the factors governing the system power output</a:t>
            </a:r>
          </a:p>
          <a:p>
            <a:pPr marL="171450" indent="-171450" algn="dist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 To encourage wetland preservation and sustainability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57200" y="15240000"/>
            <a:ext cx="10515600" cy="7010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Description of Wetland Sediment Microbial Fuel Bioreactor System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pPr algn="dist"/>
            <a:r>
              <a:rPr lang="en-US" sz="3200" dirty="0" smtClean="0">
                <a:solidFill>
                  <a:schemeClr val="tx1"/>
                </a:solidFill>
              </a:rPr>
              <a:t>The WS-MFB is essentially an electrochemical cell that generates electrical current across the sediment-water interface. The voltage is determined by difference in </a:t>
            </a:r>
            <a:r>
              <a:rPr lang="en-US" sz="3200" dirty="0" err="1" smtClean="0">
                <a:solidFill>
                  <a:schemeClr val="tx1"/>
                </a:solidFill>
              </a:rPr>
              <a:t>redox</a:t>
            </a:r>
            <a:r>
              <a:rPr lang="en-US" sz="3200" dirty="0" smtClean="0">
                <a:solidFill>
                  <a:schemeClr val="tx1"/>
                </a:solidFill>
              </a:rPr>
              <a:t> potential between two electrodes. Anode is placed in anoxic environment and cathode in </a:t>
            </a:r>
            <a:r>
              <a:rPr lang="en-US" sz="3200" dirty="0" err="1" smtClean="0">
                <a:solidFill>
                  <a:schemeClr val="tx1"/>
                </a:solidFill>
              </a:rPr>
              <a:t>oxic</a:t>
            </a:r>
            <a:r>
              <a:rPr lang="en-US" sz="3200" dirty="0" smtClean="0">
                <a:solidFill>
                  <a:schemeClr val="tx1"/>
                </a:solidFill>
              </a:rPr>
              <a:t> environment. Power generation depends on the availability of nutrients within the anodic media. The electrons released at the anode travel along a conducting wire to the cathode, creating a voltage through the system that can be harnessed to power a wide range of devices.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0" name="Rounded Rectangle 329"/>
          <p:cNvSpPr/>
          <p:nvPr/>
        </p:nvSpPr>
        <p:spPr>
          <a:xfrm>
            <a:off x="18669000" y="5638800"/>
            <a:ext cx="5486400" cy="1143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Results</a:t>
            </a:r>
          </a:p>
        </p:txBody>
      </p:sp>
      <p:grpSp>
        <p:nvGrpSpPr>
          <p:cNvPr id="408" name="Group 407"/>
          <p:cNvGrpSpPr/>
          <p:nvPr/>
        </p:nvGrpSpPr>
        <p:grpSpPr>
          <a:xfrm>
            <a:off x="11658600" y="5860804"/>
            <a:ext cx="7767447" cy="5111996"/>
            <a:chOff x="11734800" y="6096000"/>
            <a:chExt cx="7767447" cy="5111996"/>
          </a:xfrm>
        </p:grpSpPr>
        <p:sp>
          <p:nvSpPr>
            <p:cNvPr id="328" name="TextBox 327"/>
            <p:cNvSpPr txBox="1"/>
            <p:nvPr/>
          </p:nvSpPr>
          <p:spPr>
            <a:xfrm>
              <a:off x="11734800" y="10210800"/>
              <a:ext cx="6662057" cy="997196"/>
            </a:xfrm>
            <a:prstGeom prst="rect">
              <a:avLst/>
            </a:prstGeom>
            <a:noFill/>
          </p:spPr>
          <p:txBody>
            <a:bodyPr wrap="square" lIns="438912" tIns="219456" rIns="438912" bIns="219456" rtlCol="0">
              <a:spAutoFit/>
            </a:bodyPr>
            <a:lstStyle/>
            <a:p>
              <a:pPr algn="ctr"/>
              <a:r>
                <a:rPr lang="en-US" sz="1800" dirty="0" smtClean="0"/>
                <a:t>Schematic diagram of </a:t>
              </a:r>
            </a:p>
            <a:p>
              <a:pPr algn="ctr"/>
              <a:r>
                <a:rPr lang="en-US" sz="1800" dirty="0" smtClean="0"/>
                <a:t>wetland sediment microbial fuel bioreactor (WS-MFB) system</a:t>
              </a:r>
              <a:endParaRPr lang="en-US" sz="1800" dirty="0"/>
            </a:p>
          </p:txBody>
        </p:sp>
        <p:sp>
          <p:nvSpPr>
            <p:cNvPr id="135" name="Rounded Rectangle 134"/>
            <p:cNvSpPr/>
            <p:nvPr/>
          </p:nvSpPr>
          <p:spPr>
            <a:xfrm>
              <a:off x="12534776" y="6867192"/>
              <a:ext cx="2829389" cy="3343608"/>
            </a:xfrm>
            <a:prstGeom prst="roundRect">
              <a:avLst>
                <a:gd name="adj" fmla="val 2760"/>
              </a:avLst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ounded Rectangle 135"/>
            <p:cNvSpPr/>
            <p:nvPr/>
          </p:nvSpPr>
          <p:spPr>
            <a:xfrm>
              <a:off x="12534776" y="6867192"/>
              <a:ext cx="2829389" cy="675476"/>
            </a:xfrm>
            <a:prstGeom prst="roundRect">
              <a:avLst>
                <a:gd name="adj" fmla="val 15179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ounded Rectangle 136"/>
            <p:cNvSpPr/>
            <p:nvPr/>
          </p:nvSpPr>
          <p:spPr>
            <a:xfrm>
              <a:off x="12534776" y="8049276"/>
              <a:ext cx="2829389" cy="2160117"/>
            </a:xfrm>
            <a:prstGeom prst="roundRect">
              <a:avLst>
                <a:gd name="adj" fmla="val 4029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12332677" y="9737967"/>
              <a:ext cx="13082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Organic carbon </a:t>
              </a:r>
            </a:p>
            <a:p>
              <a:pPr algn="ctr"/>
              <a:r>
                <a:rPr lang="en-US" sz="1000" dirty="0" smtClean="0"/>
                <a:t>from sediment</a:t>
              </a:r>
              <a:endParaRPr lang="en-US" sz="1000" baseline="-25000" dirty="0"/>
            </a:p>
          </p:txBody>
        </p:sp>
        <p:sp>
          <p:nvSpPr>
            <p:cNvPr id="139" name="Oval 138"/>
            <p:cNvSpPr/>
            <p:nvPr/>
          </p:nvSpPr>
          <p:spPr>
            <a:xfrm>
              <a:off x="13706319" y="9771740"/>
              <a:ext cx="1455115" cy="30396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Anode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13530032" y="7741920"/>
              <a:ext cx="1455115" cy="30396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Cathode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13540810" y="9155728"/>
              <a:ext cx="5052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CO</a:t>
              </a:r>
              <a:r>
                <a:rPr lang="en-US" sz="1000" baseline="-25000" dirty="0" smtClean="0"/>
                <a:t>2</a:t>
              </a:r>
              <a:endParaRPr lang="en-US" sz="1000" baseline="-25000" dirty="0"/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13747372" y="7260821"/>
              <a:ext cx="505248" cy="450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O</a:t>
              </a:r>
              <a:r>
                <a:rPr lang="en-US" sz="1000" baseline="-25000" dirty="0" smtClean="0"/>
                <a:t>2</a:t>
              </a:r>
              <a:endParaRPr lang="en-US" sz="1000" baseline="-25000" dirty="0"/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14353669" y="7260821"/>
              <a:ext cx="606298" cy="450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H</a:t>
              </a:r>
              <a:r>
                <a:rPr lang="en-US" sz="1000" baseline="-25000" dirty="0" smtClean="0"/>
                <a:t>2</a:t>
              </a:r>
              <a:r>
                <a:rPr lang="en-US" sz="1000" dirty="0" smtClean="0"/>
                <a:t>O</a:t>
              </a:r>
              <a:endParaRPr lang="en-US" sz="1000" baseline="-25000" dirty="0"/>
            </a:p>
          </p:txBody>
        </p:sp>
        <p:sp>
          <p:nvSpPr>
            <p:cNvPr id="242" name="Curved Left Arrow 241"/>
            <p:cNvSpPr/>
            <p:nvPr/>
          </p:nvSpPr>
          <p:spPr>
            <a:xfrm rot="5400000" flipV="1">
              <a:off x="14209442" y="7271783"/>
              <a:ext cx="202643" cy="707347"/>
            </a:xfrm>
            <a:prstGeom prst="curvedLeftArrow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tx1"/>
                </a:solidFill>
              </a:endParaRPr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14656818" y="8893621"/>
              <a:ext cx="404198" cy="272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e</a:t>
              </a:r>
              <a:r>
                <a:rPr lang="en-US" sz="1000" baseline="30000" dirty="0" smtClean="0"/>
                <a:t>-</a:t>
              </a:r>
              <a:endParaRPr lang="en-US" sz="1000" baseline="30000" dirty="0"/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14145255" y="8328966"/>
              <a:ext cx="505248" cy="272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H</a:t>
              </a:r>
              <a:r>
                <a:rPr lang="en-US" sz="1000" baseline="30000" dirty="0" smtClean="0"/>
                <a:t>+</a:t>
              </a:r>
              <a:endParaRPr lang="en-US" sz="1000" baseline="30000" dirty="0"/>
            </a:p>
          </p:txBody>
        </p:sp>
        <p:sp>
          <p:nvSpPr>
            <p:cNvPr id="245" name="Down Arrow 244"/>
            <p:cNvSpPr/>
            <p:nvPr/>
          </p:nvSpPr>
          <p:spPr>
            <a:xfrm flipV="1">
              <a:off x="14151570" y="8302579"/>
              <a:ext cx="101050" cy="303964"/>
            </a:xfrm>
            <a:prstGeom prst="downArrow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Down Arrow 245"/>
            <p:cNvSpPr/>
            <p:nvPr/>
          </p:nvSpPr>
          <p:spPr>
            <a:xfrm flipV="1">
              <a:off x="14959967" y="8724752"/>
              <a:ext cx="101050" cy="506607"/>
            </a:xfrm>
            <a:prstGeom prst="downArrow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TextBox 246"/>
            <p:cNvSpPr txBox="1"/>
            <p:nvPr/>
          </p:nvSpPr>
          <p:spPr>
            <a:xfrm>
              <a:off x="13315851" y="9325757"/>
              <a:ext cx="5052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H</a:t>
              </a:r>
              <a:r>
                <a:rPr lang="en-US" sz="1000" baseline="30000" dirty="0" smtClean="0"/>
                <a:t>+</a:t>
              </a:r>
              <a:endParaRPr lang="en-US" sz="1000" baseline="30000" dirty="0"/>
            </a:p>
          </p:txBody>
        </p:sp>
        <p:sp>
          <p:nvSpPr>
            <p:cNvPr id="248" name="Rounded Rectangle 247"/>
            <p:cNvSpPr/>
            <p:nvPr/>
          </p:nvSpPr>
          <p:spPr>
            <a:xfrm rot="5400000">
              <a:off x="13957778" y="9544175"/>
              <a:ext cx="84435" cy="303149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ounded Rectangle 248"/>
            <p:cNvSpPr/>
            <p:nvPr/>
          </p:nvSpPr>
          <p:spPr>
            <a:xfrm rot="5400000">
              <a:off x="14513551" y="9591669"/>
              <a:ext cx="84435" cy="303149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ounded Rectangle 249"/>
            <p:cNvSpPr/>
            <p:nvPr/>
          </p:nvSpPr>
          <p:spPr>
            <a:xfrm rot="16200000">
              <a:off x="14836910" y="9658924"/>
              <a:ext cx="84435" cy="242519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13833181" y="9569688"/>
              <a:ext cx="40419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e</a:t>
              </a:r>
              <a:r>
                <a:rPr lang="en-US" sz="1000" baseline="30000" dirty="0" smtClean="0"/>
                <a:t>-</a:t>
              </a:r>
              <a:endParaRPr lang="en-US" sz="1000" baseline="30000" dirty="0"/>
            </a:p>
          </p:txBody>
        </p:sp>
        <p:cxnSp>
          <p:nvCxnSpPr>
            <p:cNvPr id="252" name="Straight Arrow Connector 251"/>
            <p:cNvCxnSpPr/>
            <p:nvPr/>
          </p:nvCxnSpPr>
          <p:spPr>
            <a:xfrm>
              <a:off x="14056838" y="9716858"/>
              <a:ext cx="3156" cy="81796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3" name="Rounded Rectangle 252"/>
            <p:cNvSpPr/>
            <p:nvPr/>
          </p:nvSpPr>
          <p:spPr>
            <a:xfrm rot="5400000">
              <a:off x="13615871" y="9836237"/>
              <a:ext cx="101321" cy="242519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ounded Rectangle 253"/>
            <p:cNvSpPr/>
            <p:nvPr/>
          </p:nvSpPr>
          <p:spPr>
            <a:xfrm rot="5400000">
              <a:off x="14968275" y="9881913"/>
              <a:ext cx="84435" cy="303149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ounded Rectangle 254"/>
            <p:cNvSpPr/>
            <p:nvPr/>
          </p:nvSpPr>
          <p:spPr>
            <a:xfrm rot="5400000">
              <a:off x="14058828" y="9881913"/>
              <a:ext cx="84435" cy="303149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6" name="Shape 255"/>
            <p:cNvCxnSpPr>
              <a:stCxn id="251" idx="1"/>
            </p:cNvCxnSpPr>
            <p:nvPr/>
          </p:nvCxnSpPr>
          <p:spPr>
            <a:xfrm rot="10800000">
              <a:off x="13631083" y="9469423"/>
              <a:ext cx="202098" cy="223376"/>
            </a:xfrm>
            <a:prstGeom prst="curvedConnector2">
              <a:avLst/>
            </a:prstGeom>
            <a:ln w="635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hape 256"/>
            <p:cNvCxnSpPr>
              <a:stCxn id="251" idx="1"/>
            </p:cNvCxnSpPr>
            <p:nvPr/>
          </p:nvCxnSpPr>
          <p:spPr>
            <a:xfrm rot="10800000">
              <a:off x="13732133" y="9384989"/>
              <a:ext cx="101049" cy="307810"/>
            </a:xfrm>
            <a:prstGeom prst="curvedConnector2">
              <a:avLst/>
            </a:prstGeom>
            <a:ln w="635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8" name="Group 165"/>
            <p:cNvGrpSpPr/>
            <p:nvPr/>
          </p:nvGrpSpPr>
          <p:grpSpPr>
            <a:xfrm>
              <a:off x="14252620" y="9400240"/>
              <a:ext cx="909447" cy="337725"/>
              <a:chOff x="6477000" y="4114800"/>
              <a:chExt cx="838200" cy="380984"/>
            </a:xfrm>
          </p:grpSpPr>
          <p:sp>
            <p:nvSpPr>
              <p:cNvPr id="323" name="TextBox 322"/>
              <p:cNvSpPr txBox="1"/>
              <p:nvPr/>
            </p:nvSpPr>
            <p:spPr>
              <a:xfrm>
                <a:off x="6477000" y="4114800"/>
                <a:ext cx="838200" cy="277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Bacteria</a:t>
                </a:r>
                <a:endParaRPr lang="en-US" sz="1000" baseline="-25000" dirty="0"/>
              </a:p>
            </p:txBody>
          </p:sp>
          <p:cxnSp>
            <p:nvCxnSpPr>
              <p:cNvPr id="324" name="Straight Arrow Connector 323"/>
              <p:cNvCxnSpPr>
                <a:stCxn id="323" idx="2"/>
                <a:endCxn id="249" idx="1"/>
              </p:cNvCxnSpPr>
              <p:nvPr/>
            </p:nvCxnSpPr>
            <p:spPr>
              <a:xfrm flipH="1">
                <a:off x="6756399" y="4392559"/>
                <a:ext cx="139701" cy="61553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Arrow Connector 324"/>
              <p:cNvCxnSpPr>
                <a:stCxn id="323" idx="2"/>
                <a:endCxn id="250" idx="3"/>
              </p:cNvCxnSpPr>
              <p:nvPr/>
            </p:nvCxnSpPr>
            <p:spPr>
              <a:xfrm>
                <a:off x="6896100" y="4392559"/>
                <a:ext cx="158326" cy="103225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9" name="Shape 258"/>
            <p:cNvCxnSpPr/>
            <p:nvPr/>
          </p:nvCxnSpPr>
          <p:spPr>
            <a:xfrm rot="5400000">
              <a:off x="13540501" y="9584867"/>
              <a:ext cx="202643" cy="424408"/>
            </a:xfrm>
            <a:prstGeom prst="curvedConnector2">
              <a:avLst/>
            </a:prstGeom>
            <a:ln w="6350">
              <a:solidFill>
                <a:schemeClr val="tx1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TextBox 259"/>
            <p:cNvSpPr txBox="1"/>
            <p:nvPr/>
          </p:nvSpPr>
          <p:spPr>
            <a:xfrm>
              <a:off x="12492672" y="7542669"/>
              <a:ext cx="7073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Water</a:t>
              </a:r>
              <a:endParaRPr lang="en-US" sz="1100" b="1" dirty="0"/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12433727" y="8218145"/>
              <a:ext cx="10104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Sediment</a:t>
              </a:r>
              <a:endParaRPr lang="en-US" sz="1100" b="1" dirty="0"/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12492672" y="7036061"/>
              <a:ext cx="5052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Air</a:t>
              </a:r>
              <a:endParaRPr lang="en-US" sz="1100" b="1" dirty="0"/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15697200" y="9844028"/>
              <a:ext cx="404198" cy="272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e</a:t>
              </a:r>
              <a:r>
                <a:rPr lang="en-US" sz="1000" baseline="30000" dirty="0" smtClean="0"/>
                <a:t>-</a:t>
              </a:r>
              <a:endParaRPr lang="en-US" sz="1000" baseline="30000" dirty="0"/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16306800" y="8763000"/>
              <a:ext cx="1313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Digital </a:t>
              </a:r>
              <a:r>
                <a:rPr lang="en-US" sz="1000" dirty="0" err="1" smtClean="0"/>
                <a:t>multimeter</a:t>
              </a:r>
              <a:endParaRPr lang="en-US" sz="1000" baseline="-25000" dirty="0"/>
            </a:p>
            <a:p>
              <a:pPr algn="ctr"/>
              <a:r>
                <a:rPr lang="en-US" sz="1000" dirty="0" smtClean="0"/>
                <a:t>(Voltage monitor)</a:t>
              </a:r>
            </a:p>
          </p:txBody>
        </p:sp>
        <p:grpSp>
          <p:nvGrpSpPr>
            <p:cNvPr id="265" name="Group 191"/>
            <p:cNvGrpSpPr/>
            <p:nvPr/>
          </p:nvGrpSpPr>
          <p:grpSpPr>
            <a:xfrm>
              <a:off x="16154400" y="8153400"/>
              <a:ext cx="505248" cy="422173"/>
              <a:chOff x="5867400" y="1447800"/>
              <a:chExt cx="381000" cy="381000"/>
            </a:xfrm>
          </p:grpSpPr>
          <p:sp>
            <p:nvSpPr>
              <p:cNvPr id="318" name="Rectangle 317"/>
              <p:cNvSpPr/>
              <p:nvPr/>
            </p:nvSpPr>
            <p:spPr>
              <a:xfrm>
                <a:off x="5867400" y="1447800"/>
                <a:ext cx="381000" cy="381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Rectangle 318"/>
              <p:cNvSpPr/>
              <p:nvPr/>
            </p:nvSpPr>
            <p:spPr>
              <a:xfrm>
                <a:off x="5943600" y="1524000"/>
                <a:ext cx="228600" cy="152400"/>
              </a:xfrm>
              <a:prstGeom prst="rect">
                <a:avLst/>
              </a:prstGeom>
              <a:solidFill>
                <a:srgbClr val="92D05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/>
              <p:cNvSpPr/>
              <p:nvPr/>
            </p:nvSpPr>
            <p:spPr>
              <a:xfrm>
                <a:off x="5943600" y="1752600"/>
                <a:ext cx="45719" cy="45719"/>
              </a:xfrm>
              <a:prstGeom prst="ellipse">
                <a:avLst/>
              </a:prstGeom>
              <a:solidFill>
                <a:schemeClr val="accent6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Oval 320"/>
              <p:cNvSpPr/>
              <p:nvPr/>
            </p:nvSpPr>
            <p:spPr>
              <a:xfrm>
                <a:off x="6019800" y="1752600"/>
                <a:ext cx="45719" cy="45719"/>
              </a:xfrm>
              <a:prstGeom prst="ellipse">
                <a:avLst/>
              </a:prstGeom>
              <a:solidFill>
                <a:schemeClr val="accent6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Oval 321"/>
              <p:cNvSpPr/>
              <p:nvPr/>
            </p:nvSpPr>
            <p:spPr>
              <a:xfrm>
                <a:off x="6096000" y="1752600"/>
                <a:ext cx="45719" cy="45719"/>
              </a:xfrm>
              <a:prstGeom prst="ellipse">
                <a:avLst/>
              </a:prstGeom>
              <a:solidFill>
                <a:schemeClr val="accent6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66" name="Straight Arrow Connector 265"/>
            <p:cNvCxnSpPr/>
            <p:nvPr/>
          </p:nvCxnSpPr>
          <p:spPr>
            <a:xfrm flipV="1">
              <a:off x="15848156" y="9674985"/>
              <a:ext cx="4210" cy="144242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Arrow Connector 266"/>
            <p:cNvCxnSpPr/>
            <p:nvPr/>
          </p:nvCxnSpPr>
          <p:spPr>
            <a:xfrm flipH="1" flipV="1">
              <a:off x="16535401" y="8610601"/>
              <a:ext cx="304799" cy="152399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Curved Connector 267"/>
            <p:cNvCxnSpPr>
              <a:stCxn id="318" idx="2"/>
            </p:cNvCxnSpPr>
            <p:nvPr/>
          </p:nvCxnSpPr>
          <p:spPr>
            <a:xfrm rot="16200000" flipH="1">
              <a:off x="16034599" y="8947998"/>
              <a:ext cx="797029" cy="52178"/>
            </a:xfrm>
            <a:prstGeom prst="curved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Curved Connector 268"/>
            <p:cNvCxnSpPr>
              <a:stCxn id="318" idx="2"/>
            </p:cNvCxnSpPr>
            <p:nvPr/>
          </p:nvCxnSpPr>
          <p:spPr>
            <a:xfrm rot="5400000">
              <a:off x="15757490" y="8770384"/>
              <a:ext cx="844345" cy="454723"/>
            </a:xfrm>
            <a:prstGeom prst="curved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1" name="Group 290"/>
            <p:cNvGrpSpPr/>
            <p:nvPr/>
          </p:nvGrpSpPr>
          <p:grpSpPr>
            <a:xfrm>
              <a:off x="16134504" y="7391400"/>
              <a:ext cx="1010496" cy="591042"/>
              <a:chOff x="762000" y="838200"/>
              <a:chExt cx="762000" cy="533400"/>
            </a:xfrm>
          </p:grpSpPr>
          <p:sp>
            <p:nvSpPr>
              <p:cNvPr id="303" name="Parallelogram 302"/>
              <p:cNvSpPr/>
              <p:nvPr/>
            </p:nvSpPr>
            <p:spPr>
              <a:xfrm>
                <a:off x="762000" y="1143000"/>
                <a:ext cx="762000" cy="228600"/>
              </a:xfrm>
              <a:prstGeom prst="parallelogram">
                <a:avLst>
                  <a:gd name="adj" fmla="val 64831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Rectangle 303"/>
              <p:cNvSpPr/>
              <p:nvPr/>
            </p:nvSpPr>
            <p:spPr>
              <a:xfrm>
                <a:off x="914400" y="838200"/>
                <a:ext cx="609600" cy="30480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Rectangle 304"/>
              <p:cNvSpPr/>
              <p:nvPr/>
            </p:nvSpPr>
            <p:spPr>
              <a:xfrm>
                <a:off x="981558" y="883403"/>
                <a:ext cx="483031" cy="228600"/>
              </a:xfrm>
              <a:prstGeom prst="rect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6" name="Group 276"/>
              <p:cNvGrpSpPr/>
              <p:nvPr/>
            </p:nvGrpSpPr>
            <p:grpSpPr>
              <a:xfrm>
                <a:off x="838200" y="1188202"/>
                <a:ext cx="609600" cy="154782"/>
                <a:chOff x="838200" y="1188202"/>
                <a:chExt cx="609600" cy="154782"/>
              </a:xfrm>
              <a:solidFill>
                <a:schemeClr val="bg1"/>
              </a:solidFill>
            </p:grpSpPr>
            <p:sp>
              <p:nvSpPr>
                <p:cNvPr id="310" name="Parallelogram 309"/>
                <p:cNvSpPr/>
                <p:nvPr/>
              </p:nvSpPr>
              <p:spPr>
                <a:xfrm>
                  <a:off x="838200" y="1188203"/>
                  <a:ext cx="609600" cy="152400"/>
                </a:xfrm>
                <a:prstGeom prst="parallelogram">
                  <a:avLst>
                    <a:gd name="adj" fmla="val 64831"/>
                  </a:avLst>
                </a:prstGeom>
                <a:solidFill>
                  <a:srgbClr val="0070C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1" name="Parallelogram 310"/>
                <p:cNvSpPr/>
                <p:nvPr/>
              </p:nvSpPr>
              <p:spPr>
                <a:xfrm>
                  <a:off x="902494" y="1188203"/>
                  <a:ext cx="152400" cy="152400"/>
                </a:xfrm>
                <a:prstGeom prst="parallelogram">
                  <a:avLst>
                    <a:gd name="adj" fmla="val 64831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2" name="Parallelogram 311"/>
                <p:cNvSpPr/>
                <p:nvPr/>
              </p:nvSpPr>
              <p:spPr>
                <a:xfrm>
                  <a:off x="1014413" y="1188203"/>
                  <a:ext cx="152400" cy="152400"/>
                </a:xfrm>
                <a:prstGeom prst="parallelogram">
                  <a:avLst>
                    <a:gd name="adj" fmla="val 64831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3" name="Parallelogram 312"/>
                <p:cNvSpPr/>
                <p:nvPr/>
              </p:nvSpPr>
              <p:spPr>
                <a:xfrm>
                  <a:off x="1119188" y="1190584"/>
                  <a:ext cx="152400" cy="152400"/>
                </a:xfrm>
                <a:prstGeom prst="parallelogram">
                  <a:avLst>
                    <a:gd name="adj" fmla="val 64831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4" name="Parallelogram 313"/>
                <p:cNvSpPr/>
                <p:nvPr/>
              </p:nvSpPr>
              <p:spPr>
                <a:xfrm>
                  <a:off x="1240632" y="1188202"/>
                  <a:ext cx="152400" cy="152400"/>
                </a:xfrm>
                <a:prstGeom prst="parallelogram">
                  <a:avLst>
                    <a:gd name="adj" fmla="val 64831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07" name="Straight Connector 306"/>
              <p:cNvCxnSpPr>
                <a:stCxn id="310" idx="5"/>
                <a:endCxn id="310" idx="2"/>
              </p:cNvCxnSpPr>
              <p:nvPr/>
            </p:nvCxnSpPr>
            <p:spPr>
              <a:xfrm>
                <a:off x="887601" y="1264403"/>
                <a:ext cx="51079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/>
              <p:nvPr/>
            </p:nvCxnSpPr>
            <p:spPr>
              <a:xfrm>
                <a:off x="861407" y="1304884"/>
                <a:ext cx="51079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>
                <a:off x="916176" y="1228684"/>
                <a:ext cx="51079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4" name="Curved Connector 292"/>
            <p:cNvCxnSpPr>
              <a:stCxn id="303" idx="5"/>
              <a:endCxn id="318" idx="1"/>
            </p:cNvCxnSpPr>
            <p:nvPr/>
          </p:nvCxnSpPr>
          <p:spPr>
            <a:xfrm rot="10800000" flipV="1">
              <a:off x="16154400" y="7855789"/>
              <a:ext cx="62214" cy="508697"/>
            </a:xfrm>
            <a:prstGeom prst="curvedConnector3">
              <a:avLst>
                <a:gd name="adj1" fmla="val 499421"/>
              </a:avLst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Arrow Connector 274"/>
            <p:cNvCxnSpPr/>
            <p:nvPr/>
          </p:nvCxnSpPr>
          <p:spPr>
            <a:xfrm flipH="1">
              <a:off x="17221200" y="7315200"/>
              <a:ext cx="304800" cy="381000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TextBox 275"/>
            <p:cNvSpPr txBox="1"/>
            <p:nvPr/>
          </p:nvSpPr>
          <p:spPr>
            <a:xfrm>
              <a:off x="17373600" y="708660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System controller &amp; </a:t>
              </a:r>
            </a:p>
            <a:p>
              <a:pPr algn="ctr"/>
              <a:r>
                <a:rPr lang="en-US" sz="1000" dirty="0" smtClean="0"/>
                <a:t>data collector</a:t>
              </a:r>
            </a:p>
          </p:txBody>
        </p:sp>
        <p:cxnSp>
          <p:nvCxnSpPr>
            <p:cNvPr id="236" name="Straight Connector 235"/>
            <p:cNvCxnSpPr/>
            <p:nvPr/>
          </p:nvCxnSpPr>
          <p:spPr>
            <a:xfrm flipH="1">
              <a:off x="15735300" y="7872555"/>
              <a:ext cx="2201" cy="14680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0" name="Group 275"/>
            <p:cNvGrpSpPr/>
            <p:nvPr/>
          </p:nvGrpSpPr>
          <p:grpSpPr>
            <a:xfrm>
              <a:off x="17784402" y="7807427"/>
              <a:ext cx="202099" cy="337738"/>
              <a:chOff x="602456" y="1540668"/>
              <a:chExt cx="152400" cy="304800"/>
            </a:xfrm>
          </p:grpSpPr>
          <p:sp>
            <p:nvSpPr>
              <p:cNvPr id="315" name="Rounded Rectangle 314"/>
              <p:cNvSpPr/>
              <p:nvPr/>
            </p:nvSpPr>
            <p:spPr>
              <a:xfrm>
                <a:off x="602456" y="1540668"/>
                <a:ext cx="152400" cy="3048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Rectangle 315"/>
              <p:cNvSpPr/>
              <p:nvPr/>
            </p:nvSpPr>
            <p:spPr>
              <a:xfrm>
                <a:off x="626268" y="1566862"/>
                <a:ext cx="104775" cy="22860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Oval 316"/>
              <p:cNvSpPr/>
              <p:nvPr/>
            </p:nvSpPr>
            <p:spPr>
              <a:xfrm>
                <a:off x="667512" y="1810512"/>
                <a:ext cx="18288" cy="1828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2" name="Group 287"/>
            <p:cNvGrpSpPr/>
            <p:nvPr/>
          </p:nvGrpSpPr>
          <p:grpSpPr>
            <a:xfrm rot="5400000">
              <a:off x="18137397" y="7774197"/>
              <a:ext cx="506607" cy="404198"/>
              <a:chOff x="714375" y="1816893"/>
              <a:chExt cx="457200" cy="304800"/>
            </a:xfrm>
          </p:grpSpPr>
          <p:sp>
            <p:nvSpPr>
              <p:cNvPr id="300" name="Rounded Rectangle 299"/>
              <p:cNvSpPr/>
              <p:nvPr/>
            </p:nvSpPr>
            <p:spPr>
              <a:xfrm>
                <a:off x="714375" y="1816893"/>
                <a:ext cx="457200" cy="3048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Rectangle 300"/>
              <p:cNvSpPr/>
              <p:nvPr/>
            </p:nvSpPr>
            <p:spPr>
              <a:xfrm>
                <a:off x="762001" y="1843087"/>
                <a:ext cx="338136" cy="252412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Oval 301"/>
              <p:cNvSpPr/>
              <p:nvPr/>
            </p:nvSpPr>
            <p:spPr>
              <a:xfrm>
                <a:off x="1124712" y="1962912"/>
                <a:ext cx="18288" cy="1828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3" name="Rectangle 272"/>
            <p:cNvSpPr/>
            <p:nvPr/>
          </p:nvSpPr>
          <p:spPr>
            <a:xfrm>
              <a:off x="17526000" y="8610600"/>
              <a:ext cx="404198" cy="8443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7" name="Curved Connector 276"/>
            <p:cNvCxnSpPr>
              <a:stCxn id="273" idx="2"/>
            </p:cNvCxnSpPr>
            <p:nvPr/>
          </p:nvCxnSpPr>
          <p:spPr>
            <a:xfrm rot="5400000">
              <a:off x="17258548" y="8859788"/>
              <a:ext cx="634304" cy="304799"/>
            </a:xfrm>
            <a:prstGeom prst="curved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Curved Connector 277"/>
            <p:cNvCxnSpPr>
              <a:stCxn id="315" idx="2"/>
              <a:endCxn id="273" idx="0"/>
            </p:cNvCxnSpPr>
            <p:nvPr/>
          </p:nvCxnSpPr>
          <p:spPr>
            <a:xfrm rot="5400000">
              <a:off x="17574059" y="8299206"/>
              <a:ext cx="465435" cy="157353"/>
            </a:xfrm>
            <a:prstGeom prst="curved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Curved Connector 278"/>
            <p:cNvCxnSpPr>
              <a:stCxn id="300" idx="3"/>
              <a:endCxn id="273" idx="0"/>
            </p:cNvCxnSpPr>
            <p:nvPr/>
          </p:nvCxnSpPr>
          <p:spPr>
            <a:xfrm rot="5400000">
              <a:off x="17868900" y="8088799"/>
              <a:ext cx="381000" cy="662602"/>
            </a:xfrm>
            <a:prstGeom prst="curved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Arrow Connector 279"/>
            <p:cNvCxnSpPr>
              <a:endCxn id="273" idx="3"/>
            </p:cNvCxnSpPr>
            <p:nvPr/>
          </p:nvCxnSpPr>
          <p:spPr>
            <a:xfrm flipH="1">
              <a:off x="17930198" y="8534400"/>
              <a:ext cx="357802" cy="118418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1" name="TextBox 280"/>
            <p:cNvSpPr txBox="1"/>
            <p:nvPr/>
          </p:nvSpPr>
          <p:spPr>
            <a:xfrm>
              <a:off x="18288000" y="8305800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Electronic device  </a:t>
              </a:r>
            </a:p>
            <a:p>
              <a:pPr algn="ctr"/>
              <a:r>
                <a:rPr lang="en-US" sz="1000" dirty="0" smtClean="0"/>
                <a:t>charger</a:t>
              </a:r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15563851" y="9330558"/>
              <a:ext cx="3013264" cy="16886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3" name="Group 153"/>
            <p:cNvGrpSpPr/>
            <p:nvPr/>
          </p:nvGrpSpPr>
          <p:grpSpPr>
            <a:xfrm>
              <a:off x="18311034" y="8929494"/>
              <a:ext cx="202099" cy="206336"/>
              <a:chOff x="5181600" y="2057400"/>
              <a:chExt cx="152400" cy="186213"/>
            </a:xfrm>
          </p:grpSpPr>
          <p:sp>
            <p:nvSpPr>
              <p:cNvPr id="296" name="Oval 295"/>
              <p:cNvSpPr/>
              <p:nvPr/>
            </p:nvSpPr>
            <p:spPr>
              <a:xfrm>
                <a:off x="5181600" y="2057400"/>
                <a:ext cx="152400" cy="152400"/>
              </a:xfrm>
              <a:prstGeom prst="ellipse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Trapezoid 296"/>
              <p:cNvSpPr/>
              <p:nvPr/>
            </p:nvSpPr>
            <p:spPr>
              <a:xfrm rot="10800000">
                <a:off x="5219700" y="2197894"/>
                <a:ext cx="76200" cy="45719"/>
              </a:xfrm>
              <a:prstGeom prst="trapezoid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8" name="Straight Connector 297"/>
              <p:cNvCxnSpPr/>
              <p:nvPr/>
            </p:nvCxnSpPr>
            <p:spPr>
              <a:xfrm>
                <a:off x="5219700" y="2212182"/>
                <a:ext cx="7620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/>
              <p:nvPr/>
            </p:nvCxnSpPr>
            <p:spPr>
              <a:xfrm>
                <a:off x="5233988" y="2231232"/>
                <a:ext cx="5486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4" name="Curved Connector 283"/>
            <p:cNvCxnSpPr>
              <a:stCxn id="297" idx="0"/>
            </p:cNvCxnSpPr>
            <p:nvPr/>
          </p:nvCxnSpPr>
          <p:spPr>
            <a:xfrm rot="5400000">
              <a:off x="18231039" y="9149512"/>
              <a:ext cx="194728" cy="167363"/>
            </a:xfrm>
            <a:prstGeom prst="curved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Curved Connector 284"/>
            <p:cNvCxnSpPr>
              <a:stCxn id="297" idx="0"/>
            </p:cNvCxnSpPr>
            <p:nvPr/>
          </p:nvCxnSpPr>
          <p:spPr>
            <a:xfrm rot="16200000" flipH="1">
              <a:off x="18348933" y="9198979"/>
              <a:ext cx="189455" cy="63156"/>
            </a:xfrm>
            <a:prstGeom prst="curved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/>
            <p:nvPr/>
          </p:nvCxnSpPr>
          <p:spPr>
            <a:xfrm>
              <a:off x="18418400" y="8810759"/>
              <a:ext cx="0" cy="844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/>
            <p:nvPr/>
          </p:nvCxnSpPr>
          <p:spPr>
            <a:xfrm rot="1800000">
              <a:off x="18500502" y="8823952"/>
              <a:ext cx="0" cy="844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/>
            <p:nvPr/>
          </p:nvCxnSpPr>
          <p:spPr>
            <a:xfrm rot="19800000">
              <a:off x="18336298" y="8821312"/>
              <a:ext cx="0" cy="844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Arrow Connector 288"/>
            <p:cNvCxnSpPr/>
            <p:nvPr/>
          </p:nvCxnSpPr>
          <p:spPr>
            <a:xfrm flipH="1" flipV="1">
              <a:off x="18626816" y="8992822"/>
              <a:ext cx="194584" cy="151178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TextBox 289"/>
            <p:cNvSpPr txBox="1"/>
            <p:nvPr/>
          </p:nvSpPr>
          <p:spPr>
            <a:xfrm>
              <a:off x="18592800" y="9067800"/>
              <a:ext cx="909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LED </a:t>
              </a:r>
            </a:p>
            <a:p>
              <a:pPr algn="ctr"/>
              <a:r>
                <a:rPr lang="en-US" sz="1000" dirty="0" smtClean="0"/>
                <a:t>light bulb</a:t>
              </a:r>
            </a:p>
          </p:txBody>
        </p:sp>
        <p:cxnSp>
          <p:nvCxnSpPr>
            <p:cNvPr id="291" name="Straight Arrow Connector 290"/>
            <p:cNvCxnSpPr/>
            <p:nvPr/>
          </p:nvCxnSpPr>
          <p:spPr>
            <a:xfrm flipH="1" flipV="1">
              <a:off x="16560250" y="9508531"/>
              <a:ext cx="101050" cy="168869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TextBox 291"/>
            <p:cNvSpPr txBox="1"/>
            <p:nvPr/>
          </p:nvSpPr>
          <p:spPr>
            <a:xfrm>
              <a:off x="16459200" y="9677400"/>
              <a:ext cx="9094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Breadboard</a:t>
              </a:r>
            </a:p>
          </p:txBody>
        </p:sp>
        <p:cxnSp>
          <p:nvCxnSpPr>
            <p:cNvPr id="293" name="Straight Connector 292"/>
            <p:cNvCxnSpPr/>
            <p:nvPr/>
          </p:nvCxnSpPr>
          <p:spPr>
            <a:xfrm flipH="1">
              <a:off x="15744825" y="9499600"/>
              <a:ext cx="3175" cy="4254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flipH="1">
              <a:off x="15168982" y="9915525"/>
              <a:ext cx="579018" cy="66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/>
          </p:nvCxnSpPr>
          <p:spPr>
            <a:xfrm flipH="1">
              <a:off x="14988540" y="7877934"/>
              <a:ext cx="748446" cy="114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9" name="Trapezoid 338"/>
            <p:cNvSpPr/>
            <p:nvPr/>
          </p:nvSpPr>
          <p:spPr>
            <a:xfrm>
              <a:off x="15773400" y="6521450"/>
              <a:ext cx="228600" cy="152400"/>
            </a:xfrm>
            <a:prstGeom prst="trapezoid">
              <a:avLst/>
            </a:prstGeom>
            <a:solidFill>
              <a:schemeClr val="tx1">
                <a:lumMod val="95000"/>
                <a:lumOff val="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/>
            <p:cNvSpPr/>
            <p:nvPr/>
          </p:nvSpPr>
          <p:spPr>
            <a:xfrm>
              <a:off x="15773400" y="6369050"/>
              <a:ext cx="228600" cy="2286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Trapezoid 339"/>
            <p:cNvSpPr/>
            <p:nvPr/>
          </p:nvSpPr>
          <p:spPr>
            <a:xfrm>
              <a:off x="16306800" y="6629400"/>
              <a:ext cx="381000" cy="457200"/>
            </a:xfrm>
            <a:prstGeom prst="trapezoid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Trapezoid 341"/>
            <p:cNvSpPr/>
            <p:nvPr/>
          </p:nvSpPr>
          <p:spPr>
            <a:xfrm>
              <a:off x="16306800" y="6781800"/>
              <a:ext cx="381000" cy="304800"/>
            </a:xfrm>
            <a:prstGeom prst="trapezoid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5" name="Straight Connector 344"/>
            <p:cNvCxnSpPr/>
            <p:nvPr/>
          </p:nvCxnSpPr>
          <p:spPr>
            <a:xfrm flipV="1">
              <a:off x="16459200" y="6483350"/>
              <a:ext cx="0" cy="4508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1" name="Rectangle 340"/>
            <p:cNvSpPr/>
            <p:nvPr/>
          </p:nvSpPr>
          <p:spPr>
            <a:xfrm>
              <a:off x="16383000" y="6553200"/>
              <a:ext cx="2286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6" name="Straight Connector 345"/>
            <p:cNvCxnSpPr/>
            <p:nvPr/>
          </p:nvCxnSpPr>
          <p:spPr>
            <a:xfrm rot="5400000" flipV="1">
              <a:off x="16230600" y="6261100"/>
              <a:ext cx="0" cy="4508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>
            <a:xfrm rot="5400000" flipV="1">
              <a:off x="14542135" y="5252085"/>
              <a:ext cx="0" cy="24688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/>
            <p:nvPr/>
          </p:nvCxnSpPr>
          <p:spPr>
            <a:xfrm rot="10800000" flipV="1">
              <a:off x="13308647" y="6481763"/>
              <a:ext cx="0" cy="3200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Curved Connector 292"/>
            <p:cNvCxnSpPr>
              <a:stCxn id="303" idx="5"/>
              <a:endCxn id="339" idx="2"/>
            </p:cNvCxnSpPr>
            <p:nvPr/>
          </p:nvCxnSpPr>
          <p:spPr>
            <a:xfrm rot="10800000">
              <a:off x="15887700" y="6673850"/>
              <a:ext cx="328914" cy="1181940"/>
            </a:xfrm>
            <a:prstGeom prst="curvedConnector2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2" name="Oval 351"/>
            <p:cNvSpPr/>
            <p:nvPr/>
          </p:nvSpPr>
          <p:spPr>
            <a:xfrm>
              <a:off x="15841980" y="6438900"/>
              <a:ext cx="91440" cy="9144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TextBox 352"/>
            <p:cNvSpPr txBox="1"/>
            <p:nvPr/>
          </p:nvSpPr>
          <p:spPr>
            <a:xfrm>
              <a:off x="16916400" y="6781800"/>
              <a:ext cx="1066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Nutrient solution</a:t>
              </a:r>
            </a:p>
          </p:txBody>
        </p:sp>
        <p:cxnSp>
          <p:nvCxnSpPr>
            <p:cNvPr id="354" name="Straight Arrow Connector 353"/>
            <p:cNvCxnSpPr>
              <a:stCxn id="353" idx="1"/>
              <a:endCxn id="342" idx="3"/>
            </p:cNvCxnSpPr>
            <p:nvPr/>
          </p:nvCxnSpPr>
          <p:spPr>
            <a:xfrm flipH="1">
              <a:off x="16649700" y="6904911"/>
              <a:ext cx="266700" cy="29289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" name="TextBox 357"/>
            <p:cNvSpPr txBox="1"/>
            <p:nvPr/>
          </p:nvSpPr>
          <p:spPr>
            <a:xfrm>
              <a:off x="15849600" y="6096000"/>
              <a:ext cx="914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Pump</a:t>
              </a:r>
            </a:p>
          </p:txBody>
        </p:sp>
        <p:cxnSp>
          <p:nvCxnSpPr>
            <p:cNvPr id="359" name="Straight Arrow Connector 358"/>
            <p:cNvCxnSpPr/>
            <p:nvPr/>
          </p:nvCxnSpPr>
          <p:spPr>
            <a:xfrm flipH="1">
              <a:off x="15925800" y="6248400"/>
              <a:ext cx="152400" cy="89356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Arrow Connector 361"/>
            <p:cNvCxnSpPr/>
            <p:nvPr/>
          </p:nvCxnSpPr>
          <p:spPr>
            <a:xfrm rot="16200000" flipV="1">
              <a:off x="15575280" y="6324600"/>
              <a:ext cx="4210" cy="144242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Arrow Connector 362"/>
            <p:cNvCxnSpPr/>
            <p:nvPr/>
          </p:nvCxnSpPr>
          <p:spPr>
            <a:xfrm rot="10800000" flipV="1">
              <a:off x="13182600" y="9144000"/>
              <a:ext cx="4210" cy="144242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4" name="TextBox 363"/>
            <p:cNvSpPr txBox="1"/>
            <p:nvPr/>
          </p:nvSpPr>
          <p:spPr>
            <a:xfrm>
              <a:off x="12192000" y="9067800"/>
              <a:ext cx="13082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Nutrients</a:t>
              </a:r>
            </a:p>
            <a:p>
              <a:pPr algn="ctr"/>
              <a:r>
                <a:rPr lang="en-US" sz="1000" baseline="-25000" dirty="0" smtClean="0"/>
                <a:t>(C, N, P, Fe, etc.)</a:t>
              </a:r>
              <a:r>
                <a:rPr lang="en-US" sz="1000" dirty="0" smtClean="0"/>
                <a:t> </a:t>
              </a:r>
              <a:endParaRPr lang="en-US" sz="1000" baseline="-25000" dirty="0"/>
            </a:p>
          </p:txBody>
        </p:sp>
        <p:cxnSp>
          <p:nvCxnSpPr>
            <p:cNvPr id="390" name="Curved Connector 389"/>
            <p:cNvCxnSpPr>
              <a:stCxn id="273" idx="2"/>
            </p:cNvCxnSpPr>
            <p:nvPr/>
          </p:nvCxnSpPr>
          <p:spPr>
            <a:xfrm rot="16200000" flipH="1">
              <a:off x="17478767" y="8944366"/>
              <a:ext cx="631845" cy="133181"/>
            </a:xfrm>
            <a:prstGeom prst="curved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 flipV="1">
              <a:off x="16535400" y="6438900"/>
              <a:ext cx="0" cy="6032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/>
            <p:nvPr/>
          </p:nvCxnSpPr>
          <p:spPr>
            <a:xfrm rot="5400000" flipV="1">
              <a:off x="16764000" y="6216650"/>
              <a:ext cx="0" cy="4508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7" name="TextBox 406"/>
            <p:cNvSpPr txBox="1"/>
            <p:nvPr/>
          </p:nvSpPr>
          <p:spPr>
            <a:xfrm>
              <a:off x="16992600" y="6172200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Nitrogen gas purging</a:t>
              </a:r>
            </a:p>
          </p:txBody>
        </p:sp>
      </p:grpSp>
      <p:pic>
        <p:nvPicPr>
          <p:cNvPr id="1026" name="Picture 2" descr="C:\Users\Owner\Desktop\SMFC (2015)\Symposium\Composite Photo La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74397" y="21107400"/>
            <a:ext cx="10307203" cy="67665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grpSp>
        <p:nvGrpSpPr>
          <p:cNvPr id="415" name="Group 414"/>
          <p:cNvGrpSpPr/>
          <p:nvPr/>
        </p:nvGrpSpPr>
        <p:grpSpPr>
          <a:xfrm>
            <a:off x="11658600" y="10896600"/>
            <a:ext cx="20939760" cy="10058400"/>
            <a:chOff x="11963400" y="10887497"/>
            <a:chExt cx="20839871" cy="10067503"/>
          </a:xfrm>
        </p:grpSpPr>
        <p:grpSp>
          <p:nvGrpSpPr>
            <p:cNvPr id="411" name="Group 410"/>
            <p:cNvGrpSpPr/>
            <p:nvPr/>
          </p:nvGrpSpPr>
          <p:grpSpPr>
            <a:xfrm>
              <a:off x="11963400" y="15849600"/>
              <a:ext cx="9982200" cy="5051979"/>
              <a:chOff x="11963400" y="15979221"/>
              <a:chExt cx="9982200" cy="5051979"/>
            </a:xfrm>
          </p:grpSpPr>
          <p:graphicFrame>
            <p:nvGraphicFramePr>
              <p:cNvPr id="410" name="Chart 409"/>
              <p:cNvGraphicFramePr/>
              <p:nvPr/>
            </p:nvGraphicFramePr>
            <p:xfrm>
              <a:off x="11963400" y="16535400"/>
              <a:ext cx="9637776" cy="362102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28" name="TextBox 27"/>
              <p:cNvSpPr txBox="1"/>
              <p:nvPr/>
            </p:nvSpPr>
            <p:spPr>
              <a:xfrm>
                <a:off x="12115800" y="19757005"/>
                <a:ext cx="9828558" cy="1274195"/>
              </a:xfrm>
              <a:prstGeom prst="rect">
                <a:avLst/>
              </a:prstGeom>
              <a:noFill/>
            </p:spPr>
            <p:txBody>
              <a:bodyPr wrap="square" lIns="438912" tIns="219456" rIns="438912" bIns="219456" rtlCol="0">
                <a:spAutoFit/>
              </a:bodyPr>
              <a:lstStyle/>
              <a:p>
                <a:r>
                  <a:rPr lang="en-US" sz="1800" dirty="0" smtClean="0"/>
                  <a:t>Comparison of power generation between:</a:t>
                </a:r>
              </a:p>
              <a:p>
                <a:pPr marL="1371600" lvl="1" indent="-433388">
                  <a:buAutoNum type="arabicPeriod"/>
                </a:pPr>
                <a:r>
                  <a:rPr lang="en-US" sz="1800" dirty="0" smtClean="0"/>
                  <a:t>Graphite anode electrode</a:t>
                </a:r>
              </a:p>
              <a:p>
                <a:pPr marL="1371600" lvl="1" indent="-433388">
                  <a:buAutoNum type="arabicPeriod"/>
                </a:pPr>
                <a:r>
                  <a:rPr lang="en-US" sz="1800" dirty="0" smtClean="0"/>
                  <a:t>Activated carbon electrode</a:t>
                </a:r>
                <a:endParaRPr lang="en-US" sz="1800" dirty="0"/>
              </a:p>
            </p:txBody>
          </p:sp>
          <p:grpSp>
            <p:nvGrpSpPr>
              <p:cNvPr id="29" name="Group 9"/>
              <p:cNvGrpSpPr/>
              <p:nvPr/>
            </p:nvGrpSpPr>
            <p:grpSpPr>
              <a:xfrm>
                <a:off x="17815891" y="15979221"/>
                <a:ext cx="4129709" cy="1851579"/>
                <a:chOff x="6172200" y="457200"/>
                <a:chExt cx="1828800" cy="1658178"/>
              </a:xfrm>
            </p:grpSpPr>
            <p:pic>
              <p:nvPicPr>
                <p:cNvPr id="30" name="image10.jpg"/>
                <p:cNvPicPr/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>
                <a:xfrm>
                  <a:off x="6172200" y="457200"/>
                  <a:ext cx="1828800" cy="1371600"/>
                </a:xfrm>
                <a:prstGeom prst="rect">
                  <a:avLst/>
                </a:prstGeom>
                <a:ln/>
              </p:spPr>
            </p:pic>
            <p:sp>
              <p:nvSpPr>
                <p:cNvPr id="31" name="TextBox 30"/>
                <p:cNvSpPr txBox="1"/>
                <p:nvPr/>
              </p:nvSpPr>
              <p:spPr>
                <a:xfrm>
                  <a:off x="6172200" y="1828800"/>
                  <a:ext cx="1828800" cy="2865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latin typeface="Times New Roman" pitchFamily="18" charset="0"/>
                      <a:cs typeface="Times New Roman" pitchFamily="18" charset="0"/>
                    </a:rPr>
                    <a:t>Sediment #3</a:t>
                  </a:r>
                </a:p>
              </p:txBody>
            </p:sp>
          </p:grpSp>
        </p:grpSp>
        <p:grpSp>
          <p:nvGrpSpPr>
            <p:cNvPr id="414" name="Group 413"/>
            <p:cNvGrpSpPr/>
            <p:nvPr/>
          </p:nvGrpSpPr>
          <p:grpSpPr>
            <a:xfrm>
              <a:off x="11963400" y="10887497"/>
              <a:ext cx="10669241" cy="5190703"/>
              <a:chOff x="11963400" y="10887497"/>
              <a:chExt cx="10669241" cy="5190703"/>
            </a:xfrm>
          </p:grpSpPr>
          <p:graphicFrame>
            <p:nvGraphicFramePr>
              <p:cNvPr id="15" name="Chart 14"/>
              <p:cNvGraphicFramePr/>
              <p:nvPr/>
            </p:nvGraphicFramePr>
            <p:xfrm>
              <a:off x="11963400" y="11658600"/>
              <a:ext cx="9635987" cy="362325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grpSp>
            <p:nvGrpSpPr>
              <p:cNvPr id="16" name="Group 9"/>
              <p:cNvGrpSpPr/>
              <p:nvPr/>
            </p:nvGrpSpPr>
            <p:grpSpPr>
              <a:xfrm>
                <a:off x="17814648" y="10887497"/>
                <a:ext cx="4129709" cy="1678325"/>
                <a:chOff x="5334000" y="152400"/>
                <a:chExt cx="1828800" cy="1694731"/>
              </a:xfrm>
            </p:grpSpPr>
            <p:pic>
              <p:nvPicPr>
                <p:cNvPr id="17" name="image04.jpg"/>
                <p:cNvPicPr/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>
                <a:xfrm rot="5400000">
                  <a:off x="5562600" y="-76200"/>
                  <a:ext cx="1371600" cy="1828800"/>
                </a:xfrm>
                <a:prstGeom prst="rect">
                  <a:avLst/>
                </a:prstGeom>
                <a:ln/>
              </p:spPr>
            </p:pic>
            <p:sp>
              <p:nvSpPr>
                <p:cNvPr id="18" name="TextBox 17"/>
                <p:cNvSpPr txBox="1"/>
                <p:nvPr/>
              </p:nvSpPr>
              <p:spPr>
                <a:xfrm>
                  <a:off x="5334000" y="1524000"/>
                  <a:ext cx="1828800" cy="3231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latin typeface="Times New Roman" pitchFamily="18" charset="0"/>
                      <a:cs typeface="Times New Roman" pitchFamily="18" charset="0"/>
                    </a:rPr>
                    <a:t>Sediment #1</a:t>
                  </a:r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12039600" y="14804005"/>
                <a:ext cx="10593041" cy="1274195"/>
              </a:xfrm>
              <a:prstGeom prst="rect">
                <a:avLst/>
              </a:prstGeom>
              <a:noFill/>
            </p:spPr>
            <p:txBody>
              <a:bodyPr wrap="square" lIns="438912" tIns="219456" rIns="438912" bIns="219456" rtlCol="0">
                <a:spAutoFit/>
              </a:bodyPr>
              <a:lstStyle/>
              <a:p>
                <a:r>
                  <a:rPr lang="en-US" sz="1800" dirty="0" smtClean="0"/>
                  <a:t>Comparison of power generation between:</a:t>
                </a:r>
              </a:p>
              <a:p>
                <a:pPr marL="1371600" lvl="1" indent="-490538">
                  <a:buAutoNum type="arabicPeriod"/>
                </a:pPr>
                <a:r>
                  <a:rPr lang="en-US" sz="1800" dirty="0" smtClean="0"/>
                  <a:t>Anode electrode with </a:t>
                </a:r>
                <a:r>
                  <a:rPr lang="en-US" sz="1800" i="1" dirty="0" err="1" smtClean="0"/>
                  <a:t>E.coli</a:t>
                </a:r>
                <a:endParaRPr lang="en-US" sz="1800" i="1" dirty="0" smtClean="0"/>
              </a:p>
              <a:p>
                <a:pPr marL="1371600" lvl="1" indent="-490538">
                  <a:buAutoNum type="arabicPeriod"/>
                </a:pPr>
                <a:r>
                  <a:rPr lang="en-US" sz="1800" dirty="0" smtClean="0"/>
                  <a:t>Anode electrode without </a:t>
                </a:r>
                <a:r>
                  <a:rPr lang="en-US" sz="1800" i="1" dirty="0" err="1" smtClean="0"/>
                  <a:t>E.coli</a:t>
                </a:r>
                <a:endParaRPr lang="en-US" sz="1800" i="1" dirty="0"/>
              </a:p>
            </p:txBody>
          </p:sp>
        </p:grpSp>
        <p:grpSp>
          <p:nvGrpSpPr>
            <p:cNvPr id="413" name="Group 412"/>
            <p:cNvGrpSpPr/>
            <p:nvPr/>
          </p:nvGrpSpPr>
          <p:grpSpPr>
            <a:xfrm>
              <a:off x="22288500" y="10896600"/>
              <a:ext cx="10514771" cy="5312794"/>
              <a:chOff x="22288500" y="10972801"/>
              <a:chExt cx="10514771" cy="5312794"/>
            </a:xfrm>
          </p:grpSpPr>
          <p:graphicFrame>
            <p:nvGraphicFramePr>
              <p:cNvPr id="33" name="Chart 32"/>
              <p:cNvGraphicFramePr/>
              <p:nvPr/>
            </p:nvGraphicFramePr>
            <p:xfrm>
              <a:off x="22288500" y="11759762"/>
              <a:ext cx="9635987" cy="362325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9"/>
              </a:graphicData>
            </a:graphic>
          </p:graphicFrame>
          <p:sp>
            <p:nvSpPr>
              <p:cNvPr id="34" name="TextBox 33"/>
              <p:cNvSpPr txBox="1"/>
              <p:nvPr/>
            </p:nvSpPr>
            <p:spPr>
              <a:xfrm>
                <a:off x="22479000" y="15011400"/>
                <a:ext cx="10324271" cy="1274195"/>
              </a:xfrm>
              <a:prstGeom prst="rect">
                <a:avLst/>
              </a:prstGeom>
              <a:noFill/>
            </p:spPr>
            <p:txBody>
              <a:bodyPr wrap="square" lIns="438912" tIns="219456" rIns="438912" bIns="219456" rtlCol="0">
                <a:spAutoFit/>
              </a:bodyPr>
              <a:lstStyle/>
              <a:p>
                <a:r>
                  <a:rPr lang="en-US" sz="1800" dirty="0" smtClean="0"/>
                  <a:t>Comparison of power generation between:</a:t>
                </a:r>
              </a:p>
              <a:p>
                <a:pPr marL="1371600" lvl="1" indent="-433388">
                  <a:buAutoNum type="arabicPeriod"/>
                </a:pPr>
                <a:r>
                  <a:rPr lang="en-US" sz="1800" dirty="0" smtClean="0"/>
                  <a:t>Addition of activated carbon to anode electrode</a:t>
                </a:r>
              </a:p>
              <a:p>
                <a:pPr marL="1371600" lvl="1" indent="-433388">
                  <a:buAutoNum type="arabicPeriod"/>
                </a:pPr>
                <a:r>
                  <a:rPr lang="en-US" sz="1800" dirty="0" smtClean="0"/>
                  <a:t>No addition</a:t>
                </a:r>
                <a:endParaRPr lang="en-US" sz="1800" dirty="0"/>
              </a:p>
            </p:txBody>
          </p:sp>
          <p:grpSp>
            <p:nvGrpSpPr>
              <p:cNvPr id="35" name="Group 7"/>
              <p:cNvGrpSpPr/>
              <p:nvPr/>
            </p:nvGrpSpPr>
            <p:grpSpPr>
              <a:xfrm>
                <a:off x="28024206" y="10972801"/>
                <a:ext cx="4129709" cy="1858419"/>
                <a:chOff x="5791200" y="897877"/>
                <a:chExt cx="1828800" cy="1656904"/>
              </a:xfrm>
            </p:grpSpPr>
            <p:pic>
              <p:nvPicPr>
                <p:cNvPr id="36" name="image05.jpg"/>
                <p:cNvPicPr/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>
                <a:xfrm>
                  <a:off x="5791200" y="897877"/>
                  <a:ext cx="1828800" cy="1371601"/>
                </a:xfrm>
                <a:prstGeom prst="rect">
                  <a:avLst/>
                </a:prstGeom>
                <a:ln/>
              </p:spPr>
            </p:pic>
            <p:sp>
              <p:nvSpPr>
                <p:cNvPr id="37" name="TextBox 36"/>
                <p:cNvSpPr txBox="1"/>
                <p:nvPr/>
              </p:nvSpPr>
              <p:spPr>
                <a:xfrm>
                  <a:off x="5791200" y="2269477"/>
                  <a:ext cx="1828800" cy="2853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latin typeface="Times New Roman" pitchFamily="18" charset="0"/>
                      <a:cs typeface="Times New Roman" pitchFamily="18" charset="0"/>
                    </a:rPr>
                    <a:t>Sediment #2</a:t>
                  </a:r>
                </a:p>
              </p:txBody>
            </p:sp>
          </p:grpSp>
        </p:grpSp>
        <p:grpSp>
          <p:nvGrpSpPr>
            <p:cNvPr id="412" name="Group 411"/>
            <p:cNvGrpSpPr/>
            <p:nvPr/>
          </p:nvGrpSpPr>
          <p:grpSpPr>
            <a:xfrm>
              <a:off x="22250400" y="15947005"/>
              <a:ext cx="9854523" cy="5007995"/>
              <a:chOff x="22250400" y="16002000"/>
              <a:chExt cx="9854523" cy="5007995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22402800" y="19735800"/>
                <a:ext cx="8872745" cy="1274195"/>
              </a:xfrm>
              <a:prstGeom prst="rect">
                <a:avLst/>
              </a:prstGeom>
              <a:noFill/>
            </p:spPr>
            <p:txBody>
              <a:bodyPr wrap="square" lIns="438912" tIns="219456" rIns="438912" bIns="219456" rtlCol="0">
                <a:spAutoFit/>
              </a:bodyPr>
              <a:lstStyle/>
              <a:p>
                <a:r>
                  <a:rPr lang="en-US" sz="1800" dirty="0" smtClean="0"/>
                  <a:t>Comparison of power generation between two </a:t>
                </a:r>
                <a:r>
                  <a:rPr lang="en-US" sz="1800" dirty="0" err="1" smtClean="0"/>
                  <a:t>inocula</a:t>
                </a:r>
                <a:r>
                  <a:rPr lang="en-US" sz="1800" dirty="0" smtClean="0"/>
                  <a:t>:</a:t>
                </a:r>
              </a:p>
              <a:p>
                <a:pPr marL="1371600" lvl="1" indent="-433388">
                  <a:buAutoNum type="arabicPeriod"/>
                </a:pPr>
                <a:r>
                  <a:rPr lang="en-US" sz="1800" dirty="0" smtClean="0"/>
                  <a:t>Anode electrode with </a:t>
                </a:r>
                <a:r>
                  <a:rPr lang="en-US" sz="1800" i="1" dirty="0" err="1" smtClean="0"/>
                  <a:t>Geobacter</a:t>
                </a:r>
                <a:endParaRPr lang="en-US" sz="1800" i="1" dirty="0" smtClean="0"/>
              </a:p>
              <a:p>
                <a:pPr marL="1371600" lvl="1" indent="-433388">
                  <a:buAutoNum type="arabicPeriod"/>
                </a:pPr>
                <a:r>
                  <a:rPr lang="en-US" sz="1800" dirty="0" smtClean="0"/>
                  <a:t>Anode electrode with </a:t>
                </a:r>
                <a:r>
                  <a:rPr lang="en-US" sz="1800" i="1" dirty="0" err="1" smtClean="0"/>
                  <a:t>Shewanella</a:t>
                </a:r>
                <a:endParaRPr lang="en-US" sz="1800" i="1" dirty="0"/>
              </a:p>
            </p:txBody>
          </p:sp>
          <p:graphicFrame>
            <p:nvGraphicFramePr>
              <p:cNvPr id="326" name="Chart 325"/>
              <p:cNvGraphicFramePr/>
              <p:nvPr/>
            </p:nvGraphicFramePr>
            <p:xfrm>
              <a:off x="22250400" y="16459200"/>
              <a:ext cx="9636232" cy="36214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1"/>
              </a:graphicData>
            </a:graphic>
          </p:graphicFrame>
          <p:grpSp>
            <p:nvGrpSpPr>
              <p:cNvPr id="20" name="Group 8"/>
              <p:cNvGrpSpPr/>
              <p:nvPr/>
            </p:nvGrpSpPr>
            <p:grpSpPr>
              <a:xfrm>
                <a:off x="28270200" y="16002000"/>
                <a:ext cx="3834723" cy="1937883"/>
                <a:chOff x="5562600" y="762000"/>
                <a:chExt cx="1828800" cy="1686584"/>
              </a:xfrm>
            </p:grpSpPr>
            <p:pic>
              <p:nvPicPr>
                <p:cNvPr id="21" name="image11.jpg"/>
                <p:cNvPicPr/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>
                <a:xfrm>
                  <a:off x="5562600" y="762000"/>
                  <a:ext cx="1828800" cy="1371600"/>
                </a:xfrm>
                <a:prstGeom prst="rect">
                  <a:avLst/>
                </a:prstGeom>
                <a:ln/>
              </p:spPr>
            </p:pic>
            <p:sp>
              <p:nvSpPr>
                <p:cNvPr id="22" name="TextBox 21"/>
                <p:cNvSpPr txBox="1"/>
                <p:nvPr/>
              </p:nvSpPr>
              <p:spPr>
                <a:xfrm>
                  <a:off x="5562600" y="2133600"/>
                  <a:ext cx="1828800" cy="3149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latin typeface="Times New Roman" pitchFamily="18" charset="0"/>
                      <a:cs typeface="Times New Roman" pitchFamily="18" charset="0"/>
                    </a:rPr>
                    <a:t>Sediment #4</a:t>
                  </a:r>
                </a:p>
              </p:txBody>
            </p:sp>
          </p:grpSp>
        </p:grpSp>
      </p:grpSp>
      <p:sp>
        <p:nvSpPr>
          <p:cNvPr id="417" name="Rectangle 416"/>
          <p:cNvSpPr/>
          <p:nvPr/>
        </p:nvSpPr>
        <p:spPr>
          <a:xfrm>
            <a:off x="32947429" y="23353486"/>
            <a:ext cx="2989941" cy="18687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Rectangle 418"/>
          <p:cNvSpPr/>
          <p:nvPr/>
        </p:nvSpPr>
        <p:spPr>
          <a:xfrm>
            <a:off x="36880800" y="21564600"/>
            <a:ext cx="2667000" cy="11792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Marina Robson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Howard Gil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Matthew Austin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20" name="TextBox 419"/>
          <p:cNvSpPr txBox="1"/>
          <p:nvPr/>
        </p:nvSpPr>
        <p:spPr>
          <a:xfrm>
            <a:off x="24612600" y="6564225"/>
            <a:ext cx="5334000" cy="750975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pPr algn="ctr"/>
            <a:r>
              <a:rPr lang="en-US" sz="2000" dirty="0" smtClean="0"/>
              <a:t>Sediment type and characteristics</a:t>
            </a:r>
            <a:endParaRPr lang="en-US" sz="2000" dirty="0"/>
          </a:p>
        </p:txBody>
      </p:sp>
      <p:grpSp>
        <p:nvGrpSpPr>
          <p:cNvPr id="421" name="Group 420"/>
          <p:cNvGrpSpPr/>
          <p:nvPr/>
        </p:nvGrpSpPr>
        <p:grpSpPr>
          <a:xfrm>
            <a:off x="457200" y="22479000"/>
            <a:ext cx="10515600" cy="8153400"/>
            <a:chOff x="457200" y="22250400"/>
            <a:chExt cx="10515600" cy="81534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16" name="Rounded Rectangle 415"/>
            <p:cNvSpPr/>
            <p:nvPr/>
          </p:nvSpPr>
          <p:spPr>
            <a:xfrm>
              <a:off x="457200" y="22250400"/>
              <a:ext cx="10515600" cy="8153400"/>
            </a:xfrm>
            <a:prstGeom prst="roundRect">
              <a:avLst>
                <a:gd name="adj" fmla="val 12073"/>
              </a:avLst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600" b="1" dirty="0" smtClean="0">
                <a:solidFill>
                  <a:schemeClr val="tx1"/>
                </a:solidFill>
              </a:endParaRPr>
            </a:p>
            <a:p>
              <a:r>
                <a:rPr lang="en-US" sz="3600" b="1" dirty="0" smtClean="0">
                  <a:solidFill>
                    <a:schemeClr val="tx1"/>
                  </a:solidFill>
                </a:rPr>
                <a:t>Experimental Setup</a:t>
              </a:r>
            </a:p>
            <a:p>
              <a:endParaRPr lang="en-US" sz="1000" dirty="0" smtClean="0">
                <a:solidFill>
                  <a:schemeClr val="tx1"/>
                </a:solidFill>
              </a:endParaRPr>
            </a:p>
            <a:p>
              <a:endParaRPr lang="en-US" sz="1000" dirty="0" smtClean="0">
                <a:solidFill>
                  <a:schemeClr val="tx1"/>
                </a:solidFill>
              </a:endParaRPr>
            </a:p>
            <a:p>
              <a:endParaRPr lang="en-US" sz="1000" dirty="0" smtClean="0">
                <a:solidFill>
                  <a:schemeClr val="tx1"/>
                </a:solidFill>
              </a:endParaRPr>
            </a:p>
            <a:p>
              <a:endParaRPr lang="en-US" sz="1000" dirty="0" smtClean="0">
                <a:solidFill>
                  <a:schemeClr val="tx1"/>
                </a:solidFill>
              </a:endParaRPr>
            </a:p>
            <a:p>
              <a:endParaRPr lang="en-US" sz="1000" dirty="0" smtClean="0">
                <a:solidFill>
                  <a:schemeClr val="tx1"/>
                </a:solidFill>
              </a:endParaRPr>
            </a:p>
            <a:p>
              <a:endParaRPr lang="en-US" sz="1000" dirty="0" smtClean="0">
                <a:solidFill>
                  <a:schemeClr val="tx1"/>
                </a:solidFill>
              </a:endParaRPr>
            </a:p>
            <a:p>
              <a:endParaRPr lang="en-US" sz="1000" dirty="0" smtClean="0">
                <a:solidFill>
                  <a:schemeClr val="tx1"/>
                </a:solidFill>
              </a:endParaRPr>
            </a:p>
            <a:p>
              <a:endParaRPr lang="en-US" sz="1000" dirty="0" smtClean="0">
                <a:solidFill>
                  <a:schemeClr val="tx1"/>
                </a:solidFill>
              </a:endParaRPr>
            </a:p>
            <a:p>
              <a:endParaRPr lang="en-US" sz="1000" dirty="0" smtClean="0">
                <a:solidFill>
                  <a:schemeClr val="tx1"/>
                </a:solidFill>
              </a:endParaRPr>
            </a:p>
            <a:p>
              <a:endParaRPr lang="en-US" sz="1000" dirty="0" smtClean="0">
                <a:solidFill>
                  <a:schemeClr val="tx1"/>
                </a:solidFill>
              </a:endParaRPr>
            </a:p>
            <a:p>
              <a:endParaRPr lang="en-US" sz="1000" dirty="0" smtClean="0">
                <a:solidFill>
                  <a:schemeClr val="tx1"/>
                </a:solidFill>
              </a:endParaRPr>
            </a:p>
            <a:p>
              <a:endParaRPr lang="en-US" sz="1000" dirty="0" smtClean="0">
                <a:solidFill>
                  <a:schemeClr val="tx1"/>
                </a:solidFill>
              </a:endParaRPr>
            </a:p>
            <a:p>
              <a:endParaRPr lang="en-US" sz="1000" dirty="0" smtClean="0">
                <a:solidFill>
                  <a:schemeClr val="tx1"/>
                </a:solidFill>
              </a:endParaRPr>
            </a:p>
            <a:p>
              <a:endParaRPr lang="en-US" sz="1000" dirty="0" smtClean="0">
                <a:solidFill>
                  <a:schemeClr val="tx1"/>
                </a:solidFill>
              </a:endParaRPr>
            </a:p>
            <a:p>
              <a:endParaRPr lang="en-US" sz="1000" dirty="0" smtClean="0">
                <a:solidFill>
                  <a:schemeClr val="tx1"/>
                </a:solidFill>
              </a:endParaRPr>
            </a:p>
            <a:p>
              <a:endParaRPr lang="en-US" sz="1000" dirty="0" smtClean="0">
                <a:solidFill>
                  <a:schemeClr val="tx1"/>
                </a:solidFill>
              </a:endParaRPr>
            </a:p>
            <a:p>
              <a:endParaRPr lang="en-US" sz="1000" dirty="0" smtClean="0">
                <a:solidFill>
                  <a:schemeClr val="tx1"/>
                </a:solidFill>
              </a:endParaRPr>
            </a:p>
            <a:p>
              <a:endParaRPr lang="en-US" sz="1000" dirty="0" smtClean="0">
                <a:solidFill>
                  <a:schemeClr val="tx1"/>
                </a:solidFill>
              </a:endParaRPr>
            </a:p>
            <a:p>
              <a:endParaRPr lang="en-US" sz="1000" dirty="0" smtClean="0">
                <a:solidFill>
                  <a:schemeClr val="tx1"/>
                </a:solidFill>
              </a:endParaRPr>
            </a:p>
            <a:p>
              <a:endParaRPr lang="en-US" sz="1000" dirty="0" smtClean="0">
                <a:solidFill>
                  <a:schemeClr val="tx1"/>
                </a:solidFill>
              </a:endParaRPr>
            </a:p>
            <a:p>
              <a:endParaRPr lang="en-US" sz="1000" dirty="0" smtClean="0">
                <a:solidFill>
                  <a:schemeClr val="tx1"/>
                </a:solidFill>
              </a:endParaRPr>
            </a:p>
            <a:p>
              <a:endParaRPr lang="en-US" sz="1000" dirty="0" smtClean="0">
                <a:solidFill>
                  <a:schemeClr val="tx1"/>
                </a:solidFill>
              </a:endParaRPr>
            </a:p>
            <a:p>
              <a:endParaRPr lang="en-US" sz="1000" dirty="0" smtClean="0">
                <a:solidFill>
                  <a:schemeClr val="tx1"/>
                </a:solidFill>
              </a:endParaRPr>
            </a:p>
            <a:p>
              <a:endParaRPr lang="en-US" sz="1000" dirty="0" smtClean="0">
                <a:solidFill>
                  <a:schemeClr val="tx1"/>
                </a:solidFill>
              </a:endParaRPr>
            </a:p>
            <a:p>
              <a:endParaRPr lang="en-US" sz="1000" dirty="0" smtClean="0">
                <a:solidFill>
                  <a:schemeClr val="tx1"/>
                </a:solidFill>
              </a:endParaRPr>
            </a:p>
            <a:p>
              <a:endParaRPr lang="en-US" sz="1000" dirty="0" smtClean="0">
                <a:solidFill>
                  <a:schemeClr val="tx1"/>
                </a:solidFill>
              </a:endParaRPr>
            </a:p>
            <a:p>
              <a:endParaRPr lang="en-US" sz="1000" dirty="0" smtClean="0">
                <a:solidFill>
                  <a:schemeClr val="tx1"/>
                </a:solidFill>
              </a:endParaRPr>
            </a:p>
            <a:p>
              <a:endParaRPr lang="en-US" sz="1000" dirty="0" smtClean="0">
                <a:solidFill>
                  <a:schemeClr val="tx1"/>
                </a:solidFill>
              </a:endParaRPr>
            </a:p>
            <a:p>
              <a:endParaRPr lang="en-US" sz="1000" dirty="0" smtClean="0">
                <a:solidFill>
                  <a:schemeClr val="tx1"/>
                </a:solidFill>
              </a:endParaRPr>
            </a:p>
            <a:p>
              <a:endParaRPr lang="en-US" sz="1000" dirty="0" smtClean="0">
                <a:solidFill>
                  <a:schemeClr val="tx1"/>
                </a:solidFill>
              </a:endParaRPr>
            </a:p>
            <a:p>
              <a:endParaRPr lang="en-US" sz="1000" dirty="0" smtClean="0">
                <a:solidFill>
                  <a:schemeClr val="tx1"/>
                </a:solidFill>
              </a:endParaRPr>
            </a:p>
            <a:p>
              <a:endParaRPr lang="en-US" sz="1000" dirty="0" smtClean="0">
                <a:solidFill>
                  <a:schemeClr val="tx1"/>
                </a:solidFill>
              </a:endParaRPr>
            </a:p>
            <a:p>
              <a:endParaRPr lang="en-US" sz="1000" dirty="0" smtClean="0">
                <a:solidFill>
                  <a:schemeClr val="tx1"/>
                </a:solidFill>
              </a:endParaRPr>
            </a:p>
            <a:p>
              <a:endParaRPr lang="en-US" sz="1000" dirty="0" smtClean="0">
                <a:solidFill>
                  <a:schemeClr val="tx1"/>
                </a:solidFill>
              </a:endParaRPr>
            </a:p>
            <a:p>
              <a:endParaRPr lang="en-US" sz="1000" dirty="0" smtClean="0">
                <a:solidFill>
                  <a:schemeClr val="tx1"/>
                </a:solidFill>
              </a:endParaRPr>
            </a:p>
            <a:p>
              <a:endParaRPr lang="en-US" sz="1000" dirty="0" smtClean="0">
                <a:solidFill>
                  <a:schemeClr val="tx1"/>
                </a:solidFill>
              </a:endParaRPr>
            </a:p>
            <a:p>
              <a:endParaRPr lang="en-US" sz="1000" dirty="0" smtClean="0">
                <a:solidFill>
                  <a:schemeClr val="tx1"/>
                </a:solidFill>
              </a:endParaRPr>
            </a:p>
            <a:p>
              <a:endParaRPr lang="en-US" sz="1000" dirty="0" smtClean="0">
                <a:solidFill>
                  <a:schemeClr val="tx1"/>
                </a:solidFill>
              </a:endParaRPr>
            </a:p>
            <a:p>
              <a:endParaRPr lang="en-US" sz="1000" dirty="0" smtClean="0">
                <a:solidFill>
                  <a:schemeClr val="tx1"/>
                </a:solidFill>
              </a:endParaRPr>
            </a:p>
            <a:p>
              <a:endParaRPr lang="en-US" sz="1000" dirty="0" smtClean="0">
                <a:solidFill>
                  <a:schemeClr val="tx1"/>
                </a:solidFill>
              </a:endParaRPr>
            </a:p>
            <a:p>
              <a:endParaRPr lang="en-US" sz="1000" dirty="0" smtClean="0">
                <a:solidFill>
                  <a:schemeClr val="tx1"/>
                </a:solidFill>
              </a:endParaRPr>
            </a:p>
            <a:p>
              <a:endParaRPr lang="en-US" sz="1000" dirty="0" smtClean="0">
                <a:solidFill>
                  <a:schemeClr val="tx1"/>
                </a:solidFill>
              </a:endParaRPr>
            </a:p>
            <a:p>
              <a:endParaRPr lang="en-US" sz="1000" dirty="0" smtClean="0">
                <a:solidFill>
                  <a:schemeClr val="tx1"/>
                </a:solidFill>
              </a:endParaRPr>
            </a:p>
            <a:p>
              <a:endParaRPr lang="en-US" sz="1000" dirty="0" smtClean="0">
                <a:solidFill>
                  <a:schemeClr val="tx1"/>
                </a:solidFill>
              </a:endParaRPr>
            </a:p>
            <a:p>
              <a:endParaRPr lang="en-US" sz="1000" dirty="0" smtClean="0">
                <a:solidFill>
                  <a:schemeClr val="tx1"/>
                </a:solidFill>
              </a:endParaRPr>
            </a:p>
            <a:p>
              <a:endParaRPr lang="en-US" sz="1000" dirty="0" smtClean="0">
                <a:solidFill>
                  <a:schemeClr val="tx1"/>
                </a:solidFill>
              </a:endParaRPr>
            </a:p>
            <a:p>
              <a:endParaRPr lang="en-US" sz="1000" dirty="0" smtClean="0">
                <a:solidFill>
                  <a:schemeClr val="tx1"/>
                </a:solidFill>
              </a:endParaRPr>
            </a:p>
            <a:p>
              <a:endParaRPr lang="en-US" sz="10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1028" name="Picture 4" descr="C:\Users\Owner\Desktop\SMFC (2015)\Symposium\Composite #2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181600" y="25527000"/>
              <a:ext cx="5410200" cy="4572000"/>
            </a:xfrm>
            <a:prstGeom prst="rect">
              <a:avLst/>
            </a:prstGeom>
            <a:grpFill/>
          </p:spPr>
        </p:pic>
        <p:pic>
          <p:nvPicPr>
            <p:cNvPr id="1027" name="Picture 3" descr="C:\Users\Owner\Desktop\SMFC (2015)\Symposium\Composite #1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85800" y="23545800"/>
              <a:ext cx="6096000" cy="4572000"/>
            </a:xfrm>
            <a:prstGeom prst="rect">
              <a:avLst/>
            </a:prstGeom>
            <a:grpFill/>
          </p:spPr>
        </p:pic>
      </p:grpSp>
      <p:graphicFrame>
        <p:nvGraphicFramePr>
          <p:cNvPr id="422" name="Table 4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10597"/>
              </p:ext>
            </p:extLst>
          </p:nvPr>
        </p:nvGraphicFramePr>
        <p:xfrm>
          <a:off x="21945600" y="7162800"/>
          <a:ext cx="9829799" cy="3080915"/>
        </p:xfrm>
        <a:graphic>
          <a:graphicData uri="http://schemas.openxmlformats.org/drawingml/2006/table">
            <a:tbl>
              <a:tblPr/>
              <a:tblGrid>
                <a:gridCol w="780142"/>
                <a:gridCol w="3042557"/>
                <a:gridCol w="1142098"/>
                <a:gridCol w="1042301"/>
                <a:gridCol w="890857"/>
                <a:gridCol w="834680"/>
                <a:gridCol w="1152917"/>
                <a:gridCol w="944247"/>
              </a:tblGrid>
              <a:tr h="3979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Sediment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Wetland Location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Color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Smell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pH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Nitrogen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Phosphorous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Potassium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926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No. 1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Sepulveda Basin Wildlife Refuge, Haskell Creek, Location 1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Light grey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Earthy/ neutral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7.0 - 7.5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Depleted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Surplus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Sufficient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No. 2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Sepulveda Basin Wildlife Refuge, Haskell Creek, Location 2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Light grey 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Earthy/ neutral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7.0 - 7.5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Depleted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Deficient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Sufficient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No. 3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Ballona Wetlands Marsh, Location 1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Dark grey/ Brownish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Strongly sulfurous/ stinky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7.2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Depleted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Deficient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Surplus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95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No. 4</a:t>
                      </a:r>
                      <a:endParaRPr lang="en-U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Ballona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Wetlands Marsh, Location 2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Dark grey/ Brownish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Faintly sulfurous/ stinky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7.6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Depleted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Surplus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Surplus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8" name="Rectangle 167"/>
          <p:cNvSpPr/>
          <p:nvPr/>
        </p:nvSpPr>
        <p:spPr>
          <a:xfrm>
            <a:off x="6781800" y="25374600"/>
            <a:ext cx="3886200" cy="1371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C:\Users\Owner\Desktop\SMFC (2015)\Symposium\Composite #3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81800" y="22783800"/>
            <a:ext cx="3429000" cy="3810000"/>
          </a:xfrm>
          <a:prstGeom prst="rect">
            <a:avLst/>
          </a:prstGeom>
          <a:noFill/>
        </p:spPr>
      </p:pic>
      <p:sp>
        <p:nvSpPr>
          <p:cNvPr id="174" name="Rounded Rectangle 173"/>
          <p:cNvSpPr/>
          <p:nvPr/>
        </p:nvSpPr>
        <p:spPr>
          <a:xfrm>
            <a:off x="20540388" y="29837349"/>
            <a:ext cx="11186160" cy="2133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 dirty="0" smtClean="0">
                <a:solidFill>
                  <a:schemeClr val="tx1"/>
                </a:solidFill>
              </a:rPr>
              <a:t>Wetland Sediment Microbial Fuel Bioreactor “WS-MFB”   System considered for </a:t>
            </a:r>
            <a:r>
              <a:rPr lang="en-US" sz="3400" b="1" dirty="0" err="1" smtClean="0">
                <a:solidFill>
                  <a:schemeClr val="tx1"/>
                </a:solidFill>
              </a:rPr>
              <a:t>implemetation</a:t>
            </a:r>
            <a:r>
              <a:rPr lang="en-US" sz="3400" b="1" dirty="0" smtClean="0">
                <a:solidFill>
                  <a:schemeClr val="tx1"/>
                </a:solidFill>
              </a:rPr>
              <a:t> in “</a:t>
            </a:r>
            <a:r>
              <a:rPr lang="en-US" sz="3400" b="1" dirty="0" err="1" smtClean="0">
                <a:solidFill>
                  <a:schemeClr val="tx1"/>
                </a:solidFill>
              </a:rPr>
              <a:t>Tumba-Ngiri</a:t>
            </a:r>
            <a:r>
              <a:rPr lang="en-US" sz="3400" b="1" dirty="0" smtClean="0">
                <a:solidFill>
                  <a:schemeClr val="tx1"/>
                </a:solidFill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</a:rPr>
              <a:t>Maindombe</a:t>
            </a:r>
            <a:r>
              <a:rPr lang="en-US" sz="3400" b="1" dirty="0" smtClean="0">
                <a:solidFill>
                  <a:schemeClr val="tx1"/>
                </a:solidFill>
              </a:rPr>
              <a:t>” </a:t>
            </a:r>
            <a:r>
              <a:rPr lang="en-US" sz="3400" b="1" dirty="0">
                <a:solidFill>
                  <a:schemeClr val="tx1"/>
                </a:solidFill>
              </a:rPr>
              <a:t>W</a:t>
            </a:r>
            <a:r>
              <a:rPr lang="en-US" sz="3400" b="1" dirty="0" smtClean="0">
                <a:solidFill>
                  <a:schemeClr val="tx1"/>
                </a:solidFill>
              </a:rPr>
              <a:t>etland in the Democratic Republic of Congo</a:t>
            </a:r>
          </a:p>
        </p:txBody>
      </p:sp>
      <p:sp>
        <p:nvSpPr>
          <p:cNvPr id="418" name="Rounded Rectangle 417"/>
          <p:cNvSpPr/>
          <p:nvPr/>
        </p:nvSpPr>
        <p:spPr>
          <a:xfrm>
            <a:off x="36347400" y="21107400"/>
            <a:ext cx="3810000" cy="457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Researchers in the Lab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40494858" y="23476857"/>
            <a:ext cx="2852056" cy="17453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37221887" y="25712057"/>
            <a:ext cx="776513" cy="21989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5402" y="21412200"/>
            <a:ext cx="16482267" cy="807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751" y="27355799"/>
            <a:ext cx="8602873" cy="507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" name="Rounded Rectangle 174"/>
          <p:cNvSpPr/>
          <p:nvPr/>
        </p:nvSpPr>
        <p:spPr>
          <a:xfrm>
            <a:off x="11232751" y="24345900"/>
            <a:ext cx="4340555" cy="27813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u="sng" dirty="0" smtClean="0">
                <a:solidFill>
                  <a:schemeClr val="tx1"/>
                </a:solidFill>
              </a:rPr>
              <a:t>Legend</a:t>
            </a:r>
          </a:p>
          <a:p>
            <a:pPr marL="571500" indent="-342900">
              <a:buAutoNum type="alphaUcPeriod"/>
            </a:pPr>
            <a:r>
              <a:rPr lang="en-US" sz="2400" b="1" dirty="0" smtClean="0">
                <a:solidFill>
                  <a:schemeClr val="tx1"/>
                </a:solidFill>
              </a:rPr>
              <a:t>Water layer</a:t>
            </a:r>
          </a:p>
          <a:p>
            <a:pPr marL="571500" indent="-342900">
              <a:buAutoNum type="alphaUcPeriod"/>
            </a:pPr>
            <a:r>
              <a:rPr lang="en-US" sz="2400" b="1" dirty="0" smtClean="0">
                <a:solidFill>
                  <a:schemeClr val="tx1"/>
                </a:solidFill>
              </a:rPr>
              <a:t>Cathode electrode</a:t>
            </a:r>
          </a:p>
          <a:p>
            <a:pPr marL="571500" indent="-342900">
              <a:buAutoNum type="alphaUcPeriod"/>
            </a:pPr>
            <a:r>
              <a:rPr lang="en-US" sz="2400" b="1" dirty="0" smtClean="0">
                <a:solidFill>
                  <a:schemeClr val="tx1"/>
                </a:solidFill>
              </a:rPr>
              <a:t>Sediment layer</a:t>
            </a:r>
          </a:p>
          <a:p>
            <a:pPr marL="571500" indent="-342900">
              <a:buAutoNum type="alphaUcPeriod"/>
            </a:pPr>
            <a:r>
              <a:rPr lang="en-US" sz="2400" b="1" dirty="0" smtClean="0">
                <a:solidFill>
                  <a:schemeClr val="tx1"/>
                </a:solidFill>
              </a:rPr>
              <a:t>Anode electrode</a:t>
            </a:r>
          </a:p>
          <a:p>
            <a:pPr marL="571500" indent="-342900">
              <a:buAutoNum type="alphaUcPeriod"/>
            </a:pPr>
            <a:r>
              <a:rPr lang="en-US" sz="2400" b="1" dirty="0" smtClean="0">
                <a:solidFill>
                  <a:schemeClr val="tx1"/>
                </a:solidFill>
              </a:rPr>
              <a:t>Nutrient delivery pipes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16750262" y="28209240"/>
            <a:ext cx="274320" cy="2743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14787027" y="31927800"/>
            <a:ext cx="274320" cy="2743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15822200" y="31583629"/>
            <a:ext cx="274320" cy="2743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C</a:t>
            </a:r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179" name="Rounded Rectangle 178"/>
          <p:cNvSpPr/>
          <p:nvPr/>
        </p:nvSpPr>
        <p:spPr>
          <a:xfrm>
            <a:off x="17175480" y="31052561"/>
            <a:ext cx="274320" cy="2743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18575550" y="30495240"/>
            <a:ext cx="274320" cy="2743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0" name="Straight Arrow Connector 9"/>
          <p:cNvCxnSpPr>
            <a:stCxn id="176" idx="1"/>
          </p:cNvCxnSpPr>
          <p:nvPr/>
        </p:nvCxnSpPr>
        <p:spPr>
          <a:xfrm flipH="1">
            <a:off x="15975956" y="28346400"/>
            <a:ext cx="774306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flipH="1" flipV="1">
            <a:off x="18369025" y="30140476"/>
            <a:ext cx="347238" cy="35881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>
            <a:stCxn id="179" idx="0"/>
          </p:cNvCxnSpPr>
          <p:nvPr/>
        </p:nvCxnSpPr>
        <p:spPr>
          <a:xfrm flipH="1" flipV="1">
            <a:off x="16956911" y="30696061"/>
            <a:ext cx="355729" cy="35650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/>
          <p:nvPr/>
        </p:nvCxnSpPr>
        <p:spPr>
          <a:xfrm flipH="1" flipV="1">
            <a:off x="15556375" y="31066451"/>
            <a:ext cx="280590" cy="51717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 flipV="1">
            <a:off x="15959360" y="31104840"/>
            <a:ext cx="73120" cy="47879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 flipH="1" flipV="1">
            <a:off x="14645640" y="31272480"/>
            <a:ext cx="288652" cy="65532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928</Words>
  <Application>Microsoft Office PowerPoint</Application>
  <PresentationFormat>Custom</PresentationFormat>
  <Paragraphs>217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Rajan</cp:lastModifiedBy>
  <cp:revision>79</cp:revision>
  <dcterms:created xsi:type="dcterms:W3CDTF">2015-04-07T00:49:34Z</dcterms:created>
  <dcterms:modified xsi:type="dcterms:W3CDTF">2015-04-10T22:04:37Z</dcterms:modified>
</cp:coreProperties>
</file>