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
  </p:notesMasterIdLst>
  <p:sldIdLst>
    <p:sldId id="256" r:id="rId3"/>
  </p:sldIdLst>
  <p:sldSz cx="43891200" cy="32918400"/>
  <p:notesSz cx="6858000" cy="9144000"/>
  <p:embeddedFontLst>
    <p:embeddedFont>
      <p:font typeface="Trebuchet MS" panose="020B0603020202020204" pitchFamily="34" charset="0"/>
      <p:regular r:id="rId5"/>
      <p:bold r:id="rId6"/>
      <p:italic r:id="rId7"/>
      <p:boldItalic r:id="rId8"/>
    </p:embeddedFont>
    <p:embeddedFont>
      <p:font typeface="Crete Round" panose="020B0604020202020204" charset="0"/>
      <p:regular r:id="rId9"/>
      <p:italic r:id="rId10"/>
    </p:embeddedFont>
    <p:embeddedFont>
      <p:font typeface="Merriweather" panose="020B0604020202020204" charset="0"/>
      <p:regular r:id="rId11"/>
      <p:bold r:id="rId12"/>
    </p:embeddedFont>
    <p:embeddedFont>
      <p:font typeface="La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3778" y="-5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596686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Shape 9"/>
          <p:cNvSpPr/>
          <p:nvPr/>
        </p:nvSpPr>
        <p:spPr>
          <a:xfrm>
            <a:off x="0" y="0"/>
            <a:ext cx="43891200" cy="33129300"/>
          </a:xfrm>
          <a:prstGeom prst="rect">
            <a:avLst/>
          </a:prstGeom>
          <a:gradFill>
            <a:gsLst>
              <a:gs pos="0">
                <a:srgbClr val="003171"/>
              </a:gs>
              <a:gs pos="100000">
                <a:srgbClr val="549FFF"/>
              </a:gs>
            </a:gsLst>
            <a:lin ang="7920000" scaled="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10" name="Shape 10"/>
          <p:cNvSpPr/>
          <p:nvPr/>
        </p:nvSpPr>
        <p:spPr>
          <a:xfrm flipH="1">
            <a:off x="-18400" y="77054"/>
            <a:ext cx="52444003" cy="32998079"/>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11" name="Shape 11"/>
          <p:cNvSpPr/>
          <p:nvPr/>
        </p:nvSpPr>
        <p:spPr>
          <a:xfrm flipH="1">
            <a:off x="-26751" y="4229"/>
            <a:ext cx="50501632" cy="32998079"/>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b" anchorCtr="0">
            <a:noAutofit/>
          </a:bodyPr>
          <a:lstStyle/>
          <a:p>
            <a:pPr marL="0" lvl="0" indent="0">
              <a:spcBef>
                <a:spcPts val="0"/>
              </a:spcBef>
              <a:spcAft>
                <a:spcPts val="0"/>
              </a:spcAft>
              <a:buNone/>
            </a:pPr>
            <a:endParaRPr/>
          </a:p>
        </p:txBody>
      </p:sp>
      <p:sp>
        <p:nvSpPr>
          <p:cNvPr id="12" name="Shape 12"/>
          <p:cNvSpPr/>
          <p:nvPr/>
        </p:nvSpPr>
        <p:spPr>
          <a:xfrm>
            <a:off x="-4064002" y="-4234"/>
            <a:ext cx="10403842" cy="3312837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13" name="Shape 13"/>
          <p:cNvSpPr/>
          <p:nvPr/>
        </p:nvSpPr>
        <p:spPr>
          <a:xfrm rot="10800000" flipH="1">
            <a:off x="-2519683" y="847"/>
            <a:ext cx="6740822" cy="3312837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5193792" y="7949184"/>
            <a:ext cx="33844800" cy="7056000"/>
          </a:xfrm>
          <a:prstGeom prst="rect">
            <a:avLst/>
          </a:prstGeom>
        </p:spPr>
        <p:txBody>
          <a:bodyPr spcFirstLastPara="1" wrap="square" lIns="219425" tIns="219425" rIns="219425" bIns="219425" anchor="b" anchorCtr="0"/>
          <a:lstStyle>
            <a:lvl1pPr lvl="0" algn="r">
              <a:spcBef>
                <a:spcPts val="0"/>
              </a:spcBef>
              <a:spcAft>
                <a:spcPts val="0"/>
              </a:spcAft>
              <a:buClr>
                <a:schemeClr val="lt1"/>
              </a:buClr>
              <a:buSzPts val="11500"/>
              <a:buNone/>
              <a:defRPr sz="11500">
                <a:solidFill>
                  <a:schemeClr val="lt1"/>
                </a:solidFill>
              </a:defRPr>
            </a:lvl1pPr>
            <a:lvl2pPr lvl="1" algn="r">
              <a:spcBef>
                <a:spcPts val="0"/>
              </a:spcBef>
              <a:spcAft>
                <a:spcPts val="0"/>
              </a:spcAft>
              <a:buClr>
                <a:schemeClr val="lt1"/>
              </a:buClr>
              <a:buSzPts val="11500"/>
              <a:buNone/>
              <a:defRPr sz="11500">
                <a:solidFill>
                  <a:schemeClr val="lt1"/>
                </a:solidFill>
              </a:defRPr>
            </a:lvl2pPr>
            <a:lvl3pPr lvl="2" algn="r">
              <a:spcBef>
                <a:spcPts val="0"/>
              </a:spcBef>
              <a:spcAft>
                <a:spcPts val="0"/>
              </a:spcAft>
              <a:buClr>
                <a:schemeClr val="lt1"/>
              </a:buClr>
              <a:buSzPts val="11500"/>
              <a:buNone/>
              <a:defRPr sz="11500">
                <a:solidFill>
                  <a:schemeClr val="lt1"/>
                </a:solidFill>
              </a:defRPr>
            </a:lvl3pPr>
            <a:lvl4pPr lvl="3" algn="r">
              <a:spcBef>
                <a:spcPts val="0"/>
              </a:spcBef>
              <a:spcAft>
                <a:spcPts val="0"/>
              </a:spcAft>
              <a:buClr>
                <a:schemeClr val="lt1"/>
              </a:buClr>
              <a:buSzPts val="11500"/>
              <a:buNone/>
              <a:defRPr sz="11500">
                <a:solidFill>
                  <a:schemeClr val="lt1"/>
                </a:solidFill>
              </a:defRPr>
            </a:lvl4pPr>
            <a:lvl5pPr lvl="4" algn="r">
              <a:spcBef>
                <a:spcPts val="0"/>
              </a:spcBef>
              <a:spcAft>
                <a:spcPts val="0"/>
              </a:spcAft>
              <a:buClr>
                <a:schemeClr val="lt1"/>
              </a:buClr>
              <a:buSzPts val="11500"/>
              <a:buNone/>
              <a:defRPr sz="11500">
                <a:solidFill>
                  <a:schemeClr val="lt1"/>
                </a:solidFill>
              </a:defRPr>
            </a:lvl5pPr>
            <a:lvl6pPr lvl="5" algn="r">
              <a:spcBef>
                <a:spcPts val="0"/>
              </a:spcBef>
              <a:spcAft>
                <a:spcPts val="0"/>
              </a:spcAft>
              <a:buClr>
                <a:schemeClr val="lt1"/>
              </a:buClr>
              <a:buSzPts val="11500"/>
              <a:buNone/>
              <a:defRPr sz="11500">
                <a:solidFill>
                  <a:schemeClr val="lt1"/>
                </a:solidFill>
              </a:defRPr>
            </a:lvl6pPr>
            <a:lvl7pPr lvl="6" algn="r">
              <a:spcBef>
                <a:spcPts val="0"/>
              </a:spcBef>
              <a:spcAft>
                <a:spcPts val="0"/>
              </a:spcAft>
              <a:buClr>
                <a:schemeClr val="lt1"/>
              </a:buClr>
              <a:buSzPts val="11500"/>
              <a:buNone/>
              <a:defRPr sz="11500">
                <a:solidFill>
                  <a:schemeClr val="lt1"/>
                </a:solidFill>
              </a:defRPr>
            </a:lvl7pPr>
            <a:lvl8pPr lvl="7" algn="r">
              <a:spcBef>
                <a:spcPts val="0"/>
              </a:spcBef>
              <a:spcAft>
                <a:spcPts val="0"/>
              </a:spcAft>
              <a:buClr>
                <a:schemeClr val="lt1"/>
              </a:buClr>
              <a:buSzPts val="11500"/>
              <a:buNone/>
              <a:defRPr sz="11500">
                <a:solidFill>
                  <a:schemeClr val="lt1"/>
                </a:solidFill>
              </a:defRPr>
            </a:lvl8pPr>
            <a:lvl9pPr lvl="8" algn="r">
              <a:spcBef>
                <a:spcPts val="0"/>
              </a:spcBef>
              <a:spcAft>
                <a:spcPts val="0"/>
              </a:spcAft>
              <a:buClr>
                <a:schemeClr val="lt1"/>
              </a:buClr>
              <a:buSzPts val="11500"/>
              <a:buNone/>
              <a:defRPr sz="11500">
                <a:solidFill>
                  <a:schemeClr val="lt1"/>
                </a:solidFill>
              </a:defRPr>
            </a:lvl9pPr>
          </a:lstStyle>
          <a:p>
            <a:endParaRPr/>
          </a:p>
        </p:txBody>
      </p:sp>
      <p:sp>
        <p:nvSpPr>
          <p:cNvPr id="15" name="Shape 15"/>
          <p:cNvSpPr txBox="1">
            <a:spLocks noGrp="1"/>
          </p:cNvSpPr>
          <p:nvPr>
            <p:ph type="subTitle" idx="1"/>
          </p:nvPr>
        </p:nvSpPr>
        <p:spPr>
          <a:xfrm>
            <a:off x="5193792" y="15508225"/>
            <a:ext cx="33771600" cy="4442400"/>
          </a:xfrm>
          <a:prstGeom prst="rect">
            <a:avLst/>
          </a:prstGeom>
        </p:spPr>
        <p:txBody>
          <a:bodyPr spcFirstLastPara="1" wrap="square" lIns="219425" tIns="219425" rIns="219425" bIns="219425" anchor="t" anchorCtr="0"/>
          <a:lstStyle>
            <a:lvl1pPr lvl="0" algn="r">
              <a:spcBef>
                <a:spcPts val="0"/>
              </a:spcBef>
              <a:spcAft>
                <a:spcPts val="0"/>
              </a:spcAft>
              <a:buClr>
                <a:schemeClr val="lt1"/>
              </a:buClr>
              <a:buSzPts val="5800"/>
              <a:buNone/>
              <a:defRPr sz="5800">
                <a:solidFill>
                  <a:schemeClr val="lt1"/>
                </a:solidFill>
              </a:defRPr>
            </a:lvl1pPr>
            <a:lvl2pPr lvl="1" algn="r">
              <a:spcBef>
                <a:spcPts val="0"/>
              </a:spcBef>
              <a:spcAft>
                <a:spcPts val="0"/>
              </a:spcAft>
              <a:buClr>
                <a:schemeClr val="lt1"/>
              </a:buClr>
              <a:buSzPts val="5800"/>
              <a:buNone/>
              <a:defRPr sz="5800">
                <a:solidFill>
                  <a:schemeClr val="lt1"/>
                </a:solidFill>
              </a:defRPr>
            </a:lvl2pPr>
            <a:lvl3pPr lvl="2" algn="r">
              <a:spcBef>
                <a:spcPts val="0"/>
              </a:spcBef>
              <a:spcAft>
                <a:spcPts val="0"/>
              </a:spcAft>
              <a:buClr>
                <a:schemeClr val="lt1"/>
              </a:buClr>
              <a:buSzPts val="5800"/>
              <a:buNone/>
              <a:defRPr>
                <a:solidFill>
                  <a:schemeClr val="lt1"/>
                </a:solidFill>
              </a:defRPr>
            </a:lvl3pPr>
            <a:lvl4pPr lvl="3" algn="r">
              <a:spcBef>
                <a:spcPts val="0"/>
              </a:spcBef>
              <a:spcAft>
                <a:spcPts val="0"/>
              </a:spcAft>
              <a:buClr>
                <a:schemeClr val="lt1"/>
              </a:buClr>
              <a:buSzPts val="5800"/>
              <a:buNone/>
              <a:defRPr sz="5800">
                <a:solidFill>
                  <a:schemeClr val="lt1"/>
                </a:solidFill>
              </a:defRPr>
            </a:lvl4pPr>
            <a:lvl5pPr lvl="4" algn="r">
              <a:spcBef>
                <a:spcPts val="0"/>
              </a:spcBef>
              <a:spcAft>
                <a:spcPts val="0"/>
              </a:spcAft>
              <a:buClr>
                <a:schemeClr val="lt1"/>
              </a:buClr>
              <a:buSzPts val="5800"/>
              <a:buNone/>
              <a:defRPr sz="5800">
                <a:solidFill>
                  <a:schemeClr val="lt1"/>
                </a:solidFill>
              </a:defRPr>
            </a:lvl5pPr>
            <a:lvl6pPr lvl="5" algn="r">
              <a:spcBef>
                <a:spcPts val="0"/>
              </a:spcBef>
              <a:spcAft>
                <a:spcPts val="0"/>
              </a:spcAft>
              <a:buClr>
                <a:schemeClr val="lt1"/>
              </a:buClr>
              <a:buSzPts val="5800"/>
              <a:buNone/>
              <a:defRPr sz="5800">
                <a:solidFill>
                  <a:schemeClr val="lt1"/>
                </a:solidFill>
              </a:defRPr>
            </a:lvl6pPr>
            <a:lvl7pPr lvl="6" algn="r">
              <a:spcBef>
                <a:spcPts val="0"/>
              </a:spcBef>
              <a:spcAft>
                <a:spcPts val="0"/>
              </a:spcAft>
              <a:buClr>
                <a:schemeClr val="lt1"/>
              </a:buClr>
              <a:buSzPts val="5800"/>
              <a:buNone/>
              <a:defRPr sz="5800">
                <a:solidFill>
                  <a:schemeClr val="lt1"/>
                </a:solidFill>
              </a:defRPr>
            </a:lvl7pPr>
            <a:lvl8pPr lvl="7" algn="r">
              <a:spcBef>
                <a:spcPts val="0"/>
              </a:spcBef>
              <a:spcAft>
                <a:spcPts val="0"/>
              </a:spcAft>
              <a:buClr>
                <a:schemeClr val="lt1"/>
              </a:buClr>
              <a:buSzPts val="5800"/>
              <a:buNone/>
              <a:defRPr sz="5800">
                <a:solidFill>
                  <a:schemeClr val="lt1"/>
                </a:solidFill>
              </a:defRPr>
            </a:lvl8pPr>
            <a:lvl9pPr lvl="8" algn="r">
              <a:spcBef>
                <a:spcPts val="0"/>
              </a:spcBef>
              <a:spcAft>
                <a:spcPts val="0"/>
              </a:spcAft>
              <a:buClr>
                <a:schemeClr val="lt1"/>
              </a:buClr>
              <a:buSzPts val="5800"/>
              <a:buNone/>
              <a:defRPr sz="5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194560" y="1318262"/>
            <a:ext cx="39501600" cy="5486400"/>
          </a:xfrm>
          <a:prstGeom prst="rect">
            <a:avLst/>
          </a:prstGeom>
        </p:spPr>
        <p:txBody>
          <a:bodyPr spcFirstLastPara="1" wrap="square" lIns="219425" tIns="219425" rIns="219425" bIns="219425" anchor="b" anchorCtr="0"/>
          <a:lstStyle>
            <a:lvl1pPr lvl="0" rtl="0">
              <a:spcBef>
                <a:spcPts val="0"/>
              </a:spcBef>
              <a:spcAft>
                <a:spcPts val="0"/>
              </a:spcAft>
              <a:buSzPts val="8600"/>
              <a:buNone/>
              <a:defRPr/>
            </a:lvl1pPr>
            <a:lvl2pPr lvl="1" rtl="0">
              <a:spcBef>
                <a:spcPts val="0"/>
              </a:spcBef>
              <a:spcAft>
                <a:spcPts val="0"/>
              </a:spcAft>
              <a:buSzPts val="8600"/>
              <a:buNone/>
              <a:defRPr/>
            </a:lvl2pPr>
            <a:lvl3pPr lvl="2" rtl="0">
              <a:spcBef>
                <a:spcPts val="0"/>
              </a:spcBef>
              <a:spcAft>
                <a:spcPts val="0"/>
              </a:spcAft>
              <a:buSzPts val="8600"/>
              <a:buNone/>
              <a:defRPr/>
            </a:lvl3pPr>
            <a:lvl4pPr lvl="3" rtl="0">
              <a:spcBef>
                <a:spcPts val="0"/>
              </a:spcBef>
              <a:spcAft>
                <a:spcPts val="0"/>
              </a:spcAft>
              <a:buSzPts val="8600"/>
              <a:buNone/>
              <a:defRPr/>
            </a:lvl4pPr>
            <a:lvl5pPr lvl="4" rtl="0">
              <a:spcBef>
                <a:spcPts val="0"/>
              </a:spcBef>
              <a:spcAft>
                <a:spcPts val="0"/>
              </a:spcAft>
              <a:buSzPts val="8600"/>
              <a:buNone/>
              <a:defRPr/>
            </a:lvl5pPr>
            <a:lvl6pPr lvl="5" rtl="0">
              <a:spcBef>
                <a:spcPts val="0"/>
              </a:spcBef>
              <a:spcAft>
                <a:spcPts val="0"/>
              </a:spcAft>
              <a:buSzPts val="8600"/>
              <a:buNone/>
              <a:defRPr/>
            </a:lvl6pPr>
            <a:lvl7pPr lvl="6" rtl="0">
              <a:spcBef>
                <a:spcPts val="0"/>
              </a:spcBef>
              <a:spcAft>
                <a:spcPts val="0"/>
              </a:spcAft>
              <a:buSzPts val="8600"/>
              <a:buNone/>
              <a:defRPr/>
            </a:lvl7pPr>
            <a:lvl8pPr lvl="7" rtl="0">
              <a:spcBef>
                <a:spcPts val="0"/>
              </a:spcBef>
              <a:spcAft>
                <a:spcPts val="0"/>
              </a:spcAft>
              <a:buSzPts val="8600"/>
              <a:buNone/>
              <a:defRPr/>
            </a:lvl8pPr>
            <a:lvl9pPr lvl="8" rtl="0">
              <a:spcBef>
                <a:spcPts val="0"/>
              </a:spcBef>
              <a:spcAft>
                <a:spcPts val="0"/>
              </a:spcAft>
              <a:buSzPts val="8600"/>
              <a:buNone/>
              <a:defRPr/>
            </a:lvl9pPr>
          </a:lstStyle>
          <a:p>
            <a:endParaRPr/>
          </a:p>
        </p:txBody>
      </p:sp>
      <p:sp>
        <p:nvSpPr>
          <p:cNvPr id="60" name="Shape 60"/>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2194560" y="28200378"/>
            <a:ext cx="39501600" cy="3324900"/>
          </a:xfrm>
          <a:prstGeom prst="rect">
            <a:avLst/>
          </a:prstGeom>
        </p:spPr>
        <p:txBody>
          <a:bodyPr spcFirstLastPara="1" wrap="square" lIns="219425" tIns="219425" rIns="219425" bIns="219425" anchor="t" anchorCtr="0"/>
          <a:lstStyle>
            <a:lvl1pPr marL="457200" lvl="0" indent="-228600" algn="ctr" rtl="0">
              <a:spcBef>
                <a:spcPts val="900"/>
              </a:spcBef>
              <a:spcAft>
                <a:spcPts val="0"/>
              </a:spcAft>
              <a:buSzPts val="4300"/>
              <a:buNone/>
              <a:defRPr sz="4300"/>
            </a:lvl1pPr>
          </a:lstStyle>
          <a:p>
            <a:endParaRPr/>
          </a:p>
        </p:txBody>
      </p:sp>
      <p:sp>
        <p:nvSpPr>
          <p:cNvPr id="63" name="Shape 63"/>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Shape 65"/>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p:nvPr/>
        </p:nvSpPr>
        <p:spPr>
          <a:xfrm rot="10800000" flipH="1">
            <a:off x="-1671274" y="-53521"/>
            <a:ext cx="8281849" cy="32971921"/>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18" name="Shape 18"/>
          <p:cNvSpPr txBox="1">
            <a:spLocks noGrp="1"/>
          </p:cNvSpPr>
          <p:nvPr>
            <p:ph type="body" idx="1"/>
          </p:nvPr>
        </p:nvSpPr>
        <p:spPr>
          <a:xfrm>
            <a:off x="2194560" y="7963152"/>
            <a:ext cx="39501600" cy="23233200"/>
          </a:xfrm>
          <a:prstGeom prst="rect">
            <a:avLst/>
          </a:prstGeom>
        </p:spPr>
        <p:txBody>
          <a:bodyPr spcFirstLastPara="1" wrap="square" lIns="219425" tIns="219425" rIns="219425" bIns="219425" anchor="t" anchorCtr="0"/>
          <a:lstStyle>
            <a:lvl1pPr marL="457200" lvl="0" indent="-717550">
              <a:spcBef>
                <a:spcPts val="0"/>
              </a:spcBef>
              <a:spcAft>
                <a:spcPts val="0"/>
              </a:spcAft>
              <a:buSzPts val="7700"/>
              <a:buChar char="●"/>
              <a:defRPr/>
            </a:lvl1pPr>
            <a:lvl2pPr marL="914400" lvl="1" indent="-654050">
              <a:spcBef>
                <a:spcPts val="0"/>
              </a:spcBef>
              <a:spcAft>
                <a:spcPts val="0"/>
              </a:spcAft>
              <a:buSzPts val="6700"/>
              <a:buChar char="○"/>
              <a:defRPr/>
            </a:lvl2pPr>
            <a:lvl3pPr marL="1371600" lvl="2" indent="-596900">
              <a:spcBef>
                <a:spcPts val="0"/>
              </a:spcBef>
              <a:spcAft>
                <a:spcPts val="0"/>
              </a:spcAft>
              <a:buSzPts val="5800"/>
              <a:buChar char="■"/>
              <a:defRPr/>
            </a:lvl3pPr>
            <a:lvl4pPr marL="1828800" lvl="3" indent="-533400">
              <a:spcBef>
                <a:spcPts val="0"/>
              </a:spcBef>
              <a:spcAft>
                <a:spcPts val="0"/>
              </a:spcAft>
              <a:buSzPts val="4800"/>
              <a:buChar char="●"/>
              <a:defRPr/>
            </a:lvl4pPr>
            <a:lvl5pPr marL="2286000" lvl="4" indent="-533400">
              <a:spcBef>
                <a:spcPts val="0"/>
              </a:spcBef>
              <a:spcAft>
                <a:spcPts val="0"/>
              </a:spcAft>
              <a:buSzPts val="4800"/>
              <a:buChar char="○"/>
              <a:defRPr/>
            </a:lvl5pPr>
            <a:lvl6pPr marL="2743200" lvl="5" indent="-533400">
              <a:spcBef>
                <a:spcPts val="0"/>
              </a:spcBef>
              <a:spcAft>
                <a:spcPts val="0"/>
              </a:spcAft>
              <a:buSzPts val="4800"/>
              <a:buChar char="■"/>
              <a:defRPr/>
            </a:lvl6pPr>
            <a:lvl7pPr marL="3200400" lvl="6" indent="-533400">
              <a:spcBef>
                <a:spcPts val="0"/>
              </a:spcBef>
              <a:spcAft>
                <a:spcPts val="0"/>
              </a:spcAft>
              <a:buSzPts val="4800"/>
              <a:buChar char="●"/>
              <a:defRPr/>
            </a:lvl7pPr>
            <a:lvl8pPr marL="3657600" lvl="7" indent="-533400">
              <a:spcBef>
                <a:spcPts val="0"/>
              </a:spcBef>
              <a:spcAft>
                <a:spcPts val="0"/>
              </a:spcAft>
              <a:buSzPts val="4800"/>
              <a:buChar char="○"/>
              <a:defRPr/>
            </a:lvl8pPr>
            <a:lvl9pPr marL="4114800" lvl="8" indent="-533400">
              <a:spcBef>
                <a:spcPts val="0"/>
              </a:spcBef>
              <a:spcAft>
                <a:spcPts val="0"/>
              </a:spcAft>
              <a:buSzPts val="4800"/>
              <a:buChar char="■"/>
              <a:defRPr/>
            </a:lvl9pPr>
          </a:lstStyle>
          <a:p>
            <a:endParaRPr/>
          </a:p>
        </p:txBody>
      </p:sp>
      <p:sp>
        <p:nvSpPr>
          <p:cNvPr id="19" name="Shape 19"/>
          <p:cNvSpPr/>
          <p:nvPr/>
        </p:nvSpPr>
        <p:spPr>
          <a:xfrm rot="10800000" flipH="1">
            <a:off x="-5369534" y="-36321"/>
            <a:ext cx="14899232" cy="32954721"/>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20" name="Shape 20"/>
          <p:cNvSpPr/>
          <p:nvPr/>
        </p:nvSpPr>
        <p:spPr>
          <a:xfrm rot="10800000">
            <a:off x="38826465" y="-23079"/>
            <a:ext cx="5283206" cy="3294147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2194560" y="1318262"/>
            <a:ext cx="39501600" cy="6362700"/>
          </a:xfrm>
          <a:prstGeom prst="rect">
            <a:avLst/>
          </a:prstGeom>
        </p:spPr>
        <p:txBody>
          <a:bodyPr spcFirstLastPara="1" wrap="square" lIns="219425" tIns="219425" rIns="219425" bIns="219425" anchor="b" anchorCtr="0"/>
          <a:lstStyle>
            <a:lvl1pPr lvl="0">
              <a:spcBef>
                <a:spcPts val="0"/>
              </a:spcBef>
              <a:spcAft>
                <a:spcPts val="0"/>
              </a:spcAft>
              <a:buSzPts val="9600"/>
              <a:buNone/>
              <a:defRPr/>
            </a:lvl1pPr>
            <a:lvl2pPr lvl="1">
              <a:spcBef>
                <a:spcPts val="0"/>
              </a:spcBef>
              <a:spcAft>
                <a:spcPts val="0"/>
              </a:spcAft>
              <a:buSzPts val="9600"/>
              <a:buNone/>
              <a:defRPr/>
            </a:lvl2pPr>
            <a:lvl3pPr lvl="2">
              <a:spcBef>
                <a:spcPts val="0"/>
              </a:spcBef>
              <a:spcAft>
                <a:spcPts val="0"/>
              </a:spcAft>
              <a:buSzPts val="9600"/>
              <a:buNone/>
              <a:defRPr/>
            </a:lvl3pPr>
            <a:lvl4pPr lvl="3">
              <a:spcBef>
                <a:spcPts val="0"/>
              </a:spcBef>
              <a:spcAft>
                <a:spcPts val="0"/>
              </a:spcAft>
              <a:buSzPts val="9600"/>
              <a:buNone/>
              <a:defRPr/>
            </a:lvl4pPr>
            <a:lvl5pPr lvl="4">
              <a:spcBef>
                <a:spcPts val="0"/>
              </a:spcBef>
              <a:spcAft>
                <a:spcPts val="0"/>
              </a:spcAft>
              <a:buSzPts val="9600"/>
              <a:buNone/>
              <a:defRPr/>
            </a:lvl5pPr>
            <a:lvl6pPr lvl="5">
              <a:spcBef>
                <a:spcPts val="0"/>
              </a:spcBef>
              <a:spcAft>
                <a:spcPts val="0"/>
              </a:spcAft>
              <a:buSzPts val="9600"/>
              <a:buNone/>
              <a:defRPr/>
            </a:lvl6pPr>
            <a:lvl7pPr lvl="6">
              <a:spcBef>
                <a:spcPts val="0"/>
              </a:spcBef>
              <a:spcAft>
                <a:spcPts val="0"/>
              </a:spcAft>
              <a:buSzPts val="9600"/>
              <a:buNone/>
              <a:defRPr/>
            </a:lvl7pPr>
            <a:lvl8pPr lvl="7">
              <a:spcBef>
                <a:spcPts val="0"/>
              </a:spcBef>
              <a:spcAft>
                <a:spcPts val="0"/>
              </a:spcAft>
              <a:buSzPts val="9600"/>
              <a:buNone/>
              <a:defRPr/>
            </a:lvl8pPr>
            <a:lvl9pPr lvl="8">
              <a:spcBef>
                <a:spcPts val="0"/>
              </a:spcBef>
              <a:spcAft>
                <a:spcPts val="0"/>
              </a:spcAft>
              <a:buSzPts val="9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Shape 23"/>
          <p:cNvSpPr/>
          <p:nvPr/>
        </p:nvSpPr>
        <p:spPr>
          <a:xfrm rot="10800000" flipH="1">
            <a:off x="-1671274" y="-53521"/>
            <a:ext cx="8281849" cy="32971921"/>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24" name="Shape 24"/>
          <p:cNvSpPr/>
          <p:nvPr/>
        </p:nvSpPr>
        <p:spPr>
          <a:xfrm rot="10800000" flipH="1">
            <a:off x="-5369534" y="-36321"/>
            <a:ext cx="14899232" cy="32954721"/>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25" name="Shape 25"/>
          <p:cNvSpPr/>
          <p:nvPr/>
        </p:nvSpPr>
        <p:spPr>
          <a:xfrm rot="10800000">
            <a:off x="38826465" y="-23079"/>
            <a:ext cx="5283206" cy="3294147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26" name="Shape 26"/>
          <p:cNvSpPr txBox="1">
            <a:spLocks noGrp="1"/>
          </p:cNvSpPr>
          <p:nvPr>
            <p:ph type="title"/>
          </p:nvPr>
        </p:nvSpPr>
        <p:spPr>
          <a:xfrm>
            <a:off x="2194560" y="1318262"/>
            <a:ext cx="39501600" cy="6362700"/>
          </a:xfrm>
          <a:prstGeom prst="rect">
            <a:avLst/>
          </a:prstGeom>
        </p:spPr>
        <p:txBody>
          <a:bodyPr spcFirstLastPara="1" wrap="square" lIns="219425" tIns="219425" rIns="219425" bIns="219425" anchor="b" anchorCtr="0"/>
          <a:lstStyle>
            <a:lvl1pPr lvl="0">
              <a:spcBef>
                <a:spcPts val="0"/>
              </a:spcBef>
              <a:spcAft>
                <a:spcPts val="0"/>
              </a:spcAft>
              <a:buSzPts val="9600"/>
              <a:buNone/>
              <a:defRPr/>
            </a:lvl1pPr>
            <a:lvl2pPr lvl="1">
              <a:spcBef>
                <a:spcPts val="0"/>
              </a:spcBef>
              <a:spcAft>
                <a:spcPts val="0"/>
              </a:spcAft>
              <a:buSzPts val="9600"/>
              <a:buNone/>
              <a:defRPr/>
            </a:lvl2pPr>
            <a:lvl3pPr lvl="2">
              <a:spcBef>
                <a:spcPts val="0"/>
              </a:spcBef>
              <a:spcAft>
                <a:spcPts val="0"/>
              </a:spcAft>
              <a:buSzPts val="9600"/>
              <a:buNone/>
              <a:defRPr/>
            </a:lvl3pPr>
            <a:lvl4pPr lvl="3">
              <a:spcBef>
                <a:spcPts val="0"/>
              </a:spcBef>
              <a:spcAft>
                <a:spcPts val="0"/>
              </a:spcAft>
              <a:buSzPts val="9600"/>
              <a:buNone/>
              <a:defRPr/>
            </a:lvl4pPr>
            <a:lvl5pPr lvl="4">
              <a:spcBef>
                <a:spcPts val="0"/>
              </a:spcBef>
              <a:spcAft>
                <a:spcPts val="0"/>
              </a:spcAft>
              <a:buSzPts val="9600"/>
              <a:buNone/>
              <a:defRPr/>
            </a:lvl5pPr>
            <a:lvl6pPr lvl="5">
              <a:spcBef>
                <a:spcPts val="0"/>
              </a:spcBef>
              <a:spcAft>
                <a:spcPts val="0"/>
              </a:spcAft>
              <a:buSzPts val="9600"/>
              <a:buNone/>
              <a:defRPr/>
            </a:lvl6pPr>
            <a:lvl7pPr lvl="6">
              <a:spcBef>
                <a:spcPts val="0"/>
              </a:spcBef>
              <a:spcAft>
                <a:spcPts val="0"/>
              </a:spcAft>
              <a:buSzPts val="9600"/>
              <a:buNone/>
              <a:defRPr/>
            </a:lvl7pPr>
            <a:lvl8pPr lvl="7">
              <a:spcBef>
                <a:spcPts val="0"/>
              </a:spcBef>
              <a:spcAft>
                <a:spcPts val="0"/>
              </a:spcAft>
              <a:buSzPts val="9600"/>
              <a:buNone/>
              <a:defRPr/>
            </a:lvl8pPr>
            <a:lvl9pPr lvl="8">
              <a:spcBef>
                <a:spcPts val="0"/>
              </a:spcBef>
              <a:spcAft>
                <a:spcPts val="0"/>
              </a:spcAft>
              <a:buSzPts val="9600"/>
              <a:buNone/>
              <a:defRPr/>
            </a:lvl9pPr>
          </a:lstStyle>
          <a:p>
            <a:endParaRPr/>
          </a:p>
        </p:txBody>
      </p:sp>
      <p:sp>
        <p:nvSpPr>
          <p:cNvPr id="27" name="Shape 27"/>
          <p:cNvSpPr txBox="1">
            <a:spLocks noGrp="1"/>
          </p:cNvSpPr>
          <p:nvPr>
            <p:ph type="body" idx="1"/>
          </p:nvPr>
        </p:nvSpPr>
        <p:spPr>
          <a:xfrm>
            <a:off x="2194560" y="7963152"/>
            <a:ext cx="19384800" cy="23233200"/>
          </a:xfrm>
          <a:prstGeom prst="rect">
            <a:avLst/>
          </a:prstGeom>
        </p:spPr>
        <p:txBody>
          <a:bodyPr spcFirstLastPara="1" wrap="square" lIns="219425" tIns="219425" rIns="219425" bIns="219425" anchor="t" anchorCtr="0"/>
          <a:lstStyle>
            <a:lvl1pPr marL="457200" lvl="0" indent="-717550">
              <a:spcBef>
                <a:spcPts val="0"/>
              </a:spcBef>
              <a:spcAft>
                <a:spcPts val="0"/>
              </a:spcAft>
              <a:buSzPts val="7700"/>
              <a:buChar char="●"/>
              <a:defRPr sz="6700"/>
            </a:lvl1pPr>
            <a:lvl2pPr marL="914400" lvl="1" indent="-654050">
              <a:spcBef>
                <a:spcPts val="0"/>
              </a:spcBef>
              <a:spcAft>
                <a:spcPts val="0"/>
              </a:spcAft>
              <a:buSzPts val="6700"/>
              <a:buChar char="○"/>
              <a:defRPr sz="5800"/>
            </a:lvl2pPr>
            <a:lvl3pPr marL="1371600" lvl="2" indent="-596900">
              <a:spcBef>
                <a:spcPts val="0"/>
              </a:spcBef>
              <a:spcAft>
                <a:spcPts val="0"/>
              </a:spcAft>
              <a:buSzPts val="5800"/>
              <a:buChar char="■"/>
              <a:defRPr sz="4800"/>
            </a:lvl3pPr>
            <a:lvl4pPr marL="1828800" lvl="3" indent="-533400">
              <a:spcBef>
                <a:spcPts val="0"/>
              </a:spcBef>
              <a:spcAft>
                <a:spcPts val="0"/>
              </a:spcAft>
              <a:buSzPts val="4800"/>
              <a:buChar char="●"/>
              <a:defRPr sz="4300"/>
            </a:lvl4pPr>
            <a:lvl5pPr marL="2286000" lvl="4" indent="-533400">
              <a:spcBef>
                <a:spcPts val="0"/>
              </a:spcBef>
              <a:spcAft>
                <a:spcPts val="0"/>
              </a:spcAft>
              <a:buSzPts val="4800"/>
              <a:buChar char="○"/>
              <a:defRPr sz="4300"/>
            </a:lvl5pPr>
            <a:lvl6pPr marL="2743200" lvl="5" indent="-533400">
              <a:spcBef>
                <a:spcPts val="0"/>
              </a:spcBef>
              <a:spcAft>
                <a:spcPts val="0"/>
              </a:spcAft>
              <a:buSzPts val="4800"/>
              <a:buChar char="■"/>
              <a:defRPr sz="4300"/>
            </a:lvl6pPr>
            <a:lvl7pPr marL="3200400" lvl="6" indent="-533400">
              <a:spcBef>
                <a:spcPts val="0"/>
              </a:spcBef>
              <a:spcAft>
                <a:spcPts val="0"/>
              </a:spcAft>
              <a:buSzPts val="4800"/>
              <a:buChar char="●"/>
              <a:defRPr sz="4300"/>
            </a:lvl7pPr>
            <a:lvl8pPr marL="3657600" lvl="7" indent="-533400">
              <a:spcBef>
                <a:spcPts val="0"/>
              </a:spcBef>
              <a:spcAft>
                <a:spcPts val="0"/>
              </a:spcAft>
              <a:buSzPts val="4800"/>
              <a:buChar char="○"/>
              <a:defRPr sz="4300"/>
            </a:lvl8pPr>
            <a:lvl9pPr marL="4114800" lvl="8" indent="-533400">
              <a:spcBef>
                <a:spcPts val="0"/>
              </a:spcBef>
              <a:spcAft>
                <a:spcPts val="0"/>
              </a:spcAft>
              <a:buSzPts val="4800"/>
              <a:buChar char="■"/>
              <a:defRPr sz="4300"/>
            </a:lvl9pPr>
          </a:lstStyle>
          <a:p>
            <a:endParaRPr/>
          </a:p>
        </p:txBody>
      </p:sp>
      <p:sp>
        <p:nvSpPr>
          <p:cNvPr id="28" name="Shape 28"/>
          <p:cNvSpPr txBox="1">
            <a:spLocks noGrp="1"/>
          </p:cNvSpPr>
          <p:nvPr>
            <p:ph type="body" idx="2"/>
          </p:nvPr>
        </p:nvSpPr>
        <p:spPr>
          <a:xfrm>
            <a:off x="22311359" y="7963152"/>
            <a:ext cx="19384800" cy="23233200"/>
          </a:xfrm>
          <a:prstGeom prst="rect">
            <a:avLst/>
          </a:prstGeom>
        </p:spPr>
        <p:txBody>
          <a:bodyPr spcFirstLastPara="1" wrap="square" lIns="219425" tIns="219425" rIns="219425" bIns="219425" anchor="t" anchorCtr="0"/>
          <a:lstStyle>
            <a:lvl1pPr marL="457200" lvl="0" indent="-717550">
              <a:spcBef>
                <a:spcPts val="0"/>
              </a:spcBef>
              <a:spcAft>
                <a:spcPts val="0"/>
              </a:spcAft>
              <a:buSzPts val="7700"/>
              <a:buChar char="●"/>
              <a:defRPr sz="6700"/>
            </a:lvl1pPr>
            <a:lvl2pPr marL="914400" lvl="1" indent="-654050">
              <a:spcBef>
                <a:spcPts val="0"/>
              </a:spcBef>
              <a:spcAft>
                <a:spcPts val="0"/>
              </a:spcAft>
              <a:buSzPts val="6700"/>
              <a:buChar char="○"/>
              <a:defRPr sz="5800"/>
            </a:lvl2pPr>
            <a:lvl3pPr marL="1371600" lvl="2" indent="-596900">
              <a:spcBef>
                <a:spcPts val="0"/>
              </a:spcBef>
              <a:spcAft>
                <a:spcPts val="0"/>
              </a:spcAft>
              <a:buSzPts val="5800"/>
              <a:buChar char="■"/>
              <a:defRPr sz="4800"/>
            </a:lvl3pPr>
            <a:lvl4pPr marL="1828800" lvl="3" indent="-533400">
              <a:spcBef>
                <a:spcPts val="0"/>
              </a:spcBef>
              <a:spcAft>
                <a:spcPts val="0"/>
              </a:spcAft>
              <a:buSzPts val="4800"/>
              <a:buChar char="●"/>
              <a:defRPr sz="4300"/>
            </a:lvl4pPr>
            <a:lvl5pPr marL="2286000" lvl="4" indent="-533400">
              <a:spcBef>
                <a:spcPts val="0"/>
              </a:spcBef>
              <a:spcAft>
                <a:spcPts val="0"/>
              </a:spcAft>
              <a:buSzPts val="4800"/>
              <a:buChar char="○"/>
              <a:defRPr sz="4300"/>
            </a:lvl5pPr>
            <a:lvl6pPr marL="2743200" lvl="5" indent="-533400">
              <a:spcBef>
                <a:spcPts val="0"/>
              </a:spcBef>
              <a:spcAft>
                <a:spcPts val="0"/>
              </a:spcAft>
              <a:buSzPts val="4800"/>
              <a:buChar char="■"/>
              <a:defRPr sz="4300"/>
            </a:lvl6pPr>
            <a:lvl7pPr marL="3200400" lvl="6" indent="-533400">
              <a:spcBef>
                <a:spcPts val="0"/>
              </a:spcBef>
              <a:spcAft>
                <a:spcPts val="0"/>
              </a:spcAft>
              <a:buSzPts val="4800"/>
              <a:buChar char="●"/>
              <a:defRPr sz="4300"/>
            </a:lvl7pPr>
            <a:lvl8pPr marL="3657600" lvl="7" indent="-533400">
              <a:spcBef>
                <a:spcPts val="0"/>
              </a:spcBef>
              <a:spcAft>
                <a:spcPts val="0"/>
              </a:spcAft>
              <a:buSzPts val="4800"/>
              <a:buChar char="○"/>
              <a:defRPr sz="4300"/>
            </a:lvl8pPr>
            <a:lvl9pPr marL="4114800" lvl="8" indent="-533400">
              <a:spcBef>
                <a:spcPts val="0"/>
              </a:spcBef>
              <a:spcAft>
                <a:spcPts val="0"/>
              </a:spcAft>
              <a:buSzPts val="4800"/>
              <a:buChar char="■"/>
              <a:defRPr sz="43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p:nvPr/>
        </p:nvSpPr>
        <p:spPr>
          <a:xfrm rot="10800000" flipH="1">
            <a:off x="-1671274" y="-53521"/>
            <a:ext cx="8281849" cy="32971921"/>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31" name="Shape 31"/>
          <p:cNvSpPr/>
          <p:nvPr/>
        </p:nvSpPr>
        <p:spPr>
          <a:xfrm rot="10800000" flipH="1">
            <a:off x="-5369534" y="-36321"/>
            <a:ext cx="14899232" cy="32954721"/>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32" name="Shape 32"/>
          <p:cNvSpPr/>
          <p:nvPr/>
        </p:nvSpPr>
        <p:spPr>
          <a:xfrm rot="10800000">
            <a:off x="38826465" y="-23079"/>
            <a:ext cx="5283206" cy="3294147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33" name="Shape 33"/>
          <p:cNvSpPr txBox="1">
            <a:spLocks noGrp="1"/>
          </p:cNvSpPr>
          <p:nvPr>
            <p:ph type="title"/>
          </p:nvPr>
        </p:nvSpPr>
        <p:spPr>
          <a:xfrm>
            <a:off x="2194560" y="1318262"/>
            <a:ext cx="39501600" cy="6362700"/>
          </a:xfrm>
          <a:prstGeom prst="rect">
            <a:avLst/>
          </a:prstGeom>
        </p:spPr>
        <p:txBody>
          <a:bodyPr spcFirstLastPara="1" wrap="square" lIns="219425" tIns="219425" rIns="219425" bIns="219425" anchor="b" anchorCtr="0"/>
          <a:lstStyle>
            <a:lvl1pPr lvl="0">
              <a:spcBef>
                <a:spcPts val="0"/>
              </a:spcBef>
              <a:spcAft>
                <a:spcPts val="0"/>
              </a:spcAft>
              <a:buSzPts val="9600"/>
              <a:buNone/>
              <a:defRPr/>
            </a:lvl1pPr>
            <a:lvl2pPr lvl="1">
              <a:spcBef>
                <a:spcPts val="0"/>
              </a:spcBef>
              <a:spcAft>
                <a:spcPts val="0"/>
              </a:spcAft>
              <a:buSzPts val="9600"/>
              <a:buNone/>
              <a:defRPr/>
            </a:lvl2pPr>
            <a:lvl3pPr lvl="2">
              <a:spcBef>
                <a:spcPts val="0"/>
              </a:spcBef>
              <a:spcAft>
                <a:spcPts val="0"/>
              </a:spcAft>
              <a:buSzPts val="9600"/>
              <a:buNone/>
              <a:defRPr/>
            </a:lvl3pPr>
            <a:lvl4pPr lvl="3">
              <a:spcBef>
                <a:spcPts val="0"/>
              </a:spcBef>
              <a:spcAft>
                <a:spcPts val="0"/>
              </a:spcAft>
              <a:buSzPts val="9600"/>
              <a:buNone/>
              <a:defRPr/>
            </a:lvl4pPr>
            <a:lvl5pPr lvl="4">
              <a:spcBef>
                <a:spcPts val="0"/>
              </a:spcBef>
              <a:spcAft>
                <a:spcPts val="0"/>
              </a:spcAft>
              <a:buSzPts val="9600"/>
              <a:buNone/>
              <a:defRPr/>
            </a:lvl5pPr>
            <a:lvl6pPr lvl="5">
              <a:spcBef>
                <a:spcPts val="0"/>
              </a:spcBef>
              <a:spcAft>
                <a:spcPts val="0"/>
              </a:spcAft>
              <a:buSzPts val="9600"/>
              <a:buNone/>
              <a:defRPr/>
            </a:lvl6pPr>
            <a:lvl7pPr lvl="6">
              <a:spcBef>
                <a:spcPts val="0"/>
              </a:spcBef>
              <a:spcAft>
                <a:spcPts val="0"/>
              </a:spcAft>
              <a:buSzPts val="9600"/>
              <a:buNone/>
              <a:defRPr/>
            </a:lvl7pPr>
            <a:lvl8pPr lvl="7">
              <a:spcBef>
                <a:spcPts val="0"/>
              </a:spcBef>
              <a:spcAft>
                <a:spcPts val="0"/>
              </a:spcAft>
              <a:buSzPts val="9600"/>
              <a:buNone/>
              <a:defRPr/>
            </a:lvl8pPr>
            <a:lvl9pPr lvl="8">
              <a:spcBef>
                <a:spcPts val="0"/>
              </a:spcBef>
              <a:spcAft>
                <a:spcPts val="0"/>
              </a:spcAft>
              <a:buSzPts val="9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grpSp>
        <p:nvGrpSpPr>
          <p:cNvPr id="35" name="Shape 35"/>
          <p:cNvGrpSpPr/>
          <p:nvPr/>
        </p:nvGrpSpPr>
        <p:grpSpPr>
          <a:xfrm>
            <a:off x="-30070" y="23680255"/>
            <a:ext cx="43921283" cy="14883125"/>
            <a:chOff x="-6264" y="4933387"/>
            <a:chExt cx="9150267" cy="3100651"/>
          </a:xfrm>
        </p:grpSpPr>
        <p:sp>
          <p:nvSpPr>
            <p:cNvPr id="36" name="Shape 36"/>
            <p:cNvSpPr/>
            <p:nvPr/>
          </p:nvSpPr>
          <p:spPr>
            <a:xfrm>
              <a:off x="-8" y="5537200"/>
              <a:ext cx="9144009"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37" name="Shape 37"/>
            <p:cNvSpPr/>
            <p:nvPr/>
          </p:nvSpPr>
          <p:spPr>
            <a:xfrm rot="5400000" flipH="1">
              <a:off x="3018543" y="1908579"/>
              <a:ext cx="3100651" cy="91502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sp>
          <p:nvSpPr>
            <p:cNvPr id="38" name="Shape 38"/>
            <p:cNvSpPr/>
            <p:nvPr/>
          </p:nvSpPr>
          <p:spPr>
            <a:xfrm>
              <a:off x="-8" y="5740400"/>
              <a:ext cx="9144011"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spcFirstLastPara="1" wrap="square" lIns="219425" tIns="109675" rIns="219425" bIns="109675" anchor="ctr" anchorCtr="0">
              <a:noAutofit/>
            </a:bodyPr>
            <a:lstStyle/>
            <a:p>
              <a:pPr marL="0" lvl="0" indent="0">
                <a:spcBef>
                  <a:spcPts val="0"/>
                </a:spcBef>
                <a:spcAft>
                  <a:spcPts val="0"/>
                </a:spcAft>
                <a:buNone/>
              </a:pPr>
              <a:endParaRPr/>
            </a:p>
          </p:txBody>
        </p:sp>
      </p:grpSp>
      <p:sp>
        <p:nvSpPr>
          <p:cNvPr id="39" name="Shape 39"/>
          <p:cNvSpPr txBox="1">
            <a:spLocks noGrp="1"/>
          </p:cNvSpPr>
          <p:nvPr>
            <p:ph type="body" idx="1"/>
          </p:nvPr>
        </p:nvSpPr>
        <p:spPr>
          <a:xfrm>
            <a:off x="8602983" y="25763222"/>
            <a:ext cx="26335200" cy="3863400"/>
          </a:xfrm>
          <a:prstGeom prst="rect">
            <a:avLst/>
          </a:prstGeom>
        </p:spPr>
        <p:txBody>
          <a:bodyPr spcFirstLastPara="1" wrap="square" lIns="219425" tIns="219425" rIns="219425" bIns="219425" anchor="ctr" anchorCtr="0"/>
          <a:lstStyle>
            <a:lvl1pPr marL="457200" lvl="0" indent="-228600" algn="ctr">
              <a:spcBef>
                <a:spcPts val="0"/>
              </a:spcBef>
              <a:spcAft>
                <a:spcPts val="0"/>
              </a:spcAft>
              <a:buSzPts val="5800"/>
              <a:buNone/>
              <a:defRPr sz="5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3291840" y="10133391"/>
            <a:ext cx="37308000" cy="7423200"/>
          </a:xfrm>
          <a:prstGeom prst="rect">
            <a:avLst/>
          </a:prstGeom>
        </p:spPr>
        <p:txBody>
          <a:bodyPr spcFirstLastPara="1" wrap="square" lIns="219425" tIns="219425" rIns="219425" bIns="219425" anchor="b" anchorCtr="0"/>
          <a:lstStyle>
            <a:lvl1pPr lvl="0" algn="ctr" rtl="0">
              <a:spcBef>
                <a:spcPts val="0"/>
              </a:spcBef>
              <a:spcAft>
                <a:spcPts val="0"/>
              </a:spcAft>
              <a:buSzPts val="11500"/>
              <a:buNone/>
              <a:defRPr sz="11500"/>
            </a:lvl1pPr>
            <a:lvl2pPr lvl="1" algn="ctr" rtl="0">
              <a:spcBef>
                <a:spcPts val="0"/>
              </a:spcBef>
              <a:spcAft>
                <a:spcPts val="0"/>
              </a:spcAft>
              <a:buSzPts val="11500"/>
              <a:buNone/>
              <a:defRPr sz="11500"/>
            </a:lvl2pPr>
            <a:lvl3pPr lvl="2" algn="ctr" rtl="0">
              <a:spcBef>
                <a:spcPts val="0"/>
              </a:spcBef>
              <a:spcAft>
                <a:spcPts val="0"/>
              </a:spcAft>
              <a:buSzPts val="11500"/>
              <a:buNone/>
              <a:defRPr sz="11500"/>
            </a:lvl3pPr>
            <a:lvl4pPr lvl="3" algn="ctr" rtl="0">
              <a:spcBef>
                <a:spcPts val="0"/>
              </a:spcBef>
              <a:spcAft>
                <a:spcPts val="0"/>
              </a:spcAft>
              <a:buSzPts val="11500"/>
              <a:buNone/>
              <a:defRPr sz="11500"/>
            </a:lvl4pPr>
            <a:lvl5pPr lvl="4" algn="ctr" rtl="0">
              <a:spcBef>
                <a:spcPts val="0"/>
              </a:spcBef>
              <a:spcAft>
                <a:spcPts val="0"/>
              </a:spcAft>
              <a:buSzPts val="11500"/>
              <a:buNone/>
              <a:defRPr sz="11500"/>
            </a:lvl5pPr>
            <a:lvl6pPr lvl="5" algn="ctr" rtl="0">
              <a:spcBef>
                <a:spcPts val="0"/>
              </a:spcBef>
              <a:spcAft>
                <a:spcPts val="0"/>
              </a:spcAft>
              <a:buSzPts val="11500"/>
              <a:buNone/>
              <a:defRPr sz="11500"/>
            </a:lvl6pPr>
            <a:lvl7pPr lvl="6" algn="ctr" rtl="0">
              <a:spcBef>
                <a:spcPts val="0"/>
              </a:spcBef>
              <a:spcAft>
                <a:spcPts val="0"/>
              </a:spcAft>
              <a:buSzPts val="11500"/>
              <a:buNone/>
              <a:defRPr sz="11500"/>
            </a:lvl7pPr>
            <a:lvl8pPr lvl="7" algn="ctr" rtl="0">
              <a:spcBef>
                <a:spcPts val="0"/>
              </a:spcBef>
              <a:spcAft>
                <a:spcPts val="0"/>
              </a:spcAft>
              <a:buSzPts val="11500"/>
              <a:buNone/>
              <a:defRPr sz="11500"/>
            </a:lvl8pPr>
            <a:lvl9pPr lvl="8" algn="ctr" rtl="0">
              <a:spcBef>
                <a:spcPts val="0"/>
              </a:spcBef>
              <a:spcAft>
                <a:spcPts val="0"/>
              </a:spcAft>
              <a:buSzPts val="11500"/>
              <a:buNone/>
              <a:defRPr sz="11500"/>
            </a:lvl9pPr>
          </a:lstStyle>
          <a:p>
            <a:endParaRPr/>
          </a:p>
        </p:txBody>
      </p:sp>
      <p:sp>
        <p:nvSpPr>
          <p:cNvPr id="47" name="Shape 47"/>
          <p:cNvSpPr txBox="1">
            <a:spLocks noGrp="1"/>
          </p:cNvSpPr>
          <p:nvPr>
            <p:ph type="subTitle" idx="1"/>
          </p:nvPr>
        </p:nvSpPr>
        <p:spPr>
          <a:xfrm>
            <a:off x="3291840" y="18176342"/>
            <a:ext cx="37308000" cy="5022300"/>
          </a:xfrm>
          <a:prstGeom prst="rect">
            <a:avLst/>
          </a:prstGeom>
        </p:spPr>
        <p:txBody>
          <a:bodyPr spcFirstLastPara="1" wrap="square" lIns="219425" tIns="219425" rIns="219425" bIns="219425" anchor="t" anchorCtr="0"/>
          <a:lstStyle>
            <a:lvl1pPr lvl="0" algn="ctr" rtl="0">
              <a:spcBef>
                <a:spcPts val="0"/>
              </a:spcBef>
              <a:spcAft>
                <a:spcPts val="0"/>
              </a:spcAft>
              <a:buClr>
                <a:schemeClr val="dk2"/>
              </a:buClr>
              <a:buSzPts val="7200"/>
              <a:buNone/>
              <a:defRPr>
                <a:solidFill>
                  <a:schemeClr val="dk2"/>
                </a:solidFill>
              </a:defRPr>
            </a:lvl1pPr>
            <a:lvl2pPr lvl="1" algn="ctr" rtl="0">
              <a:spcBef>
                <a:spcPts val="0"/>
              </a:spcBef>
              <a:spcAft>
                <a:spcPts val="0"/>
              </a:spcAft>
              <a:buClr>
                <a:schemeClr val="dk2"/>
              </a:buClr>
              <a:buSzPts val="7200"/>
              <a:buNone/>
              <a:defRPr sz="7200">
                <a:solidFill>
                  <a:schemeClr val="dk2"/>
                </a:solidFill>
              </a:defRPr>
            </a:lvl2pPr>
            <a:lvl3pPr lvl="2" algn="ctr" rtl="0">
              <a:spcBef>
                <a:spcPts val="0"/>
              </a:spcBef>
              <a:spcAft>
                <a:spcPts val="0"/>
              </a:spcAft>
              <a:buClr>
                <a:schemeClr val="dk2"/>
              </a:buClr>
              <a:buSzPts val="7200"/>
              <a:buNone/>
              <a:defRPr sz="7200">
                <a:solidFill>
                  <a:schemeClr val="dk2"/>
                </a:solidFill>
              </a:defRPr>
            </a:lvl3pPr>
            <a:lvl4pPr lvl="3" algn="ctr" rtl="0">
              <a:spcBef>
                <a:spcPts val="0"/>
              </a:spcBef>
              <a:spcAft>
                <a:spcPts val="0"/>
              </a:spcAft>
              <a:buClr>
                <a:schemeClr val="dk2"/>
              </a:buClr>
              <a:buSzPts val="7200"/>
              <a:buNone/>
              <a:defRPr sz="7200">
                <a:solidFill>
                  <a:schemeClr val="dk2"/>
                </a:solidFill>
              </a:defRPr>
            </a:lvl4pPr>
            <a:lvl5pPr lvl="4" algn="ctr" rtl="0">
              <a:spcBef>
                <a:spcPts val="0"/>
              </a:spcBef>
              <a:spcAft>
                <a:spcPts val="0"/>
              </a:spcAft>
              <a:buClr>
                <a:schemeClr val="dk2"/>
              </a:buClr>
              <a:buSzPts val="7200"/>
              <a:buNone/>
              <a:defRPr sz="7200">
                <a:solidFill>
                  <a:schemeClr val="dk2"/>
                </a:solidFill>
              </a:defRPr>
            </a:lvl5pPr>
            <a:lvl6pPr lvl="5" algn="ctr" rtl="0">
              <a:spcBef>
                <a:spcPts val="0"/>
              </a:spcBef>
              <a:spcAft>
                <a:spcPts val="0"/>
              </a:spcAft>
              <a:buClr>
                <a:schemeClr val="dk2"/>
              </a:buClr>
              <a:buSzPts val="7200"/>
              <a:buNone/>
              <a:defRPr sz="7200">
                <a:solidFill>
                  <a:schemeClr val="dk2"/>
                </a:solidFill>
              </a:defRPr>
            </a:lvl6pPr>
            <a:lvl7pPr lvl="6" algn="ctr" rtl="0">
              <a:spcBef>
                <a:spcPts val="0"/>
              </a:spcBef>
              <a:spcAft>
                <a:spcPts val="0"/>
              </a:spcAft>
              <a:buClr>
                <a:schemeClr val="dk2"/>
              </a:buClr>
              <a:buSzPts val="7200"/>
              <a:buNone/>
              <a:defRPr sz="7200">
                <a:solidFill>
                  <a:schemeClr val="dk2"/>
                </a:solidFill>
              </a:defRPr>
            </a:lvl7pPr>
            <a:lvl8pPr lvl="7" algn="ctr" rtl="0">
              <a:spcBef>
                <a:spcPts val="0"/>
              </a:spcBef>
              <a:spcAft>
                <a:spcPts val="0"/>
              </a:spcAft>
              <a:buClr>
                <a:schemeClr val="dk2"/>
              </a:buClr>
              <a:buSzPts val="7200"/>
              <a:buNone/>
              <a:defRPr sz="7200">
                <a:solidFill>
                  <a:schemeClr val="dk2"/>
                </a:solidFill>
              </a:defRPr>
            </a:lvl8pPr>
            <a:lvl9pPr lvl="8" algn="ctr" rtl="0">
              <a:spcBef>
                <a:spcPts val="0"/>
              </a:spcBef>
              <a:spcAft>
                <a:spcPts val="0"/>
              </a:spcAft>
              <a:buClr>
                <a:schemeClr val="dk2"/>
              </a:buClr>
              <a:buSzPts val="7200"/>
              <a:buNone/>
              <a:defRPr sz="7200">
                <a:solidFill>
                  <a:schemeClr val="dk2"/>
                </a:solidFill>
              </a:defRPr>
            </a:lvl9pPr>
          </a:lstStyle>
          <a:p>
            <a:endParaRPr/>
          </a:p>
        </p:txBody>
      </p:sp>
      <p:sp>
        <p:nvSpPr>
          <p:cNvPr id="48" name="Shape 48"/>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194560" y="1318262"/>
            <a:ext cx="39501600" cy="5486400"/>
          </a:xfrm>
          <a:prstGeom prst="rect">
            <a:avLst/>
          </a:prstGeom>
        </p:spPr>
        <p:txBody>
          <a:bodyPr spcFirstLastPara="1" wrap="square" lIns="219425" tIns="219425" rIns="219425" bIns="219425" anchor="b" anchorCtr="0"/>
          <a:lstStyle>
            <a:lvl1pPr lvl="0" rtl="0">
              <a:spcBef>
                <a:spcPts val="0"/>
              </a:spcBef>
              <a:spcAft>
                <a:spcPts val="0"/>
              </a:spcAft>
              <a:buSzPts val="8600"/>
              <a:buNone/>
              <a:defRPr/>
            </a:lvl1pPr>
            <a:lvl2pPr lvl="1" rtl="0">
              <a:spcBef>
                <a:spcPts val="0"/>
              </a:spcBef>
              <a:spcAft>
                <a:spcPts val="0"/>
              </a:spcAft>
              <a:buSzPts val="8600"/>
              <a:buNone/>
              <a:defRPr/>
            </a:lvl2pPr>
            <a:lvl3pPr lvl="2" rtl="0">
              <a:spcBef>
                <a:spcPts val="0"/>
              </a:spcBef>
              <a:spcAft>
                <a:spcPts val="0"/>
              </a:spcAft>
              <a:buSzPts val="8600"/>
              <a:buNone/>
              <a:defRPr/>
            </a:lvl3pPr>
            <a:lvl4pPr lvl="3" rtl="0">
              <a:spcBef>
                <a:spcPts val="0"/>
              </a:spcBef>
              <a:spcAft>
                <a:spcPts val="0"/>
              </a:spcAft>
              <a:buSzPts val="8600"/>
              <a:buNone/>
              <a:defRPr/>
            </a:lvl4pPr>
            <a:lvl5pPr lvl="4" rtl="0">
              <a:spcBef>
                <a:spcPts val="0"/>
              </a:spcBef>
              <a:spcAft>
                <a:spcPts val="0"/>
              </a:spcAft>
              <a:buSzPts val="8600"/>
              <a:buNone/>
              <a:defRPr/>
            </a:lvl5pPr>
            <a:lvl6pPr lvl="5" rtl="0">
              <a:spcBef>
                <a:spcPts val="0"/>
              </a:spcBef>
              <a:spcAft>
                <a:spcPts val="0"/>
              </a:spcAft>
              <a:buSzPts val="8600"/>
              <a:buNone/>
              <a:defRPr/>
            </a:lvl6pPr>
            <a:lvl7pPr lvl="6" rtl="0">
              <a:spcBef>
                <a:spcPts val="0"/>
              </a:spcBef>
              <a:spcAft>
                <a:spcPts val="0"/>
              </a:spcAft>
              <a:buSzPts val="8600"/>
              <a:buNone/>
              <a:defRPr/>
            </a:lvl7pPr>
            <a:lvl8pPr lvl="7" rtl="0">
              <a:spcBef>
                <a:spcPts val="0"/>
              </a:spcBef>
              <a:spcAft>
                <a:spcPts val="0"/>
              </a:spcAft>
              <a:buSzPts val="8600"/>
              <a:buNone/>
              <a:defRPr/>
            </a:lvl8pPr>
            <a:lvl9pPr lvl="8" rtl="0">
              <a:spcBef>
                <a:spcPts val="0"/>
              </a:spcBef>
              <a:spcAft>
                <a:spcPts val="0"/>
              </a:spcAft>
              <a:buSzPts val="8600"/>
              <a:buNone/>
              <a:defRPr/>
            </a:lvl9pPr>
          </a:lstStyle>
          <a:p>
            <a:endParaRPr/>
          </a:p>
        </p:txBody>
      </p:sp>
      <p:sp>
        <p:nvSpPr>
          <p:cNvPr id="51" name="Shape 51"/>
          <p:cNvSpPr txBox="1">
            <a:spLocks noGrp="1"/>
          </p:cNvSpPr>
          <p:nvPr>
            <p:ph type="body" idx="1"/>
          </p:nvPr>
        </p:nvSpPr>
        <p:spPr>
          <a:xfrm>
            <a:off x="2194560" y="7680960"/>
            <a:ext cx="39501600" cy="23844300"/>
          </a:xfrm>
          <a:prstGeom prst="rect">
            <a:avLst/>
          </a:prstGeom>
        </p:spPr>
        <p:txBody>
          <a:bodyPr spcFirstLastPara="1" wrap="square" lIns="219425" tIns="219425" rIns="219425" bIns="219425" anchor="t" anchorCtr="0"/>
          <a:lstStyle>
            <a:lvl1pPr marL="457200" lvl="0" indent="-685800" rtl="0">
              <a:spcBef>
                <a:spcPts val="1400"/>
              </a:spcBef>
              <a:spcAft>
                <a:spcPts val="0"/>
              </a:spcAft>
              <a:buSzPts val="7200"/>
              <a:buChar char="●"/>
              <a:defRPr/>
            </a:lvl1pPr>
            <a:lvl2pPr marL="914400" lvl="1" indent="-596900" rtl="0">
              <a:spcBef>
                <a:spcPts val="0"/>
              </a:spcBef>
              <a:spcAft>
                <a:spcPts val="0"/>
              </a:spcAft>
              <a:buSzPts val="5800"/>
              <a:buChar char="○"/>
              <a:defRPr/>
            </a:lvl2pPr>
            <a:lvl3pPr marL="1371600" lvl="2" indent="-596900" rtl="0">
              <a:spcBef>
                <a:spcPts val="0"/>
              </a:spcBef>
              <a:spcAft>
                <a:spcPts val="0"/>
              </a:spcAft>
              <a:buSzPts val="5800"/>
              <a:buChar char="■"/>
              <a:defRPr/>
            </a:lvl3pPr>
            <a:lvl4pPr marL="1828800" lvl="3" indent="-501650" rtl="0">
              <a:spcBef>
                <a:spcPts val="0"/>
              </a:spcBef>
              <a:spcAft>
                <a:spcPts val="0"/>
              </a:spcAft>
              <a:buSzPts val="4300"/>
              <a:buChar char="●"/>
              <a:defRPr/>
            </a:lvl4pPr>
            <a:lvl5pPr marL="2286000" lvl="4" indent="-501650" rtl="0">
              <a:spcBef>
                <a:spcPts val="0"/>
              </a:spcBef>
              <a:spcAft>
                <a:spcPts val="0"/>
              </a:spcAft>
              <a:buSzPts val="4300"/>
              <a:buChar char="○"/>
              <a:defRPr/>
            </a:lvl5pPr>
            <a:lvl6pPr marL="2743200" lvl="5" indent="-501650" rtl="0">
              <a:spcBef>
                <a:spcPts val="0"/>
              </a:spcBef>
              <a:spcAft>
                <a:spcPts val="0"/>
              </a:spcAft>
              <a:buSzPts val="4300"/>
              <a:buChar char="■"/>
              <a:defRPr/>
            </a:lvl6pPr>
            <a:lvl7pPr marL="3200400" lvl="6" indent="-501650" rtl="0">
              <a:spcBef>
                <a:spcPts val="0"/>
              </a:spcBef>
              <a:spcAft>
                <a:spcPts val="0"/>
              </a:spcAft>
              <a:buSzPts val="4300"/>
              <a:buChar char="●"/>
              <a:defRPr/>
            </a:lvl7pPr>
            <a:lvl8pPr marL="3657600" lvl="7" indent="-501650" rtl="0">
              <a:spcBef>
                <a:spcPts val="0"/>
              </a:spcBef>
              <a:spcAft>
                <a:spcPts val="0"/>
              </a:spcAft>
              <a:buSzPts val="4300"/>
              <a:buChar char="○"/>
              <a:defRPr/>
            </a:lvl8pPr>
            <a:lvl9pPr marL="4114800" lvl="8" indent="-501650" rtl="0">
              <a:spcBef>
                <a:spcPts val="0"/>
              </a:spcBef>
              <a:spcAft>
                <a:spcPts val="0"/>
              </a:spcAft>
              <a:buSzPts val="4300"/>
              <a:buChar char="■"/>
              <a:defRPr/>
            </a:lvl9pPr>
          </a:lstStyle>
          <a:p>
            <a:endParaRPr/>
          </a:p>
        </p:txBody>
      </p:sp>
      <p:sp>
        <p:nvSpPr>
          <p:cNvPr id="52" name="Shape 52"/>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194560" y="1318262"/>
            <a:ext cx="39501600" cy="5486400"/>
          </a:xfrm>
          <a:prstGeom prst="rect">
            <a:avLst/>
          </a:prstGeom>
        </p:spPr>
        <p:txBody>
          <a:bodyPr spcFirstLastPara="1" wrap="square" lIns="219425" tIns="219425" rIns="219425" bIns="219425" anchor="b" anchorCtr="0"/>
          <a:lstStyle>
            <a:lvl1pPr lvl="0" rtl="0">
              <a:spcBef>
                <a:spcPts val="0"/>
              </a:spcBef>
              <a:spcAft>
                <a:spcPts val="0"/>
              </a:spcAft>
              <a:buSzPts val="8600"/>
              <a:buNone/>
              <a:defRPr/>
            </a:lvl1pPr>
            <a:lvl2pPr lvl="1" rtl="0">
              <a:spcBef>
                <a:spcPts val="0"/>
              </a:spcBef>
              <a:spcAft>
                <a:spcPts val="0"/>
              </a:spcAft>
              <a:buSzPts val="8600"/>
              <a:buNone/>
              <a:defRPr/>
            </a:lvl2pPr>
            <a:lvl3pPr lvl="2" rtl="0">
              <a:spcBef>
                <a:spcPts val="0"/>
              </a:spcBef>
              <a:spcAft>
                <a:spcPts val="0"/>
              </a:spcAft>
              <a:buSzPts val="8600"/>
              <a:buNone/>
              <a:defRPr/>
            </a:lvl3pPr>
            <a:lvl4pPr lvl="3" rtl="0">
              <a:spcBef>
                <a:spcPts val="0"/>
              </a:spcBef>
              <a:spcAft>
                <a:spcPts val="0"/>
              </a:spcAft>
              <a:buSzPts val="8600"/>
              <a:buNone/>
              <a:defRPr/>
            </a:lvl4pPr>
            <a:lvl5pPr lvl="4" rtl="0">
              <a:spcBef>
                <a:spcPts val="0"/>
              </a:spcBef>
              <a:spcAft>
                <a:spcPts val="0"/>
              </a:spcAft>
              <a:buSzPts val="8600"/>
              <a:buNone/>
              <a:defRPr/>
            </a:lvl5pPr>
            <a:lvl6pPr lvl="5" rtl="0">
              <a:spcBef>
                <a:spcPts val="0"/>
              </a:spcBef>
              <a:spcAft>
                <a:spcPts val="0"/>
              </a:spcAft>
              <a:buSzPts val="8600"/>
              <a:buNone/>
              <a:defRPr/>
            </a:lvl6pPr>
            <a:lvl7pPr lvl="6" rtl="0">
              <a:spcBef>
                <a:spcPts val="0"/>
              </a:spcBef>
              <a:spcAft>
                <a:spcPts val="0"/>
              </a:spcAft>
              <a:buSzPts val="8600"/>
              <a:buNone/>
              <a:defRPr/>
            </a:lvl7pPr>
            <a:lvl8pPr lvl="7" rtl="0">
              <a:spcBef>
                <a:spcPts val="0"/>
              </a:spcBef>
              <a:spcAft>
                <a:spcPts val="0"/>
              </a:spcAft>
              <a:buSzPts val="8600"/>
              <a:buNone/>
              <a:defRPr/>
            </a:lvl8pPr>
            <a:lvl9pPr lvl="8" rtl="0">
              <a:spcBef>
                <a:spcPts val="0"/>
              </a:spcBef>
              <a:spcAft>
                <a:spcPts val="0"/>
              </a:spcAft>
              <a:buSzPts val="8600"/>
              <a:buNone/>
              <a:defRPr/>
            </a:lvl9pPr>
          </a:lstStyle>
          <a:p>
            <a:endParaRPr/>
          </a:p>
        </p:txBody>
      </p:sp>
      <p:sp>
        <p:nvSpPr>
          <p:cNvPr id="55" name="Shape 55"/>
          <p:cNvSpPr txBox="1">
            <a:spLocks noGrp="1"/>
          </p:cNvSpPr>
          <p:nvPr>
            <p:ph type="body" idx="1"/>
          </p:nvPr>
        </p:nvSpPr>
        <p:spPr>
          <a:xfrm>
            <a:off x="2194560" y="7680960"/>
            <a:ext cx="19173600" cy="23844300"/>
          </a:xfrm>
          <a:prstGeom prst="rect">
            <a:avLst/>
          </a:prstGeom>
        </p:spPr>
        <p:txBody>
          <a:bodyPr spcFirstLastPara="1" wrap="square" lIns="219425" tIns="219425" rIns="219425" bIns="219425" anchor="t" anchorCtr="0"/>
          <a:lstStyle>
            <a:lvl1pPr marL="457200" lvl="0" indent="-685800" rtl="0">
              <a:spcBef>
                <a:spcPts val="1400"/>
              </a:spcBef>
              <a:spcAft>
                <a:spcPts val="0"/>
              </a:spcAft>
              <a:buSzPts val="7200"/>
              <a:buChar char="●"/>
              <a:defRPr/>
            </a:lvl1pPr>
            <a:lvl2pPr marL="914400" lvl="1" indent="-596900" rtl="0">
              <a:spcBef>
                <a:spcPts val="0"/>
              </a:spcBef>
              <a:spcAft>
                <a:spcPts val="0"/>
              </a:spcAft>
              <a:buSzPts val="5800"/>
              <a:buChar char="○"/>
              <a:defRPr/>
            </a:lvl2pPr>
            <a:lvl3pPr marL="1371600" lvl="2" indent="-596900" rtl="0">
              <a:spcBef>
                <a:spcPts val="0"/>
              </a:spcBef>
              <a:spcAft>
                <a:spcPts val="0"/>
              </a:spcAft>
              <a:buSzPts val="5800"/>
              <a:buChar char="■"/>
              <a:defRPr/>
            </a:lvl3pPr>
            <a:lvl4pPr marL="1828800" lvl="3" indent="-501650" rtl="0">
              <a:spcBef>
                <a:spcPts val="0"/>
              </a:spcBef>
              <a:spcAft>
                <a:spcPts val="0"/>
              </a:spcAft>
              <a:buSzPts val="4300"/>
              <a:buChar char="●"/>
              <a:defRPr/>
            </a:lvl4pPr>
            <a:lvl5pPr marL="2286000" lvl="4" indent="-501650" rtl="0">
              <a:spcBef>
                <a:spcPts val="0"/>
              </a:spcBef>
              <a:spcAft>
                <a:spcPts val="0"/>
              </a:spcAft>
              <a:buSzPts val="4300"/>
              <a:buChar char="○"/>
              <a:defRPr/>
            </a:lvl5pPr>
            <a:lvl6pPr marL="2743200" lvl="5" indent="-501650" rtl="0">
              <a:spcBef>
                <a:spcPts val="0"/>
              </a:spcBef>
              <a:spcAft>
                <a:spcPts val="0"/>
              </a:spcAft>
              <a:buSzPts val="4300"/>
              <a:buChar char="■"/>
              <a:defRPr/>
            </a:lvl6pPr>
            <a:lvl7pPr marL="3200400" lvl="6" indent="-501650" rtl="0">
              <a:spcBef>
                <a:spcPts val="0"/>
              </a:spcBef>
              <a:spcAft>
                <a:spcPts val="0"/>
              </a:spcAft>
              <a:buSzPts val="4300"/>
              <a:buChar char="●"/>
              <a:defRPr/>
            </a:lvl7pPr>
            <a:lvl8pPr marL="3657600" lvl="7" indent="-501650" rtl="0">
              <a:spcBef>
                <a:spcPts val="0"/>
              </a:spcBef>
              <a:spcAft>
                <a:spcPts val="0"/>
              </a:spcAft>
              <a:buSzPts val="4300"/>
              <a:buChar char="○"/>
              <a:defRPr/>
            </a:lvl8pPr>
            <a:lvl9pPr marL="4114800" lvl="8" indent="-501650" rtl="0">
              <a:spcBef>
                <a:spcPts val="0"/>
              </a:spcBef>
              <a:spcAft>
                <a:spcPts val="0"/>
              </a:spcAft>
              <a:buSzPts val="4300"/>
              <a:buChar char="■"/>
              <a:defRPr/>
            </a:lvl9pPr>
          </a:lstStyle>
          <a:p>
            <a:endParaRPr/>
          </a:p>
        </p:txBody>
      </p:sp>
      <p:sp>
        <p:nvSpPr>
          <p:cNvPr id="56" name="Shape 56"/>
          <p:cNvSpPr txBox="1">
            <a:spLocks noGrp="1"/>
          </p:cNvSpPr>
          <p:nvPr>
            <p:ph type="body" idx="2"/>
          </p:nvPr>
        </p:nvSpPr>
        <p:spPr>
          <a:xfrm>
            <a:off x="22522914" y="7680960"/>
            <a:ext cx="19173600" cy="23844300"/>
          </a:xfrm>
          <a:prstGeom prst="rect">
            <a:avLst/>
          </a:prstGeom>
        </p:spPr>
        <p:txBody>
          <a:bodyPr spcFirstLastPara="1" wrap="square" lIns="219425" tIns="219425" rIns="219425" bIns="219425" anchor="t" anchorCtr="0"/>
          <a:lstStyle>
            <a:lvl1pPr marL="457200" lvl="0" indent="-685800" rtl="0">
              <a:spcBef>
                <a:spcPts val="1400"/>
              </a:spcBef>
              <a:spcAft>
                <a:spcPts val="0"/>
              </a:spcAft>
              <a:buSzPts val="7200"/>
              <a:buChar char="●"/>
              <a:defRPr/>
            </a:lvl1pPr>
            <a:lvl2pPr marL="914400" lvl="1" indent="-596900" rtl="0">
              <a:spcBef>
                <a:spcPts val="0"/>
              </a:spcBef>
              <a:spcAft>
                <a:spcPts val="0"/>
              </a:spcAft>
              <a:buSzPts val="5800"/>
              <a:buChar char="○"/>
              <a:defRPr/>
            </a:lvl2pPr>
            <a:lvl3pPr marL="1371600" lvl="2" indent="-596900" rtl="0">
              <a:spcBef>
                <a:spcPts val="0"/>
              </a:spcBef>
              <a:spcAft>
                <a:spcPts val="0"/>
              </a:spcAft>
              <a:buSzPts val="5800"/>
              <a:buChar char="■"/>
              <a:defRPr/>
            </a:lvl3pPr>
            <a:lvl4pPr marL="1828800" lvl="3" indent="-501650" rtl="0">
              <a:spcBef>
                <a:spcPts val="0"/>
              </a:spcBef>
              <a:spcAft>
                <a:spcPts val="0"/>
              </a:spcAft>
              <a:buSzPts val="4300"/>
              <a:buChar char="●"/>
              <a:defRPr/>
            </a:lvl4pPr>
            <a:lvl5pPr marL="2286000" lvl="4" indent="-501650" rtl="0">
              <a:spcBef>
                <a:spcPts val="0"/>
              </a:spcBef>
              <a:spcAft>
                <a:spcPts val="0"/>
              </a:spcAft>
              <a:buSzPts val="4300"/>
              <a:buChar char="○"/>
              <a:defRPr/>
            </a:lvl5pPr>
            <a:lvl6pPr marL="2743200" lvl="5" indent="-501650" rtl="0">
              <a:spcBef>
                <a:spcPts val="0"/>
              </a:spcBef>
              <a:spcAft>
                <a:spcPts val="0"/>
              </a:spcAft>
              <a:buSzPts val="4300"/>
              <a:buChar char="■"/>
              <a:defRPr/>
            </a:lvl6pPr>
            <a:lvl7pPr marL="3200400" lvl="6" indent="-501650" rtl="0">
              <a:spcBef>
                <a:spcPts val="0"/>
              </a:spcBef>
              <a:spcAft>
                <a:spcPts val="0"/>
              </a:spcAft>
              <a:buSzPts val="4300"/>
              <a:buChar char="●"/>
              <a:defRPr/>
            </a:lvl7pPr>
            <a:lvl8pPr marL="3657600" lvl="7" indent="-501650" rtl="0">
              <a:spcBef>
                <a:spcPts val="0"/>
              </a:spcBef>
              <a:spcAft>
                <a:spcPts val="0"/>
              </a:spcAft>
              <a:buSzPts val="4300"/>
              <a:buChar char="○"/>
              <a:defRPr/>
            </a:lvl8pPr>
            <a:lvl9pPr marL="4114800" lvl="8" indent="-501650" rtl="0">
              <a:spcBef>
                <a:spcPts val="0"/>
              </a:spcBef>
              <a:spcAft>
                <a:spcPts val="0"/>
              </a:spcAft>
              <a:buSzPts val="4300"/>
              <a:buChar char="■"/>
              <a:defRPr/>
            </a:lvl9pPr>
          </a:lstStyle>
          <a:p>
            <a:endParaRPr/>
          </a:p>
        </p:txBody>
      </p:sp>
      <p:sp>
        <p:nvSpPr>
          <p:cNvPr id="57" name="Shape 57"/>
          <p:cNvSpPr txBox="1">
            <a:spLocks noGrp="1"/>
          </p:cNvSpPr>
          <p:nvPr>
            <p:ph type="sldNum" idx="12"/>
          </p:nvPr>
        </p:nvSpPr>
        <p:spPr>
          <a:xfrm>
            <a:off x="41072600" y="30399044"/>
            <a:ext cx="2634000" cy="2518500"/>
          </a:xfrm>
          <a:prstGeom prst="rect">
            <a:avLst/>
          </a:prstGeom>
        </p:spPr>
        <p:txBody>
          <a:bodyPr spcFirstLastPara="1" wrap="square" lIns="219425" tIns="219425" rIns="219425" bIns="219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wave">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2"/>
            <a:ext cx="39501600" cy="6362700"/>
          </a:xfrm>
          <a:prstGeom prst="rect">
            <a:avLst/>
          </a:prstGeom>
          <a:noFill/>
          <a:ln>
            <a:noFill/>
          </a:ln>
        </p:spPr>
        <p:txBody>
          <a:bodyPr spcFirstLastPara="1" wrap="square" lIns="219425" tIns="219425" rIns="219425" bIns="219425" anchor="b" anchorCtr="0"/>
          <a:lstStyle>
            <a:lvl1pPr lvl="0">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1pPr>
            <a:lvl2pPr lvl="1">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2pPr>
            <a:lvl3pPr lvl="2">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3pPr>
            <a:lvl4pPr lvl="3">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4pPr>
            <a:lvl5pPr lvl="4">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5pPr>
            <a:lvl6pPr lvl="5">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6pPr>
            <a:lvl7pPr lvl="6">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7pPr>
            <a:lvl8pPr lvl="7">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8pPr>
            <a:lvl9pPr lvl="8">
              <a:spcBef>
                <a:spcPts val="0"/>
              </a:spcBef>
              <a:spcAft>
                <a:spcPts val="0"/>
              </a:spcAft>
              <a:buClr>
                <a:srgbClr val="00387E"/>
              </a:buClr>
              <a:buSzPts val="9600"/>
              <a:buFont typeface="Trebuchet MS"/>
              <a:buNone/>
              <a:defRPr sz="9600" b="1">
                <a:solidFill>
                  <a:srgbClr val="00387E"/>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2194560" y="8290560"/>
            <a:ext cx="39501600" cy="21724500"/>
          </a:xfrm>
          <a:prstGeom prst="rect">
            <a:avLst/>
          </a:prstGeom>
          <a:noFill/>
          <a:ln>
            <a:noFill/>
          </a:ln>
        </p:spPr>
        <p:txBody>
          <a:bodyPr spcFirstLastPara="1" wrap="square" lIns="219425" tIns="219425" rIns="219425" bIns="219425" anchor="t" anchorCtr="0"/>
          <a:lstStyle>
            <a:lvl1pPr marL="457200" lvl="0" indent="-717550">
              <a:spcBef>
                <a:spcPts val="0"/>
              </a:spcBef>
              <a:spcAft>
                <a:spcPts val="0"/>
              </a:spcAft>
              <a:buClr>
                <a:schemeClr val="dk2"/>
              </a:buClr>
              <a:buSzPts val="7700"/>
              <a:buFont typeface="Trebuchet MS"/>
              <a:buChar char="●"/>
              <a:defRPr sz="7700">
                <a:solidFill>
                  <a:schemeClr val="dk2"/>
                </a:solidFill>
                <a:latin typeface="Trebuchet MS"/>
                <a:ea typeface="Trebuchet MS"/>
                <a:cs typeface="Trebuchet MS"/>
                <a:sym typeface="Trebuchet MS"/>
              </a:defRPr>
            </a:lvl1pPr>
            <a:lvl2pPr marL="914400" lvl="1" indent="-654050">
              <a:spcBef>
                <a:spcPts val="0"/>
              </a:spcBef>
              <a:spcAft>
                <a:spcPts val="0"/>
              </a:spcAft>
              <a:buClr>
                <a:schemeClr val="dk2"/>
              </a:buClr>
              <a:buSzPts val="6700"/>
              <a:buFont typeface="Trebuchet MS"/>
              <a:buChar char="○"/>
              <a:defRPr sz="6700">
                <a:solidFill>
                  <a:schemeClr val="dk2"/>
                </a:solidFill>
                <a:latin typeface="Trebuchet MS"/>
                <a:ea typeface="Trebuchet MS"/>
                <a:cs typeface="Trebuchet MS"/>
                <a:sym typeface="Trebuchet MS"/>
              </a:defRPr>
            </a:lvl2pPr>
            <a:lvl3pPr marL="1371600" lvl="2" indent="-596900">
              <a:spcBef>
                <a:spcPts val="0"/>
              </a:spcBef>
              <a:spcAft>
                <a:spcPts val="0"/>
              </a:spcAft>
              <a:buClr>
                <a:schemeClr val="dk2"/>
              </a:buClr>
              <a:buSzPts val="5800"/>
              <a:buFont typeface="Trebuchet MS"/>
              <a:buChar char="■"/>
              <a:defRPr sz="5800">
                <a:solidFill>
                  <a:schemeClr val="dk2"/>
                </a:solidFill>
                <a:latin typeface="Trebuchet MS"/>
                <a:ea typeface="Trebuchet MS"/>
                <a:cs typeface="Trebuchet MS"/>
                <a:sym typeface="Trebuchet MS"/>
              </a:defRPr>
            </a:lvl3pPr>
            <a:lvl4pPr marL="1828800" lvl="3"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4pPr>
            <a:lvl5pPr marL="2286000" lvl="4"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5pPr>
            <a:lvl6pPr marL="2743200" lvl="5"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6pPr>
            <a:lvl7pPr marL="3200400" lvl="6"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7pPr>
            <a:lvl8pPr marL="3657600" lvl="7"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8pPr>
            <a:lvl9pPr marL="4114800" lvl="8" indent="-533400">
              <a:spcBef>
                <a:spcPts val="0"/>
              </a:spcBef>
              <a:spcAft>
                <a:spcPts val="0"/>
              </a:spcAft>
              <a:buClr>
                <a:schemeClr val="dk2"/>
              </a:buClr>
              <a:buSzPts val="4800"/>
              <a:buFont typeface="Trebuchet MS"/>
              <a:buChar char="■"/>
              <a:defRPr sz="48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194560" y="1318262"/>
            <a:ext cx="39501600" cy="5486400"/>
          </a:xfrm>
          <a:prstGeom prst="rect">
            <a:avLst/>
          </a:prstGeom>
          <a:noFill/>
          <a:ln>
            <a:noFill/>
          </a:ln>
        </p:spPr>
        <p:txBody>
          <a:bodyPr spcFirstLastPara="1" wrap="square" lIns="219425" tIns="219425" rIns="219425" bIns="219425" anchor="b" anchorCtr="0"/>
          <a:lstStyle>
            <a:lvl1pPr lvl="0" rtl="0">
              <a:spcBef>
                <a:spcPts val="0"/>
              </a:spcBef>
              <a:spcAft>
                <a:spcPts val="0"/>
              </a:spcAft>
              <a:buClr>
                <a:schemeClr val="dk1"/>
              </a:buClr>
              <a:buSzPts val="8600"/>
              <a:buNone/>
              <a:defRPr sz="8600" b="1">
                <a:solidFill>
                  <a:schemeClr val="dk1"/>
                </a:solidFill>
              </a:defRPr>
            </a:lvl1pPr>
            <a:lvl2pPr lvl="1" rtl="0">
              <a:spcBef>
                <a:spcPts val="0"/>
              </a:spcBef>
              <a:spcAft>
                <a:spcPts val="0"/>
              </a:spcAft>
              <a:buClr>
                <a:schemeClr val="dk1"/>
              </a:buClr>
              <a:buSzPts val="8600"/>
              <a:buNone/>
              <a:defRPr sz="8600" b="1">
                <a:solidFill>
                  <a:schemeClr val="dk1"/>
                </a:solidFill>
              </a:defRPr>
            </a:lvl2pPr>
            <a:lvl3pPr lvl="2" rtl="0">
              <a:spcBef>
                <a:spcPts val="0"/>
              </a:spcBef>
              <a:spcAft>
                <a:spcPts val="0"/>
              </a:spcAft>
              <a:buClr>
                <a:schemeClr val="dk1"/>
              </a:buClr>
              <a:buSzPts val="8600"/>
              <a:buNone/>
              <a:defRPr sz="8600" b="1">
                <a:solidFill>
                  <a:schemeClr val="dk1"/>
                </a:solidFill>
              </a:defRPr>
            </a:lvl3pPr>
            <a:lvl4pPr lvl="3" rtl="0">
              <a:spcBef>
                <a:spcPts val="0"/>
              </a:spcBef>
              <a:spcAft>
                <a:spcPts val="0"/>
              </a:spcAft>
              <a:buClr>
                <a:schemeClr val="dk1"/>
              </a:buClr>
              <a:buSzPts val="8600"/>
              <a:buNone/>
              <a:defRPr sz="8600" b="1">
                <a:solidFill>
                  <a:schemeClr val="dk1"/>
                </a:solidFill>
              </a:defRPr>
            </a:lvl4pPr>
            <a:lvl5pPr lvl="4" rtl="0">
              <a:spcBef>
                <a:spcPts val="0"/>
              </a:spcBef>
              <a:spcAft>
                <a:spcPts val="0"/>
              </a:spcAft>
              <a:buClr>
                <a:schemeClr val="dk1"/>
              </a:buClr>
              <a:buSzPts val="8600"/>
              <a:buNone/>
              <a:defRPr sz="8600" b="1">
                <a:solidFill>
                  <a:schemeClr val="dk1"/>
                </a:solidFill>
              </a:defRPr>
            </a:lvl5pPr>
            <a:lvl6pPr lvl="5" rtl="0">
              <a:spcBef>
                <a:spcPts val="0"/>
              </a:spcBef>
              <a:spcAft>
                <a:spcPts val="0"/>
              </a:spcAft>
              <a:buClr>
                <a:schemeClr val="dk1"/>
              </a:buClr>
              <a:buSzPts val="8600"/>
              <a:buNone/>
              <a:defRPr sz="8600" b="1">
                <a:solidFill>
                  <a:schemeClr val="dk1"/>
                </a:solidFill>
              </a:defRPr>
            </a:lvl6pPr>
            <a:lvl7pPr lvl="6" rtl="0">
              <a:spcBef>
                <a:spcPts val="0"/>
              </a:spcBef>
              <a:spcAft>
                <a:spcPts val="0"/>
              </a:spcAft>
              <a:buClr>
                <a:schemeClr val="dk1"/>
              </a:buClr>
              <a:buSzPts val="8600"/>
              <a:buNone/>
              <a:defRPr sz="8600" b="1">
                <a:solidFill>
                  <a:schemeClr val="dk1"/>
                </a:solidFill>
              </a:defRPr>
            </a:lvl7pPr>
            <a:lvl8pPr lvl="7" rtl="0">
              <a:spcBef>
                <a:spcPts val="0"/>
              </a:spcBef>
              <a:spcAft>
                <a:spcPts val="0"/>
              </a:spcAft>
              <a:buClr>
                <a:schemeClr val="dk1"/>
              </a:buClr>
              <a:buSzPts val="8600"/>
              <a:buNone/>
              <a:defRPr sz="8600" b="1">
                <a:solidFill>
                  <a:schemeClr val="dk1"/>
                </a:solidFill>
              </a:defRPr>
            </a:lvl8pPr>
            <a:lvl9pPr lvl="8" rtl="0">
              <a:spcBef>
                <a:spcPts val="0"/>
              </a:spcBef>
              <a:spcAft>
                <a:spcPts val="0"/>
              </a:spcAft>
              <a:buClr>
                <a:schemeClr val="dk1"/>
              </a:buClr>
              <a:buSzPts val="8600"/>
              <a:buNone/>
              <a:defRPr sz="8600" b="1">
                <a:solidFill>
                  <a:schemeClr val="dk1"/>
                </a:solidFill>
              </a:defRPr>
            </a:lvl9pPr>
          </a:lstStyle>
          <a:p>
            <a:endParaRPr/>
          </a:p>
        </p:txBody>
      </p:sp>
      <p:sp>
        <p:nvSpPr>
          <p:cNvPr id="43" name="Shape 43"/>
          <p:cNvSpPr txBox="1">
            <a:spLocks noGrp="1"/>
          </p:cNvSpPr>
          <p:nvPr>
            <p:ph type="body" idx="1"/>
          </p:nvPr>
        </p:nvSpPr>
        <p:spPr>
          <a:xfrm>
            <a:off x="2194560" y="7680960"/>
            <a:ext cx="39501600" cy="23844300"/>
          </a:xfrm>
          <a:prstGeom prst="rect">
            <a:avLst/>
          </a:prstGeom>
          <a:noFill/>
          <a:ln>
            <a:noFill/>
          </a:ln>
        </p:spPr>
        <p:txBody>
          <a:bodyPr spcFirstLastPara="1" wrap="square" lIns="219425" tIns="219425" rIns="219425" bIns="219425" anchor="t" anchorCtr="0"/>
          <a:lstStyle>
            <a:lvl1pPr marL="457200" lvl="0" indent="-685800" rtl="0">
              <a:spcBef>
                <a:spcPts val="1400"/>
              </a:spcBef>
              <a:spcAft>
                <a:spcPts val="0"/>
              </a:spcAft>
              <a:buClr>
                <a:schemeClr val="dk1"/>
              </a:buClr>
              <a:buSzPts val="7200"/>
              <a:buChar char="●"/>
              <a:defRPr sz="7200">
                <a:solidFill>
                  <a:schemeClr val="dk1"/>
                </a:solidFill>
              </a:defRPr>
            </a:lvl1pPr>
            <a:lvl2pPr marL="914400" lvl="1" indent="-596900" rtl="0">
              <a:spcBef>
                <a:spcPts val="0"/>
              </a:spcBef>
              <a:spcAft>
                <a:spcPts val="0"/>
              </a:spcAft>
              <a:buClr>
                <a:schemeClr val="dk1"/>
              </a:buClr>
              <a:buSzPts val="5800"/>
              <a:buChar char="○"/>
              <a:defRPr sz="5800">
                <a:solidFill>
                  <a:schemeClr val="dk1"/>
                </a:solidFill>
              </a:defRPr>
            </a:lvl2pPr>
            <a:lvl3pPr marL="1371600" lvl="2" indent="-596900" rtl="0">
              <a:spcBef>
                <a:spcPts val="0"/>
              </a:spcBef>
              <a:spcAft>
                <a:spcPts val="0"/>
              </a:spcAft>
              <a:buClr>
                <a:schemeClr val="dk1"/>
              </a:buClr>
              <a:buSzPts val="5800"/>
              <a:buChar char="■"/>
              <a:defRPr sz="5800">
                <a:solidFill>
                  <a:schemeClr val="dk1"/>
                </a:solidFill>
              </a:defRPr>
            </a:lvl3pPr>
            <a:lvl4pPr marL="1828800" lvl="3" indent="-501650" rtl="0">
              <a:spcBef>
                <a:spcPts val="0"/>
              </a:spcBef>
              <a:spcAft>
                <a:spcPts val="0"/>
              </a:spcAft>
              <a:buClr>
                <a:schemeClr val="dk1"/>
              </a:buClr>
              <a:buSzPts val="4300"/>
              <a:buChar char="●"/>
              <a:defRPr sz="4300">
                <a:solidFill>
                  <a:schemeClr val="dk1"/>
                </a:solidFill>
              </a:defRPr>
            </a:lvl4pPr>
            <a:lvl5pPr marL="2286000" lvl="4" indent="-501650" rtl="0">
              <a:spcBef>
                <a:spcPts val="0"/>
              </a:spcBef>
              <a:spcAft>
                <a:spcPts val="0"/>
              </a:spcAft>
              <a:buClr>
                <a:schemeClr val="dk1"/>
              </a:buClr>
              <a:buSzPts val="4300"/>
              <a:buChar char="○"/>
              <a:defRPr sz="4300">
                <a:solidFill>
                  <a:schemeClr val="dk1"/>
                </a:solidFill>
              </a:defRPr>
            </a:lvl5pPr>
            <a:lvl6pPr marL="2743200" lvl="5" indent="-501650" rtl="0">
              <a:spcBef>
                <a:spcPts val="0"/>
              </a:spcBef>
              <a:spcAft>
                <a:spcPts val="0"/>
              </a:spcAft>
              <a:buClr>
                <a:schemeClr val="dk1"/>
              </a:buClr>
              <a:buSzPts val="4300"/>
              <a:buChar char="■"/>
              <a:defRPr sz="4300">
                <a:solidFill>
                  <a:schemeClr val="dk1"/>
                </a:solidFill>
              </a:defRPr>
            </a:lvl6pPr>
            <a:lvl7pPr marL="3200400" lvl="6" indent="-501650" rtl="0">
              <a:spcBef>
                <a:spcPts val="0"/>
              </a:spcBef>
              <a:spcAft>
                <a:spcPts val="0"/>
              </a:spcAft>
              <a:buClr>
                <a:schemeClr val="dk1"/>
              </a:buClr>
              <a:buSzPts val="4300"/>
              <a:buChar char="●"/>
              <a:defRPr sz="4300">
                <a:solidFill>
                  <a:schemeClr val="dk1"/>
                </a:solidFill>
              </a:defRPr>
            </a:lvl7pPr>
            <a:lvl8pPr marL="3657600" lvl="7" indent="-501650" rtl="0">
              <a:spcBef>
                <a:spcPts val="0"/>
              </a:spcBef>
              <a:spcAft>
                <a:spcPts val="0"/>
              </a:spcAft>
              <a:buClr>
                <a:schemeClr val="dk1"/>
              </a:buClr>
              <a:buSzPts val="4300"/>
              <a:buChar char="○"/>
              <a:defRPr sz="4300">
                <a:solidFill>
                  <a:schemeClr val="dk1"/>
                </a:solidFill>
              </a:defRPr>
            </a:lvl8pPr>
            <a:lvl9pPr marL="4114800" lvl="8" indent="-501650" rtl="0">
              <a:spcBef>
                <a:spcPts val="0"/>
              </a:spcBef>
              <a:spcAft>
                <a:spcPts val="0"/>
              </a:spcAft>
              <a:buClr>
                <a:schemeClr val="dk1"/>
              </a:buClr>
              <a:buSzPts val="4300"/>
              <a:buChar char="■"/>
              <a:defRPr sz="4300">
                <a:solidFill>
                  <a:schemeClr val="dk1"/>
                </a:solidFill>
              </a:defRPr>
            </a:lvl9pPr>
          </a:lstStyle>
          <a:p>
            <a:endParaRPr/>
          </a:p>
        </p:txBody>
      </p:sp>
      <p:sp>
        <p:nvSpPr>
          <p:cNvPr id="44" name="Shape 44"/>
          <p:cNvSpPr txBox="1">
            <a:spLocks noGrp="1"/>
          </p:cNvSpPr>
          <p:nvPr>
            <p:ph type="sldNum" idx="12"/>
          </p:nvPr>
        </p:nvSpPr>
        <p:spPr>
          <a:xfrm>
            <a:off x="41072600" y="30399044"/>
            <a:ext cx="2634000" cy="2518500"/>
          </a:xfrm>
          <a:prstGeom prst="rect">
            <a:avLst/>
          </a:prstGeom>
          <a:noFill/>
          <a:ln>
            <a:noFill/>
          </a:ln>
        </p:spPr>
        <p:txBody>
          <a:bodyPr spcFirstLastPara="1" wrap="square" lIns="219425" tIns="219425" rIns="219425" bIns="219425" anchor="ctr" anchorCtr="0">
            <a:noAutofit/>
          </a:bodyPr>
          <a:lstStyle>
            <a:lvl1pPr lvl="0" algn="r" rtl="0">
              <a:buNone/>
              <a:defRPr sz="3100">
                <a:solidFill>
                  <a:schemeClr val="dk1"/>
                </a:solidFill>
              </a:defRPr>
            </a:lvl1pPr>
            <a:lvl2pPr lvl="1" algn="r" rtl="0">
              <a:buNone/>
              <a:defRPr sz="3100">
                <a:solidFill>
                  <a:schemeClr val="dk1"/>
                </a:solidFill>
              </a:defRPr>
            </a:lvl2pPr>
            <a:lvl3pPr lvl="2" algn="r" rtl="0">
              <a:buNone/>
              <a:defRPr sz="3100">
                <a:solidFill>
                  <a:schemeClr val="dk1"/>
                </a:solidFill>
              </a:defRPr>
            </a:lvl3pPr>
            <a:lvl4pPr lvl="3" algn="r" rtl="0">
              <a:buNone/>
              <a:defRPr sz="3100">
                <a:solidFill>
                  <a:schemeClr val="dk1"/>
                </a:solidFill>
              </a:defRPr>
            </a:lvl4pPr>
            <a:lvl5pPr lvl="4" algn="r" rtl="0">
              <a:buNone/>
              <a:defRPr sz="3100">
                <a:solidFill>
                  <a:schemeClr val="dk1"/>
                </a:solidFill>
              </a:defRPr>
            </a:lvl5pPr>
            <a:lvl6pPr lvl="5" algn="r" rtl="0">
              <a:buNone/>
              <a:defRPr sz="3100">
                <a:solidFill>
                  <a:schemeClr val="dk1"/>
                </a:solidFill>
              </a:defRPr>
            </a:lvl6pPr>
            <a:lvl7pPr lvl="6" algn="r" rtl="0">
              <a:buNone/>
              <a:defRPr sz="3100">
                <a:solidFill>
                  <a:schemeClr val="dk1"/>
                </a:solidFill>
              </a:defRPr>
            </a:lvl7pPr>
            <a:lvl8pPr lvl="7" algn="r" rtl="0">
              <a:buNone/>
              <a:defRPr sz="3100">
                <a:solidFill>
                  <a:schemeClr val="dk1"/>
                </a:solidFill>
              </a:defRPr>
            </a:lvl8pPr>
            <a:lvl9pPr lvl="8" algn="r" rtl="0">
              <a:buNone/>
              <a:defRPr sz="3100">
                <a:solidFill>
                  <a:schemeClr val="dk1"/>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jp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Shape 70"/>
          <p:cNvSpPr/>
          <p:nvPr/>
        </p:nvSpPr>
        <p:spPr>
          <a:xfrm>
            <a:off x="32752025" y="15509837"/>
            <a:ext cx="11083800" cy="4127700"/>
          </a:xfrm>
          <a:prstGeom prst="flowChartAlternateProcess">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32672050" y="10823100"/>
            <a:ext cx="11083800" cy="4340700"/>
          </a:xfrm>
          <a:prstGeom prst="flowChartAlternateProcess">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2753575" y="4243800"/>
            <a:ext cx="11000400" cy="6271800"/>
          </a:xfrm>
          <a:prstGeom prst="flowChartAlternateProcess">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3" name="Shape 73"/>
          <p:cNvPicPr preferRelativeResize="0"/>
          <p:nvPr/>
        </p:nvPicPr>
        <p:blipFill rotWithShape="1">
          <a:blip r:embed="rId4">
            <a:alphaModFix/>
          </a:blip>
          <a:srcRect t="8583" r="-8861"/>
          <a:stretch/>
        </p:blipFill>
        <p:spPr>
          <a:xfrm>
            <a:off x="37841100" y="20815603"/>
            <a:ext cx="6218372" cy="4263349"/>
          </a:xfrm>
          <a:prstGeom prst="rect">
            <a:avLst/>
          </a:prstGeom>
          <a:noFill/>
          <a:ln>
            <a:noFill/>
          </a:ln>
        </p:spPr>
      </p:pic>
      <p:sp>
        <p:nvSpPr>
          <p:cNvPr id="74" name="Shape 74"/>
          <p:cNvSpPr/>
          <p:nvPr/>
        </p:nvSpPr>
        <p:spPr>
          <a:xfrm>
            <a:off x="76200" y="14955525"/>
            <a:ext cx="11182500" cy="8323500"/>
          </a:xfrm>
          <a:prstGeom prst="flowChartAlternateProcess">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143450" y="4058500"/>
            <a:ext cx="11182500" cy="3654900"/>
          </a:xfrm>
          <a:prstGeom prst="flowChartAlternateProcess">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95100" y="23623150"/>
            <a:ext cx="11182500" cy="8842500"/>
          </a:xfrm>
          <a:prstGeom prst="flowChartAlternateProcess">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171300" y="8059450"/>
            <a:ext cx="11182500" cy="6662100"/>
          </a:xfrm>
          <a:prstGeom prst="flowChartAlternateProcess">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8" name="Shape 78"/>
          <p:cNvPicPr preferRelativeResize="0"/>
          <p:nvPr/>
        </p:nvPicPr>
        <p:blipFill>
          <a:blip r:embed="rId5">
            <a:alphaModFix/>
          </a:blip>
          <a:stretch>
            <a:fillRect/>
          </a:stretch>
        </p:blipFill>
        <p:spPr>
          <a:xfrm>
            <a:off x="11621850" y="25136497"/>
            <a:ext cx="10063425" cy="6410303"/>
          </a:xfrm>
          <a:prstGeom prst="rect">
            <a:avLst/>
          </a:prstGeom>
          <a:noFill/>
          <a:ln>
            <a:noFill/>
          </a:ln>
        </p:spPr>
      </p:pic>
      <p:sp>
        <p:nvSpPr>
          <p:cNvPr id="79" name="Shape 79"/>
          <p:cNvSpPr txBox="1"/>
          <p:nvPr/>
        </p:nvSpPr>
        <p:spPr>
          <a:xfrm>
            <a:off x="76200" y="763150"/>
            <a:ext cx="43891200" cy="329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8400" b="1" dirty="0">
                <a:solidFill>
                  <a:srgbClr val="1E4FBF"/>
                </a:solidFill>
                <a:latin typeface="Crete Round"/>
                <a:ea typeface="Crete Round"/>
                <a:cs typeface="Crete Round"/>
                <a:sym typeface="Crete Round"/>
              </a:rPr>
              <a:t>Evaluating the Performance of  Bio-adsorber Technology in the  Removal of Gasoline and its Toxic and Carcinogenic Components from Groundwater</a:t>
            </a:r>
            <a:endParaRPr sz="8400" b="1" dirty="0">
              <a:solidFill>
                <a:srgbClr val="1E4FBF"/>
              </a:solidFill>
              <a:latin typeface="Crete Round"/>
              <a:ea typeface="Crete Round"/>
              <a:cs typeface="Crete Round"/>
              <a:sym typeface="Crete Round"/>
            </a:endParaRPr>
          </a:p>
          <a:p>
            <a:pPr marL="0" lvl="0" indent="0" algn="ctr" rtl="0">
              <a:lnSpc>
                <a:spcPct val="100000"/>
              </a:lnSpc>
              <a:spcBef>
                <a:spcPts val="0"/>
              </a:spcBef>
              <a:spcAft>
                <a:spcPts val="0"/>
              </a:spcAft>
              <a:buClr>
                <a:srgbClr val="000000"/>
              </a:buClr>
              <a:buSzPts val="1100"/>
              <a:buFont typeface="Arial"/>
              <a:buNone/>
            </a:pPr>
            <a:endParaRPr sz="8400" b="1" dirty="0">
              <a:solidFill>
                <a:srgbClr val="1E4FBF"/>
              </a:solidFill>
              <a:latin typeface="Crete Round"/>
              <a:ea typeface="Crete Round"/>
              <a:cs typeface="Crete Round"/>
              <a:sym typeface="Crete Round"/>
            </a:endParaRPr>
          </a:p>
        </p:txBody>
      </p:sp>
      <p:cxnSp>
        <p:nvCxnSpPr>
          <p:cNvPr id="80" name="Shape 80"/>
          <p:cNvCxnSpPr/>
          <p:nvPr/>
        </p:nvCxnSpPr>
        <p:spPr>
          <a:xfrm flipH="1">
            <a:off x="11353800" y="5105400"/>
            <a:ext cx="76200" cy="27317700"/>
          </a:xfrm>
          <a:prstGeom prst="straightConnector1">
            <a:avLst/>
          </a:prstGeom>
          <a:noFill/>
          <a:ln w="76200" cap="flat" cmpd="sng">
            <a:solidFill>
              <a:srgbClr val="1E4FBF"/>
            </a:solidFill>
            <a:prstDash val="solid"/>
            <a:round/>
            <a:headEnd type="none" w="med" len="med"/>
            <a:tailEnd type="none" w="med" len="med"/>
          </a:ln>
        </p:spPr>
      </p:cxnSp>
      <p:sp>
        <p:nvSpPr>
          <p:cNvPr id="81" name="Shape 81"/>
          <p:cNvSpPr txBox="1"/>
          <p:nvPr/>
        </p:nvSpPr>
        <p:spPr>
          <a:xfrm>
            <a:off x="11512225" y="152400"/>
            <a:ext cx="20964000" cy="762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3000">
                <a:latin typeface="Merriweather"/>
                <a:ea typeface="Merriweather"/>
                <a:cs typeface="Merriweather"/>
                <a:sym typeface="Merriweather"/>
              </a:rPr>
              <a:t>University of Southern California, Undergraduate Symposium for Scholarly and Creative Work, April 11, 2018</a:t>
            </a:r>
            <a:endParaRPr sz="3000">
              <a:latin typeface="Merriweather"/>
              <a:ea typeface="Merriweather"/>
              <a:cs typeface="Merriweather"/>
              <a:sym typeface="Merriweather"/>
            </a:endParaRPr>
          </a:p>
        </p:txBody>
      </p:sp>
      <p:sp>
        <p:nvSpPr>
          <p:cNvPr id="82" name="Shape 82"/>
          <p:cNvSpPr txBox="1"/>
          <p:nvPr/>
        </p:nvSpPr>
        <p:spPr>
          <a:xfrm>
            <a:off x="11353800" y="3392125"/>
            <a:ext cx="21265500" cy="1408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100"/>
              <a:buFont typeface="Arial"/>
              <a:buNone/>
            </a:pPr>
            <a:r>
              <a:rPr lang="en" sz="4600" dirty="0">
                <a:latin typeface="Merriweather"/>
                <a:ea typeface="Merriweather"/>
                <a:cs typeface="Merriweather"/>
                <a:sym typeface="Merriweather"/>
              </a:rPr>
              <a:t>Category: Physical Sciences and Engineering</a:t>
            </a:r>
            <a:endParaRPr sz="4600" dirty="0">
              <a:latin typeface="Merriweather"/>
              <a:ea typeface="Merriweather"/>
              <a:cs typeface="Merriweather"/>
              <a:sym typeface="Merriweather"/>
            </a:endParaRPr>
          </a:p>
          <a:p>
            <a:pPr marL="0" lvl="0" indent="0" algn="ctr" rtl="0">
              <a:lnSpc>
                <a:spcPct val="100000"/>
              </a:lnSpc>
              <a:spcBef>
                <a:spcPts val="0"/>
              </a:spcBef>
              <a:spcAft>
                <a:spcPts val="0"/>
              </a:spcAft>
              <a:buClr>
                <a:srgbClr val="000000"/>
              </a:buClr>
              <a:buSzPts val="1100"/>
              <a:buFont typeface="Arial"/>
              <a:buNone/>
            </a:pPr>
            <a:r>
              <a:rPr lang="en" sz="4000" b="1" dirty="0">
                <a:latin typeface="Merriweather"/>
                <a:ea typeface="Merriweather"/>
                <a:cs typeface="Merriweather"/>
                <a:sym typeface="Merriweather"/>
              </a:rPr>
              <a:t>Undergraduate Research Students: Juan Rincon (ISE) and Juliana Tichota (</a:t>
            </a:r>
            <a:r>
              <a:rPr lang="en" sz="4000" b="1" dirty="0" smtClean="0">
                <a:latin typeface="Merriweather"/>
                <a:ea typeface="Merriweather"/>
                <a:cs typeface="Merriweather"/>
                <a:sym typeface="Merriweather"/>
              </a:rPr>
              <a:t>ChE</a:t>
            </a:r>
            <a:r>
              <a:rPr lang="en" sz="4000" b="1" dirty="0">
                <a:latin typeface="Merriweather"/>
                <a:ea typeface="Merriweather"/>
                <a:cs typeface="Merriweather"/>
                <a:sym typeface="Merriweather"/>
              </a:rPr>
              <a:t>)</a:t>
            </a:r>
            <a:endParaRPr sz="4000" b="1" dirty="0">
              <a:latin typeface="Merriweather"/>
              <a:ea typeface="Merriweather"/>
              <a:cs typeface="Merriweather"/>
              <a:sym typeface="Merriweather"/>
            </a:endParaRPr>
          </a:p>
        </p:txBody>
      </p:sp>
      <p:sp>
        <p:nvSpPr>
          <p:cNvPr id="83" name="Shape 83"/>
          <p:cNvSpPr txBox="1"/>
          <p:nvPr/>
        </p:nvSpPr>
        <p:spPr>
          <a:xfrm>
            <a:off x="11859625" y="4687525"/>
            <a:ext cx="20574000" cy="1191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3600">
                <a:latin typeface="Merriweather"/>
                <a:ea typeface="Merriweather"/>
                <a:cs typeface="Merriweather"/>
                <a:sym typeface="Merriweather"/>
              </a:rPr>
              <a:t>Faculty Advisor: Professor Massoud Pirbazari (CEE)</a:t>
            </a:r>
            <a:endParaRPr sz="3600">
              <a:latin typeface="Merriweather"/>
              <a:ea typeface="Merriweather"/>
              <a:cs typeface="Merriweather"/>
              <a:sym typeface="Merriweather"/>
            </a:endParaRPr>
          </a:p>
          <a:p>
            <a:pPr marL="0" lvl="0" indent="0" algn="ctr" rtl="0">
              <a:lnSpc>
                <a:spcPct val="115000"/>
              </a:lnSpc>
              <a:spcBef>
                <a:spcPts val="0"/>
              </a:spcBef>
              <a:spcAft>
                <a:spcPts val="0"/>
              </a:spcAft>
              <a:buClr>
                <a:srgbClr val="000000"/>
              </a:buClr>
              <a:buSzPts val="1100"/>
              <a:buFont typeface="Arial"/>
              <a:buNone/>
            </a:pPr>
            <a:r>
              <a:rPr lang="en" sz="2800">
                <a:latin typeface="Merriweather"/>
                <a:ea typeface="Merriweather"/>
                <a:cs typeface="Merriweather"/>
                <a:sym typeface="Merriweather"/>
              </a:rPr>
              <a:t>Viterbi School of Engineering, University of Southern California</a:t>
            </a:r>
            <a:endParaRPr sz="2800">
              <a:latin typeface="Merriweather"/>
              <a:ea typeface="Merriweather"/>
              <a:cs typeface="Merriweather"/>
              <a:sym typeface="Merriweather"/>
            </a:endParaRPr>
          </a:p>
        </p:txBody>
      </p:sp>
      <p:sp>
        <p:nvSpPr>
          <p:cNvPr id="84" name="Shape 84"/>
          <p:cNvSpPr txBox="1"/>
          <p:nvPr/>
        </p:nvSpPr>
        <p:spPr>
          <a:xfrm>
            <a:off x="32923650" y="4234200"/>
            <a:ext cx="108063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1E4FBF"/>
                </a:solidFill>
                <a:latin typeface="Crete Round"/>
                <a:ea typeface="Crete Round"/>
                <a:cs typeface="Crete Round"/>
                <a:sym typeface="Crete Round"/>
              </a:rPr>
              <a:t>Results and Discussion</a:t>
            </a:r>
            <a:endParaRPr sz="6400">
              <a:solidFill>
                <a:srgbClr val="1E4FBF"/>
              </a:solidFill>
              <a:latin typeface="Crete Round"/>
              <a:ea typeface="Crete Round"/>
              <a:cs typeface="Crete Round"/>
              <a:sym typeface="Crete Round"/>
            </a:endParaRPr>
          </a:p>
        </p:txBody>
      </p:sp>
      <p:sp>
        <p:nvSpPr>
          <p:cNvPr id="85" name="Shape 85"/>
          <p:cNvSpPr txBox="1"/>
          <p:nvPr/>
        </p:nvSpPr>
        <p:spPr>
          <a:xfrm>
            <a:off x="32824450" y="10810550"/>
            <a:ext cx="108063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1E4FBF"/>
                </a:solidFill>
                <a:latin typeface="Crete Round"/>
                <a:ea typeface="Crete Round"/>
                <a:cs typeface="Crete Round"/>
                <a:sym typeface="Crete Round"/>
              </a:rPr>
              <a:t>Future Work</a:t>
            </a:r>
            <a:endParaRPr sz="6400">
              <a:solidFill>
                <a:srgbClr val="1E4FBF"/>
              </a:solidFill>
              <a:latin typeface="Crete Round"/>
              <a:ea typeface="Crete Round"/>
              <a:cs typeface="Crete Round"/>
              <a:sym typeface="Crete Round"/>
            </a:endParaRPr>
          </a:p>
        </p:txBody>
      </p:sp>
      <p:sp>
        <p:nvSpPr>
          <p:cNvPr id="86" name="Shape 86"/>
          <p:cNvSpPr txBox="1"/>
          <p:nvPr/>
        </p:nvSpPr>
        <p:spPr>
          <a:xfrm>
            <a:off x="32855525" y="15392400"/>
            <a:ext cx="10806300" cy="128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1E4FBF"/>
                </a:solidFill>
                <a:latin typeface="Crete Round"/>
                <a:ea typeface="Crete Round"/>
                <a:cs typeface="Crete Round"/>
                <a:sym typeface="Crete Round"/>
              </a:rPr>
              <a:t>Acknowledgements</a:t>
            </a:r>
            <a:endParaRPr sz="6400">
              <a:solidFill>
                <a:srgbClr val="1E4FBF"/>
              </a:solidFill>
              <a:latin typeface="Crete Round"/>
              <a:ea typeface="Crete Round"/>
              <a:cs typeface="Crete Round"/>
              <a:sym typeface="Crete Round"/>
            </a:endParaRPr>
          </a:p>
        </p:txBody>
      </p:sp>
      <p:sp>
        <p:nvSpPr>
          <p:cNvPr id="87" name="Shape 87"/>
          <p:cNvSpPr txBox="1"/>
          <p:nvPr/>
        </p:nvSpPr>
        <p:spPr>
          <a:xfrm>
            <a:off x="152400" y="8078025"/>
            <a:ext cx="110838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800">
                <a:solidFill>
                  <a:srgbClr val="1E4FBF"/>
                </a:solidFill>
                <a:latin typeface="Crete Round"/>
                <a:ea typeface="Crete Round"/>
                <a:cs typeface="Crete Round"/>
                <a:sym typeface="Crete Round"/>
              </a:rPr>
              <a:t>Gasoline as a Contaminant</a:t>
            </a:r>
            <a:endParaRPr sz="5800">
              <a:solidFill>
                <a:srgbClr val="1E4FBF"/>
              </a:solidFill>
              <a:latin typeface="Crete Round"/>
              <a:ea typeface="Crete Round"/>
              <a:cs typeface="Crete Round"/>
              <a:sym typeface="Crete Round"/>
            </a:endParaRPr>
          </a:p>
        </p:txBody>
      </p:sp>
      <p:sp>
        <p:nvSpPr>
          <p:cNvPr id="88" name="Shape 88"/>
          <p:cNvSpPr txBox="1"/>
          <p:nvPr/>
        </p:nvSpPr>
        <p:spPr>
          <a:xfrm>
            <a:off x="955200" y="14861100"/>
            <a:ext cx="99882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800">
                <a:solidFill>
                  <a:srgbClr val="1E4FBF"/>
                </a:solidFill>
                <a:latin typeface="Crete Round"/>
                <a:ea typeface="Crete Round"/>
                <a:cs typeface="Crete Round"/>
                <a:sym typeface="Crete Round"/>
              </a:rPr>
              <a:t>BTEX: Risks and Effects</a:t>
            </a:r>
            <a:endParaRPr sz="5800">
              <a:solidFill>
                <a:srgbClr val="1E4FBF"/>
              </a:solidFill>
              <a:latin typeface="Crete Round"/>
              <a:ea typeface="Crete Round"/>
              <a:cs typeface="Crete Round"/>
              <a:sym typeface="Crete Round"/>
            </a:endParaRPr>
          </a:p>
        </p:txBody>
      </p:sp>
      <p:sp>
        <p:nvSpPr>
          <p:cNvPr id="89" name="Shape 89"/>
          <p:cNvSpPr txBox="1"/>
          <p:nvPr/>
        </p:nvSpPr>
        <p:spPr>
          <a:xfrm>
            <a:off x="628250" y="4119225"/>
            <a:ext cx="104586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400">
                <a:solidFill>
                  <a:srgbClr val="1E4FBF"/>
                </a:solidFill>
                <a:latin typeface="Crete Round"/>
                <a:ea typeface="Crete Round"/>
                <a:cs typeface="Crete Round"/>
                <a:sym typeface="Crete Round"/>
              </a:rPr>
              <a:t>Research Objectives</a:t>
            </a:r>
            <a:endParaRPr sz="6400">
              <a:solidFill>
                <a:srgbClr val="1E4FBF"/>
              </a:solidFill>
              <a:latin typeface="Crete Round"/>
              <a:ea typeface="Crete Round"/>
              <a:cs typeface="Crete Round"/>
              <a:sym typeface="Crete Round"/>
            </a:endParaRPr>
          </a:p>
        </p:txBody>
      </p:sp>
      <p:pic>
        <p:nvPicPr>
          <p:cNvPr id="90" name="Shape 90"/>
          <p:cNvPicPr preferRelativeResize="0"/>
          <p:nvPr/>
        </p:nvPicPr>
        <p:blipFill>
          <a:blip r:embed="rId6">
            <a:alphaModFix/>
          </a:blip>
          <a:stretch>
            <a:fillRect/>
          </a:stretch>
        </p:blipFill>
        <p:spPr>
          <a:xfrm>
            <a:off x="7170854" y="20345400"/>
            <a:ext cx="3774196" cy="2467750"/>
          </a:xfrm>
          <a:prstGeom prst="rect">
            <a:avLst/>
          </a:prstGeom>
          <a:noFill/>
          <a:ln>
            <a:noFill/>
          </a:ln>
        </p:spPr>
      </p:pic>
      <p:sp>
        <p:nvSpPr>
          <p:cNvPr id="91" name="Shape 91"/>
          <p:cNvSpPr txBox="1"/>
          <p:nvPr/>
        </p:nvSpPr>
        <p:spPr>
          <a:xfrm>
            <a:off x="41400" y="15812700"/>
            <a:ext cx="11083800" cy="7733100"/>
          </a:xfrm>
          <a:prstGeom prst="rect">
            <a:avLst/>
          </a:prstGeom>
          <a:noFill/>
          <a:ln>
            <a:noFill/>
          </a:ln>
        </p:spPr>
        <p:txBody>
          <a:bodyPr spcFirstLastPara="1" wrap="square" lIns="91425" tIns="91425" rIns="91425" bIns="91425" anchor="t" anchorCtr="0">
            <a:noAutofit/>
          </a:bodyPr>
          <a:lstStyle/>
          <a:p>
            <a:pPr marL="520700" lvl="0" indent="-457200" rtl="0">
              <a:spcBef>
                <a:spcPts val="0"/>
              </a:spcBef>
              <a:spcAft>
                <a:spcPts val="0"/>
              </a:spcAft>
              <a:buSzPct val="150000"/>
              <a:buFont typeface="Arial" panose="020B0604020202020204" pitchFamily="34" charset="0"/>
              <a:buChar char="•"/>
            </a:pPr>
            <a:r>
              <a:rPr lang="en" sz="2600" dirty="0">
                <a:latin typeface="Crete Round"/>
                <a:ea typeface="Crete Round"/>
                <a:cs typeface="Crete Round"/>
                <a:sym typeface="Crete Round"/>
              </a:rPr>
              <a:t>BTEX: Benzene, Toluene, Ethylbenzene, and 3 isomers of xylene.</a:t>
            </a:r>
            <a:endParaRPr sz="2600" dirty="0">
              <a:latin typeface="Crete Round"/>
              <a:ea typeface="Crete Round"/>
              <a:cs typeface="Crete Round"/>
              <a:sym typeface="Crete Round"/>
            </a:endParaRPr>
          </a:p>
          <a:p>
            <a:pPr marL="520700" lvl="0" indent="-457200" rtl="0">
              <a:lnSpc>
                <a:spcPct val="115000"/>
              </a:lnSpc>
              <a:spcBef>
                <a:spcPts val="0"/>
              </a:spcBef>
              <a:spcAft>
                <a:spcPts val="0"/>
              </a:spcAft>
              <a:buSzPct val="150000"/>
              <a:buFont typeface="Arial" panose="020B0604020202020204" pitchFamily="34" charset="0"/>
              <a:buChar char="•"/>
            </a:pPr>
            <a:r>
              <a:rPr lang="en" sz="2600" dirty="0">
                <a:latin typeface="Crete Round"/>
                <a:ea typeface="Crete Round"/>
                <a:cs typeface="Crete Round"/>
                <a:sym typeface="Crete Round"/>
              </a:rPr>
              <a:t>Benzene is the only known carcinogen of the 4 components. Toluene exposure causes long term liver, kidney, immune system, and brain </a:t>
            </a:r>
            <a:r>
              <a:rPr lang="en" sz="2600" dirty="0" smtClean="0">
                <a:latin typeface="Crete Round"/>
                <a:ea typeface="Crete Round"/>
                <a:cs typeface="Crete Round"/>
                <a:sym typeface="Crete Round"/>
              </a:rPr>
              <a:t>damage.</a:t>
            </a:r>
            <a:endParaRPr sz="2600" dirty="0">
              <a:latin typeface="Crete Round"/>
              <a:ea typeface="Crete Round"/>
              <a:cs typeface="Crete Round"/>
              <a:sym typeface="Crete Round"/>
            </a:endParaRPr>
          </a:p>
          <a:p>
            <a:pPr marL="520700" lvl="0" indent="-457200" rtl="0">
              <a:lnSpc>
                <a:spcPct val="115000"/>
              </a:lnSpc>
              <a:spcBef>
                <a:spcPts val="0"/>
              </a:spcBef>
              <a:spcAft>
                <a:spcPts val="0"/>
              </a:spcAft>
              <a:buSzPct val="150000"/>
              <a:buFont typeface="Arial" panose="020B0604020202020204" pitchFamily="34" charset="0"/>
              <a:buChar char="•"/>
            </a:pPr>
            <a:r>
              <a:rPr lang="en" sz="2600" dirty="0">
                <a:latin typeface="Crete Round"/>
                <a:ea typeface="Crete Round"/>
                <a:cs typeface="Crete Round"/>
                <a:sym typeface="Crete Round"/>
              </a:rPr>
              <a:t>BTEXs are polar alkylbenzenes and are therefore very soluble in water</a:t>
            </a:r>
            <a:endParaRPr sz="2600" dirty="0">
              <a:latin typeface="Crete Round"/>
              <a:ea typeface="Crete Round"/>
              <a:cs typeface="Crete Round"/>
              <a:sym typeface="Crete Round"/>
            </a:endParaRPr>
          </a:p>
          <a:p>
            <a:pPr marL="520700" lvl="0" indent="-457200" rtl="0">
              <a:lnSpc>
                <a:spcPct val="115000"/>
              </a:lnSpc>
              <a:spcBef>
                <a:spcPts val="0"/>
              </a:spcBef>
              <a:spcAft>
                <a:spcPts val="0"/>
              </a:spcAft>
              <a:buSzPct val="150000"/>
              <a:buFont typeface="Arial" panose="020B0604020202020204" pitchFamily="34" charset="0"/>
              <a:buChar char="•"/>
            </a:pPr>
            <a:r>
              <a:rPr lang="en" sz="2600" dirty="0">
                <a:latin typeface="Crete Round"/>
                <a:ea typeface="Crete Round"/>
                <a:cs typeface="Crete Round"/>
                <a:sym typeface="Crete Round"/>
              </a:rPr>
              <a:t>The US EPA maximum contaminant level (MCL) for benzene in drinking water is 5 𝜇g/L. US Public Health Services recommend &lt;2 mg/L toluene in drinking water.</a:t>
            </a:r>
            <a:endParaRPr sz="2600" dirty="0">
              <a:latin typeface="Crete Round"/>
              <a:ea typeface="Crete Round"/>
              <a:cs typeface="Crete Round"/>
              <a:sym typeface="Crete Round"/>
            </a:endParaRPr>
          </a:p>
          <a:p>
            <a:pPr marL="520700" lvl="0" indent="-457200" rtl="0">
              <a:lnSpc>
                <a:spcPct val="115000"/>
              </a:lnSpc>
              <a:spcBef>
                <a:spcPts val="0"/>
              </a:spcBef>
              <a:spcAft>
                <a:spcPts val="0"/>
              </a:spcAft>
              <a:buSzPct val="150000"/>
              <a:buFont typeface="Arial" panose="020B0604020202020204" pitchFamily="34" charset="0"/>
              <a:buChar char="•"/>
            </a:pPr>
            <a:r>
              <a:rPr lang="en" sz="2600" dirty="0">
                <a:latin typeface="Crete Round"/>
                <a:ea typeface="Crete Round"/>
                <a:cs typeface="Crete Round"/>
                <a:sym typeface="Crete Round"/>
              </a:rPr>
              <a:t>Common causes of BTEX groundwater and soil contamination include gasoline, diesel fuel, heating/lubricating oil spills or leaks from any kind of industrial tank</a:t>
            </a:r>
            <a:endParaRPr sz="2600" dirty="0">
              <a:latin typeface="Crete Round"/>
              <a:ea typeface="Crete Round"/>
              <a:cs typeface="Crete Round"/>
              <a:sym typeface="Crete Round"/>
            </a:endParaRPr>
          </a:p>
          <a:p>
            <a:pPr marL="520700" lvl="0" indent="-457200" rtl="0">
              <a:spcBef>
                <a:spcPts val="0"/>
              </a:spcBef>
              <a:spcAft>
                <a:spcPts val="0"/>
              </a:spcAft>
              <a:buSzPct val="150000"/>
              <a:buFont typeface="Arial" panose="020B0604020202020204" pitchFamily="34" charset="0"/>
              <a:buChar char="•"/>
            </a:pPr>
            <a:r>
              <a:rPr lang="en" sz="2600" dirty="0">
                <a:latin typeface="Crete Round"/>
                <a:ea typeface="Crete Round"/>
                <a:cs typeface="Crete Round"/>
                <a:sym typeface="Crete Round"/>
              </a:rPr>
              <a:t>BTEX can enter the body through: </a:t>
            </a:r>
            <a:endParaRPr sz="2600" dirty="0">
              <a:latin typeface="Crete Round"/>
              <a:ea typeface="Crete Round"/>
              <a:cs typeface="Crete Round"/>
              <a:sym typeface="Crete Round"/>
            </a:endParaRPr>
          </a:p>
          <a:p>
            <a:pPr marL="977900" lvl="0" indent="-457200" rtl="0">
              <a:lnSpc>
                <a:spcPct val="115000"/>
              </a:lnSpc>
              <a:spcBef>
                <a:spcPts val="0"/>
              </a:spcBef>
              <a:spcAft>
                <a:spcPts val="0"/>
              </a:spcAft>
              <a:buClr>
                <a:srgbClr val="000000"/>
              </a:buClr>
              <a:buSzPct val="150000"/>
              <a:buFont typeface="Arial" panose="020B0604020202020204" pitchFamily="34" charset="0"/>
              <a:buChar char="•"/>
            </a:pPr>
            <a:r>
              <a:rPr lang="en" sz="2600" dirty="0">
                <a:latin typeface="Crete Round"/>
                <a:ea typeface="Crete Round"/>
                <a:cs typeface="Crete Round"/>
                <a:sym typeface="Crete Round"/>
              </a:rPr>
              <a:t>Consumption of contaminated water</a:t>
            </a:r>
            <a:endParaRPr sz="2600" dirty="0">
              <a:latin typeface="Crete Round"/>
              <a:ea typeface="Crete Round"/>
              <a:cs typeface="Crete Round"/>
              <a:sym typeface="Crete Round"/>
            </a:endParaRPr>
          </a:p>
          <a:p>
            <a:pPr marL="977900" lvl="0" indent="-457200" rtl="0">
              <a:lnSpc>
                <a:spcPct val="115000"/>
              </a:lnSpc>
              <a:spcBef>
                <a:spcPts val="0"/>
              </a:spcBef>
              <a:spcAft>
                <a:spcPts val="0"/>
              </a:spcAft>
              <a:buClr>
                <a:srgbClr val="000000"/>
              </a:buClr>
              <a:buSzPct val="150000"/>
              <a:buFont typeface="Arial" panose="020B0604020202020204" pitchFamily="34" charset="0"/>
              <a:buChar char="•"/>
            </a:pPr>
            <a:r>
              <a:rPr lang="en" sz="2600" dirty="0">
                <a:latin typeface="Crete Round"/>
                <a:ea typeface="Crete Round"/>
                <a:cs typeface="Crete Round"/>
                <a:sym typeface="Crete Round"/>
              </a:rPr>
              <a:t>Bathing in contaminated water</a:t>
            </a:r>
            <a:endParaRPr sz="2600" dirty="0">
              <a:latin typeface="Crete Round"/>
              <a:ea typeface="Crete Round"/>
              <a:cs typeface="Crete Round"/>
              <a:sym typeface="Crete Round"/>
            </a:endParaRPr>
          </a:p>
          <a:p>
            <a:pPr marL="977900" lvl="0" indent="-457200" rtl="0">
              <a:lnSpc>
                <a:spcPct val="115000"/>
              </a:lnSpc>
              <a:spcBef>
                <a:spcPts val="0"/>
              </a:spcBef>
              <a:spcAft>
                <a:spcPts val="0"/>
              </a:spcAft>
              <a:buClr>
                <a:srgbClr val="000000"/>
              </a:buClr>
              <a:buSzPct val="150000"/>
              <a:buFont typeface="Arial" panose="020B0604020202020204" pitchFamily="34" charset="0"/>
              <a:buChar char="•"/>
            </a:pPr>
            <a:r>
              <a:rPr lang="en" sz="2600" dirty="0">
                <a:latin typeface="Crete Round"/>
                <a:ea typeface="Crete Round"/>
                <a:cs typeface="Crete Round"/>
                <a:sym typeface="Crete Round"/>
              </a:rPr>
              <a:t>Inhalation of contaminated water vapors</a:t>
            </a:r>
            <a:endParaRPr sz="2600" dirty="0">
              <a:latin typeface="Crete Round"/>
              <a:ea typeface="Crete Round"/>
              <a:cs typeface="Crete Round"/>
              <a:sym typeface="Crete Round"/>
            </a:endParaRPr>
          </a:p>
          <a:p>
            <a:pPr marL="977900" lvl="0" indent="-457200" rtl="0">
              <a:lnSpc>
                <a:spcPct val="115000"/>
              </a:lnSpc>
              <a:spcBef>
                <a:spcPts val="0"/>
              </a:spcBef>
              <a:spcAft>
                <a:spcPts val="0"/>
              </a:spcAft>
              <a:buClr>
                <a:srgbClr val="000000"/>
              </a:buClr>
              <a:buSzPct val="150000"/>
              <a:buFont typeface="Arial" panose="020B0604020202020204" pitchFamily="34" charset="0"/>
              <a:buChar char="•"/>
            </a:pPr>
            <a:r>
              <a:rPr lang="en" sz="2600" dirty="0">
                <a:latin typeface="Crete Round"/>
                <a:ea typeface="Crete Round"/>
                <a:cs typeface="Crete Round"/>
                <a:sym typeface="Crete Round"/>
              </a:rPr>
              <a:t>Consumption of crops contaminated by contaminated water</a:t>
            </a:r>
            <a:endParaRPr sz="2600" dirty="0">
              <a:latin typeface="Crete Round"/>
              <a:ea typeface="Crete Round"/>
              <a:cs typeface="Crete Round"/>
              <a:sym typeface="Crete Round"/>
            </a:endParaRPr>
          </a:p>
        </p:txBody>
      </p:sp>
      <p:grpSp>
        <p:nvGrpSpPr>
          <p:cNvPr id="92" name="Shape 92"/>
          <p:cNvGrpSpPr/>
          <p:nvPr/>
        </p:nvGrpSpPr>
        <p:grpSpPr>
          <a:xfrm>
            <a:off x="1090035" y="11458597"/>
            <a:ext cx="9451358" cy="2989378"/>
            <a:chOff x="628650" y="7929650"/>
            <a:chExt cx="10229850" cy="3519400"/>
          </a:xfrm>
        </p:grpSpPr>
        <p:pic>
          <p:nvPicPr>
            <p:cNvPr id="93" name="Shape 93"/>
            <p:cNvPicPr preferRelativeResize="0"/>
            <p:nvPr/>
          </p:nvPicPr>
          <p:blipFill rotWithShape="1">
            <a:blip r:embed="rId7">
              <a:alphaModFix/>
            </a:blip>
            <a:srcRect l="17022" r="19173" b="3707"/>
            <a:stretch/>
          </p:blipFill>
          <p:spPr>
            <a:xfrm>
              <a:off x="5319100" y="7929650"/>
              <a:ext cx="5539400" cy="3519400"/>
            </a:xfrm>
            <a:prstGeom prst="rect">
              <a:avLst/>
            </a:prstGeom>
            <a:noFill/>
            <a:ln>
              <a:noFill/>
            </a:ln>
          </p:spPr>
        </p:pic>
        <p:pic>
          <p:nvPicPr>
            <p:cNvPr id="94" name="Shape 94"/>
            <p:cNvPicPr preferRelativeResize="0"/>
            <p:nvPr/>
          </p:nvPicPr>
          <p:blipFill rotWithShape="1">
            <a:blip r:embed="rId8">
              <a:alphaModFix/>
            </a:blip>
            <a:srcRect l="15077" r="12709" b="3707"/>
            <a:stretch/>
          </p:blipFill>
          <p:spPr>
            <a:xfrm>
              <a:off x="628650" y="7929650"/>
              <a:ext cx="4529525" cy="3519400"/>
            </a:xfrm>
            <a:prstGeom prst="rect">
              <a:avLst/>
            </a:prstGeom>
            <a:noFill/>
            <a:ln>
              <a:noFill/>
            </a:ln>
          </p:spPr>
        </p:pic>
      </p:grpSp>
      <p:sp>
        <p:nvSpPr>
          <p:cNvPr id="95" name="Shape 95"/>
          <p:cNvSpPr txBox="1"/>
          <p:nvPr/>
        </p:nvSpPr>
        <p:spPr>
          <a:xfrm>
            <a:off x="76200" y="8991600"/>
            <a:ext cx="11506200" cy="2467800"/>
          </a:xfrm>
          <a:prstGeom prst="rect">
            <a:avLst/>
          </a:prstGeom>
          <a:noFill/>
          <a:ln>
            <a:noFill/>
          </a:ln>
        </p:spPr>
        <p:txBody>
          <a:bodyPr spcFirstLastPara="1" wrap="square" lIns="91425" tIns="91425" rIns="91425" bIns="91425" anchor="t" anchorCtr="0">
            <a:noAutofit/>
          </a:bodyPr>
          <a:lstStyle/>
          <a:p>
            <a:pPr marL="520700" lvl="0" indent="-457200" rtl="0">
              <a:lnSpc>
                <a:spcPct val="115000"/>
              </a:lnSpc>
              <a:spcBef>
                <a:spcPts val="0"/>
              </a:spcBef>
              <a:spcAft>
                <a:spcPts val="0"/>
              </a:spcAft>
              <a:buClr>
                <a:srgbClr val="000000"/>
              </a:buClr>
              <a:buSzPct val="150000"/>
              <a:buFont typeface="Arial" panose="020B0604020202020204" pitchFamily="34" charset="0"/>
              <a:buChar char="•"/>
            </a:pPr>
            <a:r>
              <a:rPr lang="en" sz="2600" dirty="0">
                <a:latin typeface="Crete Round"/>
                <a:ea typeface="Crete Round"/>
                <a:cs typeface="Crete Round"/>
                <a:sym typeface="Crete Round"/>
              </a:rPr>
              <a:t>391.73 million gallons of gasoline are consumed daily in the United States</a:t>
            </a:r>
            <a:endParaRPr sz="2600" dirty="0">
              <a:latin typeface="Crete Round"/>
              <a:ea typeface="Crete Round"/>
              <a:cs typeface="Crete Round"/>
              <a:sym typeface="Crete Round"/>
            </a:endParaRPr>
          </a:p>
          <a:p>
            <a:pPr marL="520700" lvl="0" indent="-457200" rtl="0">
              <a:lnSpc>
                <a:spcPct val="115000"/>
              </a:lnSpc>
              <a:spcBef>
                <a:spcPts val="0"/>
              </a:spcBef>
              <a:spcAft>
                <a:spcPts val="0"/>
              </a:spcAft>
              <a:buClr>
                <a:srgbClr val="000000"/>
              </a:buClr>
              <a:buSzPct val="150000"/>
              <a:buFont typeface="Arial" panose="020B0604020202020204" pitchFamily="34" charset="0"/>
              <a:buChar char="•"/>
            </a:pPr>
            <a:r>
              <a:rPr lang="en" sz="2600" dirty="0">
                <a:latin typeface="Crete Round"/>
                <a:ea typeface="Crete Round"/>
                <a:cs typeface="Crete Round"/>
                <a:sym typeface="Crete Round"/>
              </a:rPr>
              <a:t>Gasoline is a fuel made up of multiple hydrocarbons and four main aromatic component toxins: benzene, toluene, ethylbenzene, and 3 isomers of xylene (BTEX). </a:t>
            </a:r>
            <a:endParaRPr sz="2600" dirty="0">
              <a:latin typeface="Crete Round"/>
              <a:ea typeface="Crete Round"/>
              <a:cs typeface="Crete Round"/>
              <a:sym typeface="Crete Round"/>
            </a:endParaRPr>
          </a:p>
          <a:p>
            <a:pPr marL="520700" lvl="0" indent="-457200" rtl="0">
              <a:lnSpc>
                <a:spcPct val="115000"/>
              </a:lnSpc>
              <a:spcBef>
                <a:spcPts val="0"/>
              </a:spcBef>
              <a:spcAft>
                <a:spcPts val="0"/>
              </a:spcAft>
              <a:buClr>
                <a:srgbClr val="000000"/>
              </a:buClr>
              <a:buSzPct val="150000"/>
              <a:buFont typeface="Arial" panose="020B0604020202020204" pitchFamily="34" charset="0"/>
              <a:buChar char="•"/>
            </a:pPr>
            <a:r>
              <a:rPr lang="en" sz="2600" dirty="0">
                <a:latin typeface="Crete Round"/>
                <a:ea typeface="Crete Round"/>
                <a:cs typeface="Crete Round"/>
                <a:sym typeface="Crete Round"/>
              </a:rPr>
              <a:t>BTEX makes up an average of 18% of gasoline by weight, 32.7% by mole</a:t>
            </a:r>
            <a:endParaRPr sz="2600" dirty="0">
              <a:latin typeface="Crete Round"/>
              <a:ea typeface="Crete Round"/>
              <a:cs typeface="Crete Round"/>
              <a:sym typeface="Crete Round"/>
            </a:endParaRPr>
          </a:p>
        </p:txBody>
      </p:sp>
      <p:sp>
        <p:nvSpPr>
          <p:cNvPr id="96" name="Shape 96"/>
          <p:cNvSpPr txBox="1"/>
          <p:nvPr/>
        </p:nvSpPr>
        <p:spPr>
          <a:xfrm>
            <a:off x="41550" y="24578150"/>
            <a:ext cx="11255100" cy="3654900"/>
          </a:xfrm>
          <a:prstGeom prst="rect">
            <a:avLst/>
          </a:prstGeom>
          <a:noFill/>
          <a:ln>
            <a:noFill/>
          </a:ln>
        </p:spPr>
        <p:txBody>
          <a:bodyPr spcFirstLastPara="1" wrap="square" lIns="91425" tIns="91425" rIns="91425" bIns="91425" anchor="t" anchorCtr="0">
            <a:noAutofit/>
          </a:bodyPr>
          <a:lstStyle/>
          <a:p>
            <a:pPr marL="412750" lvl="0" indent="-342900" rtl="0">
              <a:lnSpc>
                <a:spcPct val="115000"/>
              </a:lnSpc>
              <a:spcBef>
                <a:spcPts val="0"/>
              </a:spcBef>
              <a:spcAft>
                <a:spcPts val="0"/>
              </a:spcAft>
              <a:buClr>
                <a:srgbClr val="000000"/>
              </a:buClr>
              <a:buSzPct val="150000"/>
              <a:buFont typeface="Arial" panose="020B0604020202020204" pitchFamily="34" charset="0"/>
              <a:buChar char="•"/>
            </a:pPr>
            <a:r>
              <a:rPr lang="en" sz="2500" dirty="0">
                <a:latin typeface="Crete Round"/>
                <a:ea typeface="Crete Round"/>
                <a:cs typeface="Crete Round"/>
                <a:sym typeface="Crete Round"/>
              </a:rPr>
              <a:t>Though nearly half the US population relies on groundwater for domestic use, few sources are clean enough for direct potable use. </a:t>
            </a:r>
            <a:endParaRPr sz="2500" dirty="0">
              <a:latin typeface="Crete Round"/>
              <a:ea typeface="Crete Round"/>
              <a:cs typeface="Crete Round"/>
              <a:sym typeface="Crete Round"/>
            </a:endParaRPr>
          </a:p>
          <a:p>
            <a:pPr marL="412750" lvl="0" indent="-342900" rtl="0">
              <a:lnSpc>
                <a:spcPct val="115000"/>
              </a:lnSpc>
              <a:spcBef>
                <a:spcPts val="0"/>
              </a:spcBef>
              <a:spcAft>
                <a:spcPts val="0"/>
              </a:spcAft>
              <a:buClr>
                <a:srgbClr val="000000"/>
              </a:buClr>
              <a:buSzPct val="150000"/>
              <a:buFont typeface="Arial" panose="020B0604020202020204" pitchFamily="34" charset="0"/>
              <a:buChar char="•"/>
            </a:pPr>
            <a:r>
              <a:rPr lang="en" sz="2500" dirty="0">
                <a:latin typeface="Crete Round"/>
                <a:ea typeface="Crete Round"/>
                <a:cs typeface="Crete Round"/>
                <a:sym typeface="Crete Round"/>
              </a:rPr>
              <a:t> Primary “risky” contaminants: organic/inorganic chemicals, toxic metals, radionuclides</a:t>
            </a:r>
            <a:endParaRPr sz="2500" dirty="0">
              <a:latin typeface="Crete Round"/>
              <a:ea typeface="Crete Round"/>
              <a:cs typeface="Crete Round"/>
              <a:sym typeface="Crete Round"/>
            </a:endParaRPr>
          </a:p>
          <a:p>
            <a:pPr marL="412750" lvl="0" indent="-342900" rtl="0">
              <a:lnSpc>
                <a:spcPct val="115000"/>
              </a:lnSpc>
              <a:spcBef>
                <a:spcPts val="0"/>
              </a:spcBef>
              <a:spcAft>
                <a:spcPts val="0"/>
              </a:spcAft>
              <a:buClr>
                <a:srgbClr val="000000"/>
              </a:buClr>
              <a:buSzPct val="150000"/>
              <a:buFont typeface="Arial" panose="020B0604020202020204" pitchFamily="34" charset="0"/>
              <a:buChar char="•"/>
            </a:pPr>
            <a:r>
              <a:rPr lang="en" sz="2500" dirty="0">
                <a:latin typeface="Crete Round"/>
                <a:ea typeface="Crete Round"/>
                <a:cs typeface="Crete Round"/>
                <a:sym typeface="Crete Round"/>
              </a:rPr>
              <a:t>Ground </a:t>
            </a:r>
            <a:r>
              <a:rPr lang="en" sz="2500" dirty="0" smtClean="0">
                <a:latin typeface="Crete Round"/>
                <a:ea typeface="Crete Round"/>
                <a:cs typeface="Crete Round"/>
                <a:sym typeface="Crete Round"/>
              </a:rPr>
              <a:t>water </a:t>
            </a:r>
            <a:r>
              <a:rPr lang="en" sz="2500" dirty="0">
                <a:latin typeface="Crete Round"/>
                <a:ea typeface="Crete Round"/>
                <a:cs typeface="Crete Round"/>
                <a:sym typeface="Crete Round"/>
              </a:rPr>
              <a:t>quality are impacted in 4 general ways: natural processes, agricultural or urban runoff, waste disposal processes, and spills or leaks. </a:t>
            </a:r>
            <a:endParaRPr sz="2500" dirty="0">
              <a:latin typeface="Crete Round"/>
              <a:ea typeface="Crete Round"/>
              <a:cs typeface="Crete Round"/>
              <a:sym typeface="Crete Round"/>
            </a:endParaRPr>
          </a:p>
        </p:txBody>
      </p:sp>
      <p:sp>
        <p:nvSpPr>
          <p:cNvPr id="97" name="Shape 97"/>
          <p:cNvSpPr txBox="1"/>
          <p:nvPr/>
        </p:nvSpPr>
        <p:spPr>
          <a:xfrm>
            <a:off x="573600" y="23607525"/>
            <a:ext cx="10385100" cy="140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5800" dirty="0" smtClean="0">
                <a:solidFill>
                  <a:srgbClr val="1E4FBF"/>
                </a:solidFill>
                <a:latin typeface="Crete Round"/>
                <a:ea typeface="Crete Round"/>
                <a:cs typeface="Crete Round"/>
                <a:sym typeface="Crete Round"/>
              </a:rPr>
              <a:t>Ground Water</a:t>
            </a:r>
            <a:endParaRPr sz="5800" dirty="0">
              <a:solidFill>
                <a:srgbClr val="1E4FBF"/>
              </a:solidFill>
              <a:latin typeface="Crete Round"/>
              <a:ea typeface="Crete Round"/>
              <a:cs typeface="Crete Round"/>
              <a:sym typeface="Crete Round"/>
            </a:endParaRPr>
          </a:p>
        </p:txBody>
      </p:sp>
      <p:sp>
        <p:nvSpPr>
          <p:cNvPr id="98" name="Shape 98"/>
          <p:cNvSpPr txBox="1"/>
          <p:nvPr/>
        </p:nvSpPr>
        <p:spPr>
          <a:xfrm>
            <a:off x="11650150" y="31775400"/>
            <a:ext cx="10063500" cy="76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b="1" dirty="0">
                <a:latin typeface="Crete Round"/>
                <a:ea typeface="Crete Round"/>
                <a:cs typeface="Crete Round"/>
                <a:sym typeface="Crete Round"/>
              </a:rPr>
              <a:t>Figure </a:t>
            </a:r>
            <a:r>
              <a:rPr lang="en" sz="2000" b="1" dirty="0" smtClean="0">
                <a:latin typeface="Crete Round"/>
                <a:ea typeface="Crete Round"/>
                <a:cs typeface="Crete Round"/>
                <a:sym typeface="Crete Round"/>
              </a:rPr>
              <a:t>3. </a:t>
            </a:r>
            <a:r>
              <a:rPr lang="en" sz="2000" b="1" dirty="0">
                <a:latin typeface="Crete Round"/>
                <a:ea typeface="Crete Round"/>
                <a:cs typeface="Crete Round"/>
                <a:sym typeface="Crete Round"/>
              </a:rPr>
              <a:t>Comparison of Total Organic Carbon Content Levels Before and After Filtration through the </a:t>
            </a:r>
            <a:r>
              <a:rPr lang="en" sz="2000" b="1" dirty="0" smtClean="0">
                <a:latin typeface="Crete Round"/>
                <a:ea typeface="Crete Round"/>
                <a:cs typeface="Crete Round"/>
                <a:sym typeface="Crete Round"/>
              </a:rPr>
              <a:t>BCF System </a:t>
            </a:r>
            <a:r>
              <a:rPr lang="en" sz="2000" b="1" dirty="0">
                <a:latin typeface="Crete Round"/>
                <a:ea typeface="Crete Round"/>
                <a:cs typeface="Crete Round"/>
                <a:sym typeface="Crete Round"/>
              </a:rPr>
              <a:t>Over 11 </a:t>
            </a:r>
            <a:r>
              <a:rPr lang="en" sz="2000" b="1" dirty="0" smtClean="0">
                <a:latin typeface="Crete Round"/>
                <a:ea typeface="Crete Round"/>
                <a:cs typeface="Crete Round"/>
                <a:sym typeface="Crete Round"/>
              </a:rPr>
              <a:t>Weeks</a:t>
            </a:r>
            <a:endParaRPr sz="2000" b="1" dirty="0">
              <a:latin typeface="Crete Round"/>
              <a:ea typeface="Crete Round"/>
              <a:cs typeface="Crete Round"/>
              <a:sym typeface="Crete Round"/>
            </a:endParaRPr>
          </a:p>
        </p:txBody>
      </p:sp>
      <p:sp>
        <p:nvSpPr>
          <p:cNvPr id="99" name="Shape 99"/>
          <p:cNvSpPr txBox="1"/>
          <p:nvPr/>
        </p:nvSpPr>
        <p:spPr>
          <a:xfrm>
            <a:off x="21986550" y="31884113"/>
            <a:ext cx="10458600" cy="74782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b="1" dirty="0">
                <a:latin typeface="Crete Round"/>
                <a:ea typeface="Crete Round"/>
                <a:cs typeface="Crete Round"/>
                <a:sym typeface="Crete Round"/>
              </a:rPr>
              <a:t>Figure </a:t>
            </a:r>
            <a:r>
              <a:rPr lang="en" sz="2000" b="1" dirty="0" smtClean="0">
                <a:latin typeface="Crete Round"/>
                <a:ea typeface="Crete Round"/>
                <a:cs typeface="Crete Round"/>
                <a:sym typeface="Crete Round"/>
              </a:rPr>
              <a:t>5. </a:t>
            </a:r>
            <a:r>
              <a:rPr lang="en" sz="2000" b="1" dirty="0">
                <a:latin typeface="Crete Round"/>
                <a:ea typeface="Crete Round"/>
                <a:cs typeface="Crete Round"/>
                <a:sym typeface="Crete Round"/>
              </a:rPr>
              <a:t>Removal of Individual BTEX Component Levels </a:t>
            </a:r>
            <a:r>
              <a:rPr lang="en" sz="2000" b="1" dirty="0" smtClean="0">
                <a:latin typeface="Crete Round"/>
                <a:ea typeface="Crete Round"/>
                <a:cs typeface="Crete Round"/>
                <a:sym typeface="Crete Round"/>
              </a:rPr>
              <a:t>by the BCF System After 11 </a:t>
            </a:r>
            <a:r>
              <a:rPr lang="en" sz="2000" b="1" dirty="0" smtClean="0">
                <a:latin typeface="Crete Round"/>
                <a:ea typeface="Crete Round"/>
                <a:cs typeface="Crete Round"/>
                <a:sym typeface="Crete Round"/>
              </a:rPr>
              <a:t>Weeks</a:t>
            </a:r>
            <a:endParaRPr sz="2000" b="1" dirty="0">
              <a:latin typeface="Crete Round"/>
              <a:ea typeface="Crete Round"/>
              <a:cs typeface="Crete Round"/>
              <a:sym typeface="Crete Round"/>
            </a:endParaRPr>
          </a:p>
        </p:txBody>
      </p:sp>
      <p:sp>
        <p:nvSpPr>
          <p:cNvPr id="100" name="Shape 100"/>
          <p:cNvSpPr txBox="1"/>
          <p:nvPr/>
        </p:nvSpPr>
        <p:spPr>
          <a:xfrm>
            <a:off x="256100" y="5162400"/>
            <a:ext cx="10806300" cy="2838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2600">
                <a:solidFill>
                  <a:schemeClr val="dk1"/>
                </a:solidFill>
                <a:latin typeface="Crete Round"/>
                <a:ea typeface="Crete Round"/>
                <a:cs typeface="Crete Round"/>
                <a:sym typeface="Crete Round"/>
              </a:rPr>
              <a:t>This research aimed to determine the viability and efficiency of fluidized-bed bioadsorber reactor in removing toxic and carcinogenic compounds from water. The proposed method, bioactive carbon filtration (BCF), was used to successfully treat groundwater containing gasoline and its harmful BTEX components.</a:t>
            </a:r>
            <a:endParaRPr sz="2600">
              <a:latin typeface="Crete Round"/>
              <a:ea typeface="Crete Round"/>
              <a:cs typeface="Crete Round"/>
              <a:sym typeface="Crete Round"/>
            </a:endParaRPr>
          </a:p>
        </p:txBody>
      </p:sp>
      <p:sp>
        <p:nvSpPr>
          <p:cNvPr id="101" name="Shape 101"/>
          <p:cNvSpPr txBox="1"/>
          <p:nvPr/>
        </p:nvSpPr>
        <p:spPr>
          <a:xfrm>
            <a:off x="22058875" y="15697200"/>
            <a:ext cx="10257600" cy="762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b="1" dirty="0">
                <a:latin typeface="Crete Round"/>
                <a:ea typeface="Crete Round"/>
                <a:cs typeface="Crete Round"/>
                <a:sym typeface="Crete Round"/>
              </a:rPr>
              <a:t>Figure 1. Schematic of the </a:t>
            </a:r>
            <a:r>
              <a:rPr lang="en" sz="2000" b="1" dirty="0" smtClean="0">
                <a:latin typeface="Crete Round"/>
                <a:ea typeface="Crete Round"/>
                <a:cs typeface="Crete Round"/>
                <a:sym typeface="Crete Round"/>
              </a:rPr>
              <a:t>Bioactive Carbon </a:t>
            </a:r>
            <a:r>
              <a:rPr lang="en" sz="2000" b="1" dirty="0">
                <a:latin typeface="Crete Round"/>
                <a:ea typeface="Crete Round"/>
                <a:cs typeface="Crete Round"/>
                <a:sym typeface="Crete Round"/>
              </a:rPr>
              <a:t>filtration </a:t>
            </a:r>
            <a:r>
              <a:rPr lang="en" sz="2000" b="1" dirty="0" smtClean="0">
                <a:latin typeface="Crete Round"/>
                <a:ea typeface="Crete Round"/>
                <a:cs typeface="Crete Round"/>
                <a:sym typeface="Crete Round"/>
              </a:rPr>
              <a:t> (BCF) method </a:t>
            </a:r>
            <a:r>
              <a:rPr lang="en" sz="2000" b="1" dirty="0">
                <a:latin typeface="Crete Round"/>
                <a:ea typeface="Crete Round"/>
                <a:cs typeface="Crete Round"/>
                <a:sym typeface="Crete Round"/>
              </a:rPr>
              <a:t>used in </a:t>
            </a:r>
            <a:r>
              <a:rPr lang="en" sz="2000" b="1">
                <a:latin typeface="Crete Round"/>
                <a:ea typeface="Crete Round"/>
                <a:cs typeface="Crete Round"/>
                <a:sym typeface="Crete Round"/>
              </a:rPr>
              <a:t>this </a:t>
            </a:r>
            <a:r>
              <a:rPr lang="en" sz="2000" b="1" smtClean="0">
                <a:latin typeface="Crete Round"/>
                <a:ea typeface="Crete Round"/>
                <a:cs typeface="Crete Round"/>
                <a:sym typeface="Crete Round"/>
              </a:rPr>
              <a:t>study </a:t>
            </a:r>
            <a:endParaRPr sz="2000" b="1" dirty="0">
              <a:latin typeface="Crete Round"/>
              <a:ea typeface="Crete Round"/>
              <a:cs typeface="Crete Round"/>
              <a:sym typeface="Crete Round"/>
            </a:endParaRPr>
          </a:p>
        </p:txBody>
      </p:sp>
      <p:sp>
        <p:nvSpPr>
          <p:cNvPr id="102" name="Shape 102"/>
          <p:cNvSpPr txBox="1"/>
          <p:nvPr/>
        </p:nvSpPr>
        <p:spPr>
          <a:xfrm>
            <a:off x="16894950" y="6148925"/>
            <a:ext cx="9309900" cy="1241175"/>
          </a:xfrm>
          <a:prstGeom prst="rect">
            <a:avLst/>
          </a:prstGeom>
          <a:noFill/>
          <a:ln w="38100">
            <a:solidFill>
              <a:srgbClr val="0070C0"/>
            </a:solid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6000" u="sng" dirty="0">
                <a:solidFill>
                  <a:srgbClr val="1E4FBF"/>
                </a:solidFill>
                <a:latin typeface="Crete Round"/>
                <a:ea typeface="Crete Round"/>
                <a:cs typeface="Crete Round"/>
                <a:sym typeface="Crete Round"/>
              </a:rPr>
              <a:t>Experimental Methods</a:t>
            </a:r>
            <a:endParaRPr sz="6000" u="sng" dirty="0">
              <a:solidFill>
                <a:srgbClr val="1E4FBF"/>
              </a:solidFill>
              <a:latin typeface="Crete Round"/>
              <a:ea typeface="Crete Round"/>
              <a:cs typeface="Crete Round"/>
              <a:sym typeface="Crete Round"/>
            </a:endParaRPr>
          </a:p>
        </p:txBody>
      </p:sp>
      <p:sp>
        <p:nvSpPr>
          <p:cNvPr id="103" name="Shape 103"/>
          <p:cNvSpPr txBox="1"/>
          <p:nvPr/>
        </p:nvSpPr>
        <p:spPr>
          <a:xfrm>
            <a:off x="11623800" y="11556025"/>
            <a:ext cx="10458600" cy="4859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600">
                <a:solidFill>
                  <a:schemeClr val="dk1"/>
                </a:solidFill>
                <a:latin typeface="Crete Round"/>
                <a:ea typeface="Crete Round"/>
                <a:cs typeface="Crete Round"/>
                <a:sym typeface="Crete Round"/>
              </a:rPr>
              <a:t>A bench-scale FBAR was employed in these experiments. The column (2.5 cm ID and 30 cm height) was constructed of plexiglass. Bacteria were obtained from an activated sludge treatment plant and acclimated to gasoline solution for several weeks. The GAC particles were subsequently coated with the acclimated bacteria and placed in the adsorber column. As can be observed in Figure 3, the efficiency of the FBAR system in removing gasoline components is quite satisfactory (&gt; 94%). Similarly, as depicted in Figure 4, the FBAR system was found to remove substantial amounts of BTEX toxins: benzene (94%), toluene (91%), ethylbenzene (88%), and xylene (89%).</a:t>
            </a:r>
            <a:endParaRPr sz="2600">
              <a:latin typeface="Crete Round"/>
              <a:ea typeface="Crete Round"/>
              <a:cs typeface="Crete Round"/>
              <a:sym typeface="Crete Round"/>
            </a:endParaRPr>
          </a:p>
        </p:txBody>
      </p:sp>
      <p:pic>
        <p:nvPicPr>
          <p:cNvPr id="104" name="Shape 104"/>
          <p:cNvPicPr preferRelativeResize="0"/>
          <p:nvPr/>
        </p:nvPicPr>
        <p:blipFill>
          <a:blip r:embed="rId9">
            <a:alphaModFix/>
          </a:blip>
          <a:stretch>
            <a:fillRect/>
          </a:stretch>
        </p:blipFill>
        <p:spPr>
          <a:xfrm>
            <a:off x="23694775" y="20802600"/>
            <a:ext cx="6937625" cy="5305950"/>
          </a:xfrm>
          <a:prstGeom prst="rect">
            <a:avLst/>
          </a:prstGeom>
          <a:noFill/>
          <a:ln>
            <a:noFill/>
          </a:ln>
        </p:spPr>
      </p:pic>
      <p:pic>
        <p:nvPicPr>
          <p:cNvPr id="105" name="Shape 105"/>
          <p:cNvPicPr preferRelativeResize="0"/>
          <p:nvPr/>
        </p:nvPicPr>
        <p:blipFill>
          <a:blip r:embed="rId10">
            <a:alphaModFix/>
          </a:blip>
          <a:stretch>
            <a:fillRect/>
          </a:stretch>
        </p:blipFill>
        <p:spPr>
          <a:xfrm>
            <a:off x="22142325" y="26898600"/>
            <a:ext cx="10063500" cy="4976326"/>
          </a:xfrm>
          <a:prstGeom prst="rect">
            <a:avLst/>
          </a:prstGeom>
          <a:noFill/>
          <a:ln>
            <a:noFill/>
          </a:ln>
        </p:spPr>
      </p:pic>
      <p:pic>
        <p:nvPicPr>
          <p:cNvPr id="106" name="Shape 106"/>
          <p:cNvPicPr preferRelativeResize="0"/>
          <p:nvPr/>
        </p:nvPicPr>
        <p:blipFill rotWithShape="1">
          <a:blip r:embed="rId11">
            <a:alphaModFix/>
          </a:blip>
          <a:srcRect l="9301" t="27997" r="9244" b="29336"/>
          <a:stretch/>
        </p:blipFill>
        <p:spPr>
          <a:xfrm>
            <a:off x="32941163" y="31316850"/>
            <a:ext cx="4654962" cy="1280100"/>
          </a:xfrm>
          <a:prstGeom prst="rect">
            <a:avLst/>
          </a:prstGeom>
          <a:noFill/>
          <a:ln>
            <a:noFill/>
          </a:ln>
        </p:spPr>
      </p:pic>
      <p:pic>
        <p:nvPicPr>
          <p:cNvPr id="107" name="Shape 107"/>
          <p:cNvPicPr preferRelativeResize="0"/>
          <p:nvPr/>
        </p:nvPicPr>
        <p:blipFill rotWithShape="1">
          <a:blip r:embed="rId12">
            <a:alphaModFix/>
          </a:blip>
          <a:srcRect l="2818" t="25518" r="4477" b="27805"/>
          <a:stretch/>
        </p:blipFill>
        <p:spPr>
          <a:xfrm>
            <a:off x="38378563" y="31255039"/>
            <a:ext cx="5143500" cy="1376898"/>
          </a:xfrm>
          <a:prstGeom prst="rect">
            <a:avLst/>
          </a:prstGeom>
          <a:noFill/>
          <a:ln>
            <a:noFill/>
          </a:ln>
        </p:spPr>
      </p:pic>
      <p:sp>
        <p:nvSpPr>
          <p:cNvPr id="108" name="Shape 108"/>
          <p:cNvSpPr txBox="1"/>
          <p:nvPr/>
        </p:nvSpPr>
        <p:spPr>
          <a:xfrm>
            <a:off x="12197675" y="23833225"/>
            <a:ext cx="8917500" cy="53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b="1" dirty="0">
                <a:latin typeface="Crete Round"/>
                <a:ea typeface="Crete Round"/>
                <a:cs typeface="Crete Round"/>
                <a:sym typeface="Crete Round"/>
              </a:rPr>
              <a:t>Figure </a:t>
            </a:r>
            <a:r>
              <a:rPr lang="en" sz="2000" b="1" dirty="0" smtClean="0">
                <a:latin typeface="Crete Round"/>
                <a:ea typeface="Crete Round"/>
                <a:cs typeface="Crete Round"/>
                <a:sym typeface="Crete Round"/>
              </a:rPr>
              <a:t>2: </a:t>
            </a:r>
            <a:r>
              <a:rPr lang="en" sz="2000" b="1" dirty="0">
                <a:latin typeface="Crete Round"/>
                <a:ea typeface="Crete Round"/>
                <a:cs typeface="Crete Round"/>
                <a:sym typeface="Crete Round"/>
              </a:rPr>
              <a:t>Experimental data and Freundlich adsorption model for gasoline chemical </a:t>
            </a:r>
            <a:r>
              <a:rPr lang="en" sz="2000" b="1" dirty="0" smtClean="0">
                <a:latin typeface="Crete Round"/>
                <a:ea typeface="Crete Round"/>
                <a:cs typeface="Crete Round"/>
                <a:sym typeface="Crete Round"/>
              </a:rPr>
              <a:t>components</a:t>
            </a:r>
            <a:endParaRPr sz="2000" b="1" dirty="0">
              <a:solidFill>
                <a:schemeClr val="dk1"/>
              </a:solidFill>
              <a:latin typeface="Crete Round"/>
              <a:ea typeface="Crete Round"/>
              <a:cs typeface="Crete Round"/>
              <a:sym typeface="Crete Round"/>
            </a:endParaRPr>
          </a:p>
          <a:p>
            <a:pPr marL="0" lvl="0" indent="0" rtl="0">
              <a:spcBef>
                <a:spcPts val="0"/>
              </a:spcBef>
              <a:spcAft>
                <a:spcPts val="0"/>
              </a:spcAft>
              <a:buNone/>
            </a:pPr>
            <a:endParaRPr sz="2000" b="1" dirty="0">
              <a:latin typeface="Crete Round"/>
              <a:ea typeface="Crete Round"/>
              <a:cs typeface="Crete Round"/>
              <a:sym typeface="Crete Round"/>
            </a:endParaRPr>
          </a:p>
        </p:txBody>
      </p:sp>
      <p:sp>
        <p:nvSpPr>
          <p:cNvPr id="109" name="Shape 109"/>
          <p:cNvSpPr txBox="1"/>
          <p:nvPr/>
        </p:nvSpPr>
        <p:spPr>
          <a:xfrm>
            <a:off x="21885863" y="26289000"/>
            <a:ext cx="10458600" cy="65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b="1" dirty="0">
                <a:latin typeface="Crete Round"/>
                <a:ea typeface="Crete Round"/>
                <a:cs typeface="Crete Round"/>
                <a:sym typeface="Crete Round"/>
              </a:rPr>
              <a:t>Figure </a:t>
            </a:r>
            <a:r>
              <a:rPr lang="en" sz="2000" b="1" dirty="0" smtClean="0">
                <a:latin typeface="Crete Round"/>
                <a:ea typeface="Crete Round"/>
                <a:cs typeface="Crete Round"/>
                <a:sym typeface="Crete Round"/>
              </a:rPr>
              <a:t>4: </a:t>
            </a:r>
            <a:r>
              <a:rPr lang="en" sz="2000" b="1" dirty="0">
                <a:latin typeface="Crete Round"/>
                <a:ea typeface="Crete Round"/>
                <a:cs typeface="Crete Round"/>
                <a:sym typeface="Crete Round"/>
              </a:rPr>
              <a:t>Scanning Electron Micrograph of biological growth on activated carbon </a:t>
            </a:r>
            <a:r>
              <a:rPr lang="en" sz="2000" b="1" dirty="0" smtClean="0">
                <a:latin typeface="Crete Round"/>
                <a:ea typeface="Crete Round"/>
                <a:cs typeface="Crete Round"/>
                <a:sym typeface="Crete Round"/>
              </a:rPr>
              <a:t>particle</a:t>
            </a:r>
            <a:endParaRPr sz="2000" b="1" dirty="0">
              <a:latin typeface="Crete Round"/>
              <a:ea typeface="Crete Round"/>
              <a:cs typeface="Crete Round"/>
              <a:sym typeface="Crete Round"/>
            </a:endParaRPr>
          </a:p>
        </p:txBody>
      </p:sp>
      <p:sp>
        <p:nvSpPr>
          <p:cNvPr id="110" name="Shape 110"/>
          <p:cNvSpPr txBox="1"/>
          <p:nvPr/>
        </p:nvSpPr>
        <p:spPr>
          <a:xfrm>
            <a:off x="11503475" y="17617500"/>
            <a:ext cx="10385100" cy="1280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3600" dirty="0">
                <a:solidFill>
                  <a:srgbClr val="1E4FBF"/>
                </a:solidFill>
                <a:latin typeface="Crete Round"/>
                <a:ea typeface="Crete Round"/>
                <a:cs typeface="Crete Round"/>
                <a:sym typeface="Crete Round"/>
              </a:rPr>
              <a:t>Absorption Isotherm Experiments: </a:t>
            </a:r>
            <a:r>
              <a:rPr lang="en" sz="2600" dirty="0">
                <a:solidFill>
                  <a:schemeClr val="dk1"/>
                </a:solidFill>
                <a:latin typeface="Crete Round"/>
                <a:ea typeface="Crete Round"/>
                <a:cs typeface="Crete Round"/>
                <a:sym typeface="Crete Round"/>
              </a:rPr>
              <a:t>Activated carbon adsorption capacity was determined by conducting completely mixed batch (CMB) reactor studies. The Freundlich Model (</a:t>
            </a:r>
            <a:r>
              <a:rPr lang="en" sz="2600" b="1" dirty="0">
                <a:solidFill>
                  <a:schemeClr val="dk1"/>
                </a:solidFill>
                <a:latin typeface="Crete Round"/>
                <a:ea typeface="Crete Round"/>
                <a:cs typeface="Crete Round"/>
                <a:sym typeface="Crete Round"/>
              </a:rPr>
              <a:t>q</a:t>
            </a:r>
            <a:r>
              <a:rPr lang="en" sz="2600" b="1" baseline="-25000" dirty="0">
                <a:solidFill>
                  <a:schemeClr val="dk1"/>
                </a:solidFill>
                <a:latin typeface="Crete Round"/>
                <a:ea typeface="Crete Round"/>
                <a:cs typeface="Crete Round"/>
                <a:sym typeface="Crete Round"/>
              </a:rPr>
              <a:t>e</a:t>
            </a:r>
            <a:r>
              <a:rPr lang="en" sz="2600" b="1" dirty="0">
                <a:solidFill>
                  <a:schemeClr val="dk1"/>
                </a:solidFill>
                <a:latin typeface="Crete Round"/>
                <a:ea typeface="Crete Round"/>
                <a:cs typeface="Crete Round"/>
                <a:sym typeface="Crete Round"/>
              </a:rPr>
              <a:t> = K</a:t>
            </a:r>
            <a:r>
              <a:rPr lang="en" sz="2600" b="1" baseline="-25000" dirty="0">
                <a:solidFill>
                  <a:schemeClr val="dk1"/>
                </a:solidFill>
                <a:latin typeface="Crete Round"/>
                <a:ea typeface="Crete Round"/>
                <a:cs typeface="Crete Round"/>
                <a:sym typeface="Crete Round"/>
              </a:rPr>
              <a:t>f</a:t>
            </a:r>
            <a:r>
              <a:rPr lang="en" sz="2600" b="1" dirty="0">
                <a:solidFill>
                  <a:schemeClr val="dk1"/>
                </a:solidFill>
                <a:latin typeface="Crete Round"/>
                <a:ea typeface="Crete Round"/>
                <a:cs typeface="Crete Round"/>
                <a:sym typeface="Crete Round"/>
              </a:rPr>
              <a:t> C</a:t>
            </a:r>
            <a:r>
              <a:rPr lang="en" sz="2600" b="1" baseline="-25000" dirty="0">
                <a:solidFill>
                  <a:schemeClr val="dk1"/>
                </a:solidFill>
                <a:latin typeface="Crete Round"/>
                <a:ea typeface="Crete Round"/>
                <a:cs typeface="Crete Round"/>
                <a:sym typeface="Crete Round"/>
              </a:rPr>
              <a:t>e</a:t>
            </a:r>
            <a:r>
              <a:rPr lang="en" sz="2600" b="1" baseline="30000" dirty="0">
                <a:solidFill>
                  <a:schemeClr val="dk1"/>
                </a:solidFill>
                <a:latin typeface="Crete Round"/>
                <a:ea typeface="Crete Round"/>
                <a:cs typeface="Crete Round"/>
                <a:sym typeface="Crete Round"/>
              </a:rPr>
              <a:t>n</a:t>
            </a:r>
            <a:r>
              <a:rPr lang="en" sz="2600" dirty="0">
                <a:solidFill>
                  <a:schemeClr val="dk1"/>
                </a:solidFill>
                <a:latin typeface="Crete Round"/>
                <a:ea typeface="Crete Round"/>
                <a:cs typeface="Crete Round"/>
                <a:sym typeface="Crete Round"/>
              </a:rPr>
              <a:t>) described the adsorption data successfully (Figure 2).</a:t>
            </a:r>
            <a:endParaRPr sz="2600" dirty="0">
              <a:latin typeface="Crete Round"/>
              <a:ea typeface="Crete Round"/>
              <a:cs typeface="Crete Round"/>
              <a:sym typeface="Crete Round"/>
            </a:endParaRPr>
          </a:p>
        </p:txBody>
      </p:sp>
      <p:sp>
        <p:nvSpPr>
          <p:cNvPr id="111" name="Shape 111"/>
          <p:cNvSpPr txBox="1"/>
          <p:nvPr/>
        </p:nvSpPr>
        <p:spPr>
          <a:xfrm>
            <a:off x="32863325" y="16379750"/>
            <a:ext cx="10897800" cy="11919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2800" b="1" dirty="0">
                <a:solidFill>
                  <a:schemeClr val="dk1"/>
                </a:solidFill>
                <a:latin typeface="Crete Round"/>
                <a:ea typeface="Crete Round"/>
                <a:cs typeface="Crete Round"/>
                <a:sym typeface="Crete Round"/>
              </a:rPr>
              <a:t>Funding for this project was mainly provided by the Provost Undergraduate Research Associates Program, University of Southern California. Also, this project was partly supported by Viterbi Merit Research Scholar Program. We would like to extend our appreciation to Dr. Varadarajan (Raj) Ravindran for his valuable suggestions.</a:t>
            </a:r>
            <a:endParaRPr sz="2800" b="1" dirty="0">
              <a:latin typeface="Lato"/>
              <a:ea typeface="Lato"/>
              <a:cs typeface="Lato"/>
              <a:sym typeface="Lato"/>
            </a:endParaRPr>
          </a:p>
        </p:txBody>
      </p:sp>
      <p:pic>
        <p:nvPicPr>
          <p:cNvPr id="112" name="Shape 112"/>
          <p:cNvPicPr preferRelativeResize="0"/>
          <p:nvPr/>
        </p:nvPicPr>
        <p:blipFill rotWithShape="1">
          <a:blip r:embed="rId13">
            <a:alphaModFix/>
          </a:blip>
          <a:srcRect l="11551" t="21197"/>
          <a:stretch/>
        </p:blipFill>
        <p:spPr>
          <a:xfrm>
            <a:off x="32683275" y="19969649"/>
            <a:ext cx="5640750" cy="6700650"/>
          </a:xfrm>
          <a:prstGeom prst="rect">
            <a:avLst/>
          </a:prstGeom>
          <a:noFill/>
          <a:ln>
            <a:noFill/>
          </a:ln>
        </p:spPr>
      </p:pic>
      <p:pic>
        <p:nvPicPr>
          <p:cNvPr id="113" name="Shape 113"/>
          <p:cNvPicPr preferRelativeResize="0"/>
          <p:nvPr/>
        </p:nvPicPr>
        <p:blipFill rotWithShape="1">
          <a:blip r:embed="rId14">
            <a:alphaModFix/>
          </a:blip>
          <a:srcRect t="5222"/>
          <a:stretch/>
        </p:blipFill>
        <p:spPr>
          <a:xfrm>
            <a:off x="32738425" y="26647617"/>
            <a:ext cx="5640748" cy="4009733"/>
          </a:xfrm>
          <a:prstGeom prst="rect">
            <a:avLst/>
          </a:prstGeom>
          <a:noFill/>
          <a:ln>
            <a:noFill/>
          </a:ln>
        </p:spPr>
      </p:pic>
      <p:pic>
        <p:nvPicPr>
          <p:cNvPr id="114" name="Shape 114"/>
          <p:cNvPicPr preferRelativeResize="0"/>
          <p:nvPr/>
        </p:nvPicPr>
        <p:blipFill rotWithShape="1">
          <a:blip r:embed="rId15">
            <a:alphaModFix/>
          </a:blip>
          <a:srcRect t="10358" b="16380"/>
          <a:stretch/>
        </p:blipFill>
        <p:spPr>
          <a:xfrm>
            <a:off x="37995325" y="24892325"/>
            <a:ext cx="5640750" cy="5509869"/>
          </a:xfrm>
          <a:prstGeom prst="rect">
            <a:avLst/>
          </a:prstGeom>
          <a:noFill/>
          <a:ln>
            <a:noFill/>
          </a:ln>
        </p:spPr>
      </p:pic>
      <p:sp>
        <p:nvSpPr>
          <p:cNvPr id="115" name="Shape 115"/>
          <p:cNvSpPr txBox="1"/>
          <p:nvPr/>
        </p:nvSpPr>
        <p:spPr>
          <a:xfrm>
            <a:off x="11623800" y="10756675"/>
            <a:ext cx="9988200" cy="93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4000" dirty="0">
                <a:solidFill>
                  <a:srgbClr val="1E4FBF"/>
                </a:solidFill>
                <a:latin typeface="Crete Round"/>
                <a:ea typeface="Crete Round"/>
                <a:cs typeface="Crete Round"/>
                <a:sym typeface="Crete Round"/>
              </a:rPr>
              <a:t>Fluidized </a:t>
            </a:r>
            <a:r>
              <a:rPr lang="en" sz="4000" dirty="0" smtClean="0">
                <a:solidFill>
                  <a:srgbClr val="1E4FBF"/>
                </a:solidFill>
                <a:latin typeface="Crete Round"/>
                <a:ea typeface="Crete Round"/>
                <a:cs typeface="Crete Round"/>
                <a:sym typeface="Crete Round"/>
              </a:rPr>
              <a:t>Bio-adsorber </a:t>
            </a:r>
            <a:r>
              <a:rPr lang="en" sz="4000" dirty="0">
                <a:solidFill>
                  <a:srgbClr val="1E4FBF"/>
                </a:solidFill>
                <a:latin typeface="Crete Round"/>
                <a:ea typeface="Crete Round"/>
                <a:cs typeface="Crete Round"/>
                <a:sym typeface="Crete Round"/>
              </a:rPr>
              <a:t>with Recycle (FBAR)</a:t>
            </a:r>
            <a:endParaRPr sz="4000" dirty="0">
              <a:solidFill>
                <a:srgbClr val="1E4FBF"/>
              </a:solidFill>
              <a:latin typeface="Crete Round"/>
              <a:ea typeface="Crete Round"/>
              <a:cs typeface="Crete Round"/>
              <a:sym typeface="Crete Round"/>
            </a:endParaRPr>
          </a:p>
        </p:txBody>
      </p:sp>
      <p:sp>
        <p:nvSpPr>
          <p:cNvPr id="116" name="Shape 116"/>
          <p:cNvSpPr txBox="1"/>
          <p:nvPr/>
        </p:nvSpPr>
        <p:spPr>
          <a:xfrm>
            <a:off x="21931363" y="17578200"/>
            <a:ext cx="10385100" cy="2233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3600" dirty="0">
                <a:solidFill>
                  <a:srgbClr val="1E4FBF"/>
                </a:solidFill>
                <a:latin typeface="Crete Round"/>
                <a:ea typeface="Crete Round"/>
                <a:cs typeface="Crete Round"/>
                <a:sym typeface="Crete Round"/>
              </a:rPr>
              <a:t>Scanning Electron Microscopy: </a:t>
            </a:r>
            <a:r>
              <a:rPr lang="en" sz="2600" dirty="0">
                <a:latin typeface="Crete Round"/>
                <a:ea typeface="Crete Round"/>
                <a:cs typeface="Crete Round"/>
                <a:sym typeface="Crete Round"/>
              </a:rPr>
              <a:t>Scanning electron microscopy (SEM) was used to observe the biofilm morphology and extent of bacteria coverage on activated carbon particles. Random carbon particles were taken from the adsorber column and prepared for SEM observation. Figure </a:t>
            </a:r>
            <a:r>
              <a:rPr lang="en" sz="2600" dirty="0" smtClean="0">
                <a:latin typeface="Crete Round"/>
                <a:ea typeface="Crete Round"/>
                <a:cs typeface="Crete Round"/>
                <a:sym typeface="Crete Round"/>
              </a:rPr>
              <a:t>4  </a:t>
            </a:r>
            <a:r>
              <a:rPr lang="en" sz="2600" dirty="0">
                <a:latin typeface="Crete Round"/>
                <a:ea typeface="Crete Round"/>
                <a:cs typeface="Crete Round"/>
                <a:sym typeface="Crete Round"/>
              </a:rPr>
              <a:t>shows a typical biofilm growth on activated carbon particle.</a:t>
            </a:r>
            <a:endParaRPr sz="2600" dirty="0">
              <a:latin typeface="Crete Round"/>
              <a:ea typeface="Crete Round"/>
              <a:cs typeface="Crete Round"/>
              <a:sym typeface="Crete Round"/>
            </a:endParaRPr>
          </a:p>
          <a:p>
            <a:pPr marL="0" lvl="0" indent="0" rtl="0">
              <a:lnSpc>
                <a:spcPct val="100000"/>
              </a:lnSpc>
              <a:spcBef>
                <a:spcPts val="0"/>
              </a:spcBef>
              <a:spcAft>
                <a:spcPts val="0"/>
              </a:spcAft>
              <a:buNone/>
            </a:pPr>
            <a:endParaRPr sz="2400" dirty="0">
              <a:latin typeface="Crete Round"/>
              <a:ea typeface="Crete Round"/>
              <a:cs typeface="Crete Round"/>
              <a:sym typeface="Crete Round"/>
            </a:endParaRPr>
          </a:p>
        </p:txBody>
      </p:sp>
      <p:sp>
        <p:nvSpPr>
          <p:cNvPr id="117" name="Shape 117"/>
          <p:cNvSpPr txBox="1"/>
          <p:nvPr/>
        </p:nvSpPr>
        <p:spPr>
          <a:xfrm>
            <a:off x="32677375" y="11821500"/>
            <a:ext cx="11083800" cy="2127300"/>
          </a:xfrm>
          <a:prstGeom prst="rect">
            <a:avLst/>
          </a:prstGeom>
          <a:noFill/>
          <a:ln>
            <a:noFill/>
          </a:ln>
        </p:spPr>
        <p:txBody>
          <a:bodyPr spcFirstLastPara="1" wrap="square" lIns="91425" tIns="91425" rIns="91425" bIns="91425" anchor="t" anchorCtr="0">
            <a:noAutofit/>
          </a:bodyPr>
          <a:lstStyle/>
          <a:p>
            <a:pPr marL="457200" lvl="0" indent="-393700" rtl="0">
              <a:lnSpc>
                <a:spcPct val="115000"/>
              </a:lnSpc>
              <a:spcBef>
                <a:spcPts val="0"/>
              </a:spcBef>
              <a:spcAft>
                <a:spcPts val="0"/>
              </a:spcAft>
              <a:buClr>
                <a:schemeClr val="dk1"/>
              </a:buClr>
              <a:buSzPts val="2600"/>
              <a:buFont typeface="Crete Round"/>
              <a:buChar char="●"/>
            </a:pPr>
            <a:r>
              <a:rPr lang="en" sz="2800" b="1" dirty="0">
                <a:solidFill>
                  <a:schemeClr val="dk1"/>
                </a:solidFill>
                <a:latin typeface="Crete Round"/>
                <a:ea typeface="Crete Round"/>
                <a:cs typeface="Crete Round"/>
                <a:sym typeface="Crete Round"/>
              </a:rPr>
              <a:t>Conduct FBAR column experiments using different gasoline solution concentrations and different flow rates</a:t>
            </a:r>
            <a:endParaRPr sz="2800" b="1" dirty="0">
              <a:solidFill>
                <a:schemeClr val="dk1"/>
              </a:solidFill>
              <a:latin typeface="Crete Round"/>
              <a:ea typeface="Crete Round"/>
              <a:cs typeface="Crete Round"/>
              <a:sym typeface="Crete Round"/>
            </a:endParaRPr>
          </a:p>
          <a:p>
            <a:pPr marL="457200" lvl="0" indent="-393700" rtl="0">
              <a:lnSpc>
                <a:spcPct val="115000"/>
              </a:lnSpc>
              <a:spcBef>
                <a:spcPts val="0"/>
              </a:spcBef>
              <a:spcAft>
                <a:spcPts val="0"/>
              </a:spcAft>
              <a:buClr>
                <a:schemeClr val="dk1"/>
              </a:buClr>
              <a:buSzPts val="2600"/>
              <a:buFont typeface="Crete Round"/>
              <a:buChar char="●"/>
            </a:pPr>
            <a:r>
              <a:rPr lang="en" sz="2800" b="1" dirty="0">
                <a:solidFill>
                  <a:schemeClr val="dk1"/>
                </a:solidFill>
                <a:latin typeface="Crete Round"/>
                <a:ea typeface="Crete Round"/>
                <a:cs typeface="Crete Round"/>
                <a:sym typeface="Crete Round"/>
              </a:rPr>
              <a:t>Conduct chemostat studies to determine the biological parameters</a:t>
            </a:r>
            <a:endParaRPr sz="2800" b="1" dirty="0">
              <a:solidFill>
                <a:schemeClr val="dk1"/>
              </a:solidFill>
              <a:latin typeface="Crete Round"/>
              <a:ea typeface="Crete Round"/>
              <a:cs typeface="Crete Round"/>
              <a:sym typeface="Crete Round"/>
            </a:endParaRPr>
          </a:p>
          <a:p>
            <a:pPr marL="457200" lvl="0" indent="-393700" rtl="0">
              <a:lnSpc>
                <a:spcPct val="115000"/>
              </a:lnSpc>
              <a:spcBef>
                <a:spcPts val="0"/>
              </a:spcBef>
              <a:spcAft>
                <a:spcPts val="0"/>
              </a:spcAft>
              <a:buClr>
                <a:schemeClr val="dk1"/>
              </a:buClr>
              <a:buSzPts val="2600"/>
              <a:buFont typeface="Crete Round"/>
              <a:buChar char="●"/>
            </a:pPr>
            <a:r>
              <a:rPr lang="en" sz="2800" b="1" dirty="0">
                <a:solidFill>
                  <a:schemeClr val="dk1"/>
                </a:solidFill>
                <a:latin typeface="Crete Round"/>
                <a:ea typeface="Crete Round"/>
                <a:cs typeface="Crete Round"/>
                <a:sym typeface="Crete Round"/>
              </a:rPr>
              <a:t>Test and evaluate the capability of FBAR predicitice design model for performance evaluation</a:t>
            </a:r>
            <a:endParaRPr sz="2800" b="1" dirty="0">
              <a:latin typeface="Lato"/>
              <a:ea typeface="Lato"/>
              <a:cs typeface="Lato"/>
              <a:sym typeface="Lato"/>
            </a:endParaRPr>
          </a:p>
        </p:txBody>
      </p:sp>
      <p:sp>
        <p:nvSpPr>
          <p:cNvPr id="118" name="Shape 118"/>
          <p:cNvSpPr txBox="1"/>
          <p:nvPr/>
        </p:nvSpPr>
        <p:spPr>
          <a:xfrm>
            <a:off x="32826600" y="5161625"/>
            <a:ext cx="11000400" cy="2593800"/>
          </a:xfrm>
          <a:prstGeom prst="rect">
            <a:avLst/>
          </a:prstGeom>
          <a:noFill/>
          <a:ln>
            <a:noFill/>
          </a:ln>
        </p:spPr>
        <p:txBody>
          <a:bodyPr spcFirstLastPara="1" wrap="square" lIns="91425" tIns="91425" rIns="91425" bIns="91425" anchor="t" anchorCtr="0">
            <a:noAutofit/>
          </a:bodyPr>
          <a:lstStyle/>
          <a:p>
            <a:pPr marL="457200" lvl="0" indent="-393700" rtl="0">
              <a:lnSpc>
                <a:spcPct val="115000"/>
              </a:lnSpc>
              <a:spcBef>
                <a:spcPts val="0"/>
              </a:spcBef>
              <a:spcAft>
                <a:spcPts val="0"/>
              </a:spcAft>
              <a:buClr>
                <a:schemeClr val="dk1"/>
              </a:buClr>
              <a:buSzPts val="2600"/>
              <a:buFont typeface="Crete Round"/>
              <a:buChar char="●"/>
            </a:pPr>
            <a:r>
              <a:rPr lang="en" sz="2800" b="1" dirty="0">
                <a:solidFill>
                  <a:schemeClr val="dk1"/>
                </a:solidFill>
                <a:latin typeface="Crete Round"/>
                <a:ea typeface="Crete Round"/>
                <a:cs typeface="Crete Round"/>
                <a:sym typeface="Crete Round"/>
              </a:rPr>
              <a:t>Effective removal of gasoline hydrocarbons including the BTEX components was demonstrated to be the result of adsorption and microbial </a:t>
            </a:r>
            <a:r>
              <a:rPr lang="en" sz="2800" b="1" dirty="0" smtClean="0">
                <a:solidFill>
                  <a:schemeClr val="dk1"/>
                </a:solidFill>
                <a:latin typeface="Crete Round"/>
                <a:ea typeface="Crete Round"/>
                <a:cs typeface="Crete Round"/>
                <a:sym typeface="Crete Round"/>
              </a:rPr>
              <a:t>degradation.</a:t>
            </a:r>
            <a:endParaRPr sz="2800" b="1" dirty="0">
              <a:solidFill>
                <a:schemeClr val="dk1"/>
              </a:solidFill>
              <a:latin typeface="Crete Round"/>
              <a:ea typeface="Crete Round"/>
              <a:cs typeface="Crete Round"/>
              <a:sym typeface="Crete Round"/>
            </a:endParaRPr>
          </a:p>
          <a:p>
            <a:pPr marL="457200" lvl="0" indent="-393700" rtl="0">
              <a:lnSpc>
                <a:spcPct val="115000"/>
              </a:lnSpc>
              <a:spcBef>
                <a:spcPts val="0"/>
              </a:spcBef>
              <a:spcAft>
                <a:spcPts val="0"/>
              </a:spcAft>
              <a:buClr>
                <a:schemeClr val="dk1"/>
              </a:buClr>
              <a:buSzPts val="2600"/>
              <a:buFont typeface="Crete Round"/>
              <a:buChar char="●"/>
            </a:pPr>
            <a:r>
              <a:rPr lang="en" sz="2800" b="1" dirty="0">
                <a:solidFill>
                  <a:schemeClr val="dk1"/>
                </a:solidFill>
                <a:latin typeface="Crete Round"/>
                <a:ea typeface="Crete Round"/>
                <a:cs typeface="Crete Round"/>
                <a:sym typeface="Crete Round"/>
              </a:rPr>
              <a:t>The system requires less frequent carbon regeneration due to microbial </a:t>
            </a:r>
            <a:r>
              <a:rPr lang="en" sz="2800" b="1" dirty="0" smtClean="0">
                <a:solidFill>
                  <a:schemeClr val="dk1"/>
                </a:solidFill>
                <a:latin typeface="Crete Round"/>
                <a:ea typeface="Crete Round"/>
                <a:cs typeface="Crete Round"/>
                <a:sym typeface="Crete Round"/>
              </a:rPr>
              <a:t>degradation.</a:t>
            </a:r>
            <a:endParaRPr sz="2800" b="1" dirty="0">
              <a:solidFill>
                <a:schemeClr val="dk1"/>
              </a:solidFill>
              <a:latin typeface="Crete Round"/>
              <a:ea typeface="Crete Round"/>
              <a:cs typeface="Crete Round"/>
              <a:sym typeface="Crete Round"/>
            </a:endParaRPr>
          </a:p>
          <a:p>
            <a:pPr marL="457200" lvl="0" indent="-393700" rtl="0">
              <a:lnSpc>
                <a:spcPct val="115000"/>
              </a:lnSpc>
              <a:spcBef>
                <a:spcPts val="0"/>
              </a:spcBef>
              <a:spcAft>
                <a:spcPts val="0"/>
              </a:spcAft>
              <a:buClr>
                <a:schemeClr val="dk1"/>
              </a:buClr>
              <a:buSzPts val="2600"/>
              <a:buFont typeface="Crete Round"/>
              <a:buChar char="●"/>
            </a:pPr>
            <a:r>
              <a:rPr lang="en" sz="2800" b="1" dirty="0">
                <a:solidFill>
                  <a:schemeClr val="dk1"/>
                </a:solidFill>
                <a:latin typeface="Crete Round"/>
                <a:ea typeface="Crete Round"/>
                <a:cs typeface="Crete Round"/>
                <a:sym typeface="Crete Round"/>
              </a:rPr>
              <a:t>The FBAR recirculation pattern holds the bacterial enzymes in the system for a far longer period and this results in more effective </a:t>
            </a:r>
            <a:r>
              <a:rPr lang="en" sz="2800" b="1" dirty="0" smtClean="0">
                <a:solidFill>
                  <a:schemeClr val="dk1"/>
                </a:solidFill>
                <a:latin typeface="Crete Round"/>
                <a:ea typeface="Crete Round"/>
                <a:cs typeface="Crete Round"/>
                <a:sym typeface="Crete Round"/>
              </a:rPr>
              <a:t>degradation.</a:t>
            </a:r>
            <a:endParaRPr sz="2800" b="1" dirty="0">
              <a:solidFill>
                <a:schemeClr val="dk1"/>
              </a:solidFill>
              <a:latin typeface="Crete Round"/>
              <a:ea typeface="Crete Round"/>
              <a:cs typeface="Crete Round"/>
              <a:sym typeface="Crete Round"/>
            </a:endParaRPr>
          </a:p>
          <a:p>
            <a:pPr marL="457200" lvl="0" indent="-393700" rtl="0">
              <a:lnSpc>
                <a:spcPct val="115000"/>
              </a:lnSpc>
              <a:spcBef>
                <a:spcPts val="0"/>
              </a:spcBef>
              <a:spcAft>
                <a:spcPts val="0"/>
              </a:spcAft>
              <a:buClr>
                <a:schemeClr val="dk1"/>
              </a:buClr>
              <a:buSzPts val="2600"/>
              <a:buFont typeface="Crete Round"/>
              <a:buChar char="●"/>
            </a:pPr>
            <a:r>
              <a:rPr lang="en" sz="2800" b="1" dirty="0">
                <a:solidFill>
                  <a:schemeClr val="dk1"/>
                </a:solidFill>
                <a:latin typeface="Crete Round"/>
                <a:ea typeface="Crete Round"/>
                <a:cs typeface="Crete Round"/>
                <a:sym typeface="Crete Round"/>
              </a:rPr>
              <a:t>The technology is significantly less expensive than other </a:t>
            </a:r>
            <a:r>
              <a:rPr lang="en" sz="2800" b="1" dirty="0" smtClean="0">
                <a:solidFill>
                  <a:schemeClr val="dk1"/>
                </a:solidFill>
                <a:latin typeface="Crete Round"/>
                <a:ea typeface="Crete Round"/>
                <a:cs typeface="Crete Round"/>
                <a:sym typeface="Crete Round"/>
              </a:rPr>
              <a:t>alternatives.</a:t>
            </a:r>
            <a:endParaRPr sz="2800" b="1" dirty="0">
              <a:solidFill>
                <a:schemeClr val="dk1"/>
              </a:solidFill>
              <a:latin typeface="Crete Round"/>
              <a:ea typeface="Crete Round"/>
              <a:cs typeface="Crete Round"/>
              <a:sym typeface="Crete Round"/>
            </a:endParaRPr>
          </a:p>
          <a:p>
            <a:pPr marL="0" lvl="0" indent="0" rtl="0">
              <a:lnSpc>
                <a:spcPct val="115000"/>
              </a:lnSpc>
              <a:spcBef>
                <a:spcPts val="0"/>
              </a:spcBef>
              <a:spcAft>
                <a:spcPts val="0"/>
              </a:spcAft>
              <a:buNone/>
            </a:pPr>
            <a:endParaRPr sz="2800" b="1" dirty="0">
              <a:latin typeface="Lato"/>
              <a:ea typeface="Lato"/>
              <a:cs typeface="Lato"/>
              <a:sym typeface="Lato"/>
            </a:endParaRPr>
          </a:p>
        </p:txBody>
      </p:sp>
      <p:sp>
        <p:nvSpPr>
          <p:cNvPr id="119" name="Shape 119"/>
          <p:cNvSpPr txBox="1"/>
          <p:nvPr/>
        </p:nvSpPr>
        <p:spPr>
          <a:xfrm>
            <a:off x="11617075" y="7390100"/>
            <a:ext cx="20574000" cy="3519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800" dirty="0">
                <a:solidFill>
                  <a:schemeClr val="dk1"/>
                </a:solidFill>
                <a:latin typeface="Crete Round"/>
                <a:ea typeface="Crete Round"/>
                <a:cs typeface="Crete Round"/>
                <a:sym typeface="Crete Round"/>
              </a:rPr>
              <a:t>Microorganisms’ activity is generally enhanced at surfaces where nutrients concentrate. The holding of adsorbed substrate(s) and organisms on close proximity on a surface may provide sufficient time to allow microbial acclimation and induction of enzymes necessary to metabolize otherwise “resistant” compounds. Bacteria attach to solid surfaces through biosynthesis and secretion of polymeric adhesives that provide for firm and irreversible attachment. The microbial inoculum for these experiments was obtained from an activated sludge process of a wastewater treatment plant The bacteria were acclimated to the gasoline components for nearly six weeks. </a:t>
            </a:r>
            <a:endParaRPr sz="2800" dirty="0">
              <a:latin typeface="Crete Round"/>
              <a:ea typeface="Crete Round"/>
              <a:cs typeface="Crete Round"/>
              <a:sym typeface="Crete Round"/>
            </a:endParaRPr>
          </a:p>
        </p:txBody>
      </p:sp>
      <p:sp>
        <p:nvSpPr>
          <p:cNvPr id="120" name="Shape 120"/>
          <p:cNvSpPr txBox="1"/>
          <p:nvPr/>
        </p:nvSpPr>
        <p:spPr>
          <a:xfrm>
            <a:off x="19752275" y="16535475"/>
            <a:ext cx="4555525" cy="1090638"/>
          </a:xfrm>
          <a:prstGeom prst="rect">
            <a:avLst/>
          </a:prstGeom>
          <a:noFill/>
          <a:ln w="38100">
            <a:solidFill>
              <a:srgbClr val="0070C0"/>
            </a:solid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6000" u="sng" dirty="0">
                <a:solidFill>
                  <a:srgbClr val="1E4FBF"/>
                </a:solidFill>
                <a:latin typeface="Crete Round"/>
                <a:ea typeface="Crete Round"/>
                <a:cs typeface="Crete Round"/>
                <a:sym typeface="Crete Round"/>
              </a:rPr>
              <a:t>Results</a:t>
            </a:r>
            <a:endParaRPr sz="6000" u="sng" dirty="0">
              <a:solidFill>
                <a:srgbClr val="1E4FBF"/>
              </a:solidFill>
              <a:latin typeface="Crete Round"/>
              <a:ea typeface="Crete Round"/>
              <a:cs typeface="Crete Round"/>
              <a:sym typeface="Crete Round"/>
            </a:endParaRPr>
          </a:p>
        </p:txBody>
      </p:sp>
      <p:pic>
        <p:nvPicPr>
          <p:cNvPr id="121" name="Shape 121"/>
          <p:cNvPicPr preferRelativeResize="0"/>
          <p:nvPr/>
        </p:nvPicPr>
        <p:blipFill rotWithShape="1">
          <a:blip r:embed="rId16">
            <a:alphaModFix/>
          </a:blip>
          <a:srcRect l="10192" t="11006" r="12646" b="12022"/>
          <a:stretch/>
        </p:blipFill>
        <p:spPr>
          <a:xfrm>
            <a:off x="22130750" y="10021126"/>
            <a:ext cx="9988201" cy="5663594"/>
          </a:xfrm>
          <a:prstGeom prst="rect">
            <a:avLst/>
          </a:prstGeom>
          <a:noFill/>
          <a:ln>
            <a:noFill/>
          </a:ln>
        </p:spPr>
      </p:pic>
      <p:pic>
        <p:nvPicPr>
          <p:cNvPr id="122" name="Shape 122"/>
          <p:cNvPicPr preferRelativeResize="0"/>
          <p:nvPr/>
        </p:nvPicPr>
        <p:blipFill rotWithShape="1">
          <a:blip r:embed="rId17">
            <a:alphaModFix/>
          </a:blip>
          <a:srcRect l="3226" r="12085"/>
          <a:stretch/>
        </p:blipFill>
        <p:spPr>
          <a:xfrm>
            <a:off x="1371601" y="27775850"/>
            <a:ext cx="8724493" cy="4009725"/>
          </a:xfrm>
          <a:prstGeom prst="rect">
            <a:avLst/>
          </a:prstGeom>
          <a:noFill/>
          <a:ln>
            <a:noFill/>
          </a:ln>
        </p:spPr>
      </p:pic>
      <p:sp>
        <p:nvSpPr>
          <p:cNvPr id="123" name="Shape 123"/>
          <p:cNvSpPr txBox="1"/>
          <p:nvPr/>
        </p:nvSpPr>
        <p:spPr>
          <a:xfrm>
            <a:off x="2438350" y="31828625"/>
            <a:ext cx="6538800" cy="762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b="1">
                <a:latin typeface="Crete Round"/>
                <a:ea typeface="Crete Round"/>
                <a:cs typeface="Crete Round"/>
                <a:sym typeface="Crete Round"/>
              </a:rPr>
              <a:t>Contamination and Pump-and Treat Processes Diagram</a:t>
            </a:r>
            <a:endParaRPr sz="2000" b="1">
              <a:latin typeface="Crete Round"/>
              <a:ea typeface="Crete Round"/>
              <a:cs typeface="Crete Round"/>
              <a:sym typeface="Crete Round"/>
            </a:endParaRPr>
          </a:p>
        </p:txBody>
      </p:sp>
      <p:cxnSp>
        <p:nvCxnSpPr>
          <p:cNvPr id="124" name="Shape 124"/>
          <p:cNvCxnSpPr/>
          <p:nvPr/>
        </p:nvCxnSpPr>
        <p:spPr>
          <a:xfrm flipH="1">
            <a:off x="32520338" y="5382250"/>
            <a:ext cx="76200" cy="27317700"/>
          </a:xfrm>
          <a:prstGeom prst="straightConnector1">
            <a:avLst/>
          </a:prstGeom>
          <a:noFill/>
          <a:ln w="76200" cap="flat" cmpd="sng">
            <a:solidFill>
              <a:srgbClr val="1E4FBF"/>
            </a:solidFill>
            <a:prstDash val="solid"/>
            <a:round/>
            <a:headEnd type="none" w="med" len="med"/>
            <a:tailEnd type="none" w="med" len="med"/>
          </a:ln>
        </p:spPr>
      </p:cxnSp>
      <p:grpSp>
        <p:nvGrpSpPr>
          <p:cNvPr id="125" name="Shape 125"/>
          <p:cNvGrpSpPr/>
          <p:nvPr/>
        </p:nvGrpSpPr>
        <p:grpSpPr>
          <a:xfrm>
            <a:off x="12253350" y="19771525"/>
            <a:ext cx="8460063" cy="3899200"/>
            <a:chOff x="12253350" y="19771525"/>
            <a:chExt cx="8460063" cy="3899200"/>
          </a:xfrm>
        </p:grpSpPr>
        <p:grpSp>
          <p:nvGrpSpPr>
            <p:cNvPr id="126" name="Shape 126"/>
            <p:cNvGrpSpPr/>
            <p:nvPr/>
          </p:nvGrpSpPr>
          <p:grpSpPr>
            <a:xfrm>
              <a:off x="12253350" y="19771525"/>
              <a:ext cx="8460063" cy="3899200"/>
              <a:chOff x="12253350" y="19771525"/>
              <a:chExt cx="8460063" cy="3899200"/>
            </a:xfrm>
          </p:grpSpPr>
          <p:pic>
            <p:nvPicPr>
              <p:cNvPr id="127" name="Shape 127"/>
              <p:cNvPicPr preferRelativeResize="0"/>
              <p:nvPr/>
            </p:nvPicPr>
            <p:blipFill rotWithShape="1">
              <a:blip r:embed="rId18">
                <a:alphaModFix/>
              </a:blip>
              <a:srcRect l="2326" t="7153" r="2326" b="1829"/>
              <a:stretch/>
            </p:blipFill>
            <p:spPr>
              <a:xfrm>
                <a:off x="12253350" y="19771525"/>
                <a:ext cx="8460063" cy="3899200"/>
              </a:xfrm>
              <a:prstGeom prst="rect">
                <a:avLst/>
              </a:prstGeom>
              <a:noFill/>
              <a:ln>
                <a:noFill/>
              </a:ln>
            </p:spPr>
          </p:pic>
          <p:sp>
            <p:nvSpPr>
              <p:cNvPr id="128" name="Shape 128"/>
              <p:cNvSpPr/>
              <p:nvPr/>
            </p:nvSpPr>
            <p:spPr>
              <a:xfrm>
                <a:off x="13275550" y="19944375"/>
                <a:ext cx="7147800" cy="3010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129" name="Shape 129"/>
            <p:cNvCxnSpPr/>
            <p:nvPr/>
          </p:nvCxnSpPr>
          <p:spPr>
            <a:xfrm>
              <a:off x="13226775" y="19939925"/>
              <a:ext cx="115200" cy="0"/>
            </a:xfrm>
            <a:prstGeom prst="straightConnector1">
              <a:avLst/>
            </a:prstGeom>
            <a:noFill/>
            <a:ln w="19050" cap="flat" cmpd="sng">
              <a:solidFill>
                <a:srgbClr val="000000"/>
              </a:solidFill>
              <a:prstDash val="solid"/>
              <a:round/>
              <a:headEnd type="none" w="med" len="med"/>
              <a:tailEnd type="none" w="med" len="med"/>
            </a:ln>
          </p:spPr>
        </p:cxnSp>
        <p:cxnSp>
          <p:nvCxnSpPr>
            <p:cNvPr id="130" name="Shape 130"/>
            <p:cNvCxnSpPr/>
            <p:nvPr/>
          </p:nvCxnSpPr>
          <p:spPr>
            <a:xfrm rot="10800000" flipH="1">
              <a:off x="13226775" y="20090825"/>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1" name="Shape 131"/>
            <p:cNvCxnSpPr/>
            <p:nvPr/>
          </p:nvCxnSpPr>
          <p:spPr>
            <a:xfrm rot="10800000" flipH="1">
              <a:off x="13226775" y="20243225"/>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2" name="Shape 132"/>
            <p:cNvCxnSpPr/>
            <p:nvPr/>
          </p:nvCxnSpPr>
          <p:spPr>
            <a:xfrm rot="10800000" flipH="1">
              <a:off x="13226775" y="20395625"/>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3" name="Shape 133"/>
            <p:cNvCxnSpPr/>
            <p:nvPr/>
          </p:nvCxnSpPr>
          <p:spPr>
            <a:xfrm rot="10800000" flipH="1">
              <a:off x="13226775" y="20624225"/>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4" name="Shape 134"/>
            <p:cNvCxnSpPr/>
            <p:nvPr/>
          </p:nvCxnSpPr>
          <p:spPr>
            <a:xfrm rot="10800000" flipH="1">
              <a:off x="13226775" y="20852825"/>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5" name="Shape 135"/>
            <p:cNvCxnSpPr/>
            <p:nvPr/>
          </p:nvCxnSpPr>
          <p:spPr>
            <a:xfrm rot="10800000" flipH="1">
              <a:off x="13228875" y="21135450"/>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6" name="Shape 136"/>
            <p:cNvCxnSpPr/>
            <p:nvPr/>
          </p:nvCxnSpPr>
          <p:spPr>
            <a:xfrm rot="10800000" flipH="1">
              <a:off x="13226775" y="21529850"/>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7" name="Shape 137"/>
            <p:cNvCxnSpPr/>
            <p:nvPr/>
          </p:nvCxnSpPr>
          <p:spPr>
            <a:xfrm rot="10800000" flipH="1">
              <a:off x="13226775" y="22058725"/>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8" name="Shape 138"/>
            <p:cNvCxnSpPr/>
            <p:nvPr/>
          </p:nvCxnSpPr>
          <p:spPr>
            <a:xfrm rot="10800000" flipH="1">
              <a:off x="13213475" y="22955025"/>
              <a:ext cx="111000" cy="1500"/>
            </a:xfrm>
            <a:prstGeom prst="straightConnector1">
              <a:avLst/>
            </a:prstGeom>
            <a:noFill/>
            <a:ln w="19050" cap="flat" cmpd="sng">
              <a:solidFill>
                <a:srgbClr val="000000"/>
              </a:solidFill>
              <a:prstDash val="solid"/>
              <a:round/>
              <a:headEnd type="none" w="med" len="med"/>
              <a:tailEnd type="none" w="med" len="med"/>
            </a:ln>
          </p:spPr>
        </p:cxnSp>
        <p:cxnSp>
          <p:nvCxnSpPr>
            <p:cNvPr id="139" name="Shape 139"/>
            <p:cNvCxnSpPr/>
            <p:nvPr/>
          </p:nvCxnSpPr>
          <p:spPr>
            <a:xfrm>
              <a:off x="1326867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0" name="Shape 140"/>
            <p:cNvCxnSpPr/>
            <p:nvPr/>
          </p:nvCxnSpPr>
          <p:spPr>
            <a:xfrm>
              <a:off x="1542967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1" name="Shape 141"/>
            <p:cNvCxnSpPr/>
            <p:nvPr/>
          </p:nvCxnSpPr>
          <p:spPr>
            <a:xfrm>
              <a:off x="1669572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2" name="Shape 142"/>
            <p:cNvCxnSpPr/>
            <p:nvPr/>
          </p:nvCxnSpPr>
          <p:spPr>
            <a:xfrm>
              <a:off x="1759067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3" name="Shape 143"/>
            <p:cNvCxnSpPr/>
            <p:nvPr/>
          </p:nvCxnSpPr>
          <p:spPr>
            <a:xfrm>
              <a:off x="1828072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4" name="Shape 144"/>
            <p:cNvCxnSpPr/>
            <p:nvPr/>
          </p:nvCxnSpPr>
          <p:spPr>
            <a:xfrm>
              <a:off x="1884992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5" name="Shape 145"/>
            <p:cNvCxnSpPr/>
            <p:nvPr/>
          </p:nvCxnSpPr>
          <p:spPr>
            <a:xfrm>
              <a:off x="1933362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6" name="Shape 146"/>
            <p:cNvCxnSpPr/>
            <p:nvPr/>
          </p:nvCxnSpPr>
          <p:spPr>
            <a:xfrm>
              <a:off x="1975167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7" name="Shape 147"/>
            <p:cNvCxnSpPr/>
            <p:nvPr/>
          </p:nvCxnSpPr>
          <p:spPr>
            <a:xfrm>
              <a:off x="20109175" y="22915125"/>
              <a:ext cx="600" cy="81300"/>
            </a:xfrm>
            <a:prstGeom prst="straightConnector1">
              <a:avLst/>
            </a:prstGeom>
            <a:noFill/>
            <a:ln w="19050" cap="flat" cmpd="sng">
              <a:solidFill>
                <a:srgbClr val="000000"/>
              </a:solidFill>
              <a:prstDash val="solid"/>
              <a:round/>
              <a:headEnd type="none" w="med" len="med"/>
              <a:tailEnd type="none" w="med" len="med"/>
            </a:ln>
          </p:spPr>
        </p:cxnSp>
        <p:cxnSp>
          <p:nvCxnSpPr>
            <p:cNvPr id="148" name="Shape 148"/>
            <p:cNvCxnSpPr/>
            <p:nvPr/>
          </p:nvCxnSpPr>
          <p:spPr>
            <a:xfrm>
              <a:off x="20425225" y="22915125"/>
              <a:ext cx="600" cy="81300"/>
            </a:xfrm>
            <a:prstGeom prst="straightConnector1">
              <a:avLst/>
            </a:prstGeom>
            <a:noFill/>
            <a:ln w="19050" cap="flat" cmpd="sng">
              <a:solidFill>
                <a:srgbClr val="000000"/>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963</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Trebuchet MS</vt:lpstr>
      <vt:lpstr>Crete Round</vt:lpstr>
      <vt:lpstr>Merriweather</vt:lpstr>
      <vt:lpstr>Lato</vt:lpstr>
      <vt:lpstr>Wave</vt:lpstr>
      <vt:lpstr>Simple Light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Pirbazari</dc:creator>
  <cp:lastModifiedBy>Dr. Pirbazari</cp:lastModifiedBy>
  <cp:revision>16</cp:revision>
  <dcterms:modified xsi:type="dcterms:W3CDTF">2018-04-17T00:43:23Z</dcterms:modified>
</cp:coreProperties>
</file>